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1" r:id="rId1"/>
  </p:sldMasterIdLst>
  <p:notesMasterIdLst>
    <p:notesMasterId r:id="rId14"/>
  </p:notesMasterIdLst>
  <p:sldIdLst>
    <p:sldId id="256" r:id="rId2"/>
    <p:sldId id="259" r:id="rId3"/>
    <p:sldId id="258" r:id="rId4"/>
    <p:sldId id="308" r:id="rId5"/>
    <p:sldId id="269" r:id="rId6"/>
    <p:sldId id="310" r:id="rId7"/>
    <p:sldId id="311" r:id="rId8"/>
    <p:sldId id="312" r:id="rId9"/>
    <p:sldId id="313" r:id="rId10"/>
    <p:sldId id="314" r:id="rId11"/>
    <p:sldId id="315" r:id="rId12"/>
    <p:sldId id="271" r:id="rId13"/>
  </p:sldIdLst>
  <p:sldSz cx="9144000" cy="5143500" type="screen16x9"/>
  <p:notesSz cx="6858000" cy="9144000"/>
  <p:embeddedFontLst>
    <p:embeddedFont>
      <p:font typeface="Jua" charset="-127"/>
      <p:regular r:id="rId15"/>
    </p:embeddedFont>
    <p:embeddedFont>
      <p:font typeface="Questrial" charset="0"/>
      <p:regular r:id="rId16"/>
    </p:embeddedFont>
    <p:embeddedFont>
      <p:font typeface="Bebas Neue" charset="0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B887CE4F-A1C4-4C72-A956-52D22ADE4A63}">
  <a:tblStyle styleId="{B887CE4F-A1C4-4C72-A956-52D22ADE4A6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87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13554ca6b8c_0_6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13554ca6b8c_0_6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6" name="Google Shape;1476;g136140f8167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7" name="Google Shape;1477;g136140f8167_0_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6" name="Google Shape;1476;g136140f8167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7" name="Google Shape;1477;g136140f8167_0_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3" name="Google Shape;1603;g136140f8167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4" name="Google Shape;1604;g136140f8167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g13554ca6b8c_0_10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5" name="Google Shape;525;g13554ca6b8c_0_10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g13554ca6b8c_0_10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9" name="Google Shape;469;g13554ca6b8c_0_10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13554ca6b8c_0_9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13554ca6b8c_0_9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6" name="Google Shape;1476;g136140f8167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7" name="Google Shape;1477;g136140f8167_0_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6" name="Google Shape;1476;g136140f8167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7" name="Google Shape;1477;g136140f8167_0_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6" name="Google Shape;1476;g136140f8167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7" name="Google Shape;1477;g136140f8167_0_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6" name="Google Shape;1476;g136140f8167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7" name="Google Shape;1477;g136140f8167_0_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6" name="Google Shape;1476;g136140f8167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7" name="Google Shape;1477;g136140f8167_0_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5100" y="1520013"/>
            <a:ext cx="5450400" cy="2076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600">
                <a:solidFill>
                  <a:srgbClr val="191919"/>
                </a:solidFill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5100" y="3627600"/>
            <a:ext cx="4359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-8846738">
            <a:off x="-222311" y="4034093"/>
            <a:ext cx="3868945" cy="2635948"/>
          </a:xfrm>
          <a:custGeom>
            <a:avLst/>
            <a:gdLst/>
            <a:ahLst/>
            <a:cxnLst/>
            <a:rect l="l" t="t" r="r" b="b"/>
            <a:pathLst>
              <a:path w="142888" h="99923" extrusionOk="0">
                <a:moveTo>
                  <a:pt x="52697" y="0"/>
                </a:moveTo>
                <a:cubicBezTo>
                  <a:pt x="53138" y="2965"/>
                  <a:pt x="53447" y="5763"/>
                  <a:pt x="53447" y="6358"/>
                </a:cubicBezTo>
                <a:cubicBezTo>
                  <a:pt x="53507" y="12621"/>
                  <a:pt x="49340" y="18384"/>
                  <a:pt x="43827" y="22670"/>
                </a:cubicBezTo>
                <a:cubicBezTo>
                  <a:pt x="37219" y="27801"/>
                  <a:pt x="29159" y="30599"/>
                  <a:pt x="21086" y="33921"/>
                </a:cubicBezTo>
                <a:cubicBezTo>
                  <a:pt x="9620" y="38636"/>
                  <a:pt x="4298" y="48149"/>
                  <a:pt x="2739" y="58019"/>
                </a:cubicBezTo>
                <a:cubicBezTo>
                  <a:pt x="1060" y="68735"/>
                  <a:pt x="0" y="83094"/>
                  <a:pt x="9228" y="91964"/>
                </a:cubicBezTo>
                <a:cubicBezTo>
                  <a:pt x="15223" y="97733"/>
                  <a:pt x="24569" y="99922"/>
                  <a:pt x="33812" y="99922"/>
                </a:cubicBezTo>
                <a:cubicBezTo>
                  <a:pt x="37712" y="99922"/>
                  <a:pt x="41593" y="99533"/>
                  <a:pt x="45196" y="98858"/>
                </a:cubicBezTo>
                <a:cubicBezTo>
                  <a:pt x="55972" y="96834"/>
                  <a:pt x="66008" y="92071"/>
                  <a:pt x="73974" y="85904"/>
                </a:cubicBezTo>
                <a:cubicBezTo>
                  <a:pt x="80058" y="81201"/>
                  <a:pt x="85130" y="75605"/>
                  <a:pt x="88595" y="69426"/>
                </a:cubicBezTo>
                <a:cubicBezTo>
                  <a:pt x="92131" y="63163"/>
                  <a:pt x="94369" y="56531"/>
                  <a:pt x="99120" y="50697"/>
                </a:cubicBezTo>
                <a:cubicBezTo>
                  <a:pt x="101620" y="47625"/>
                  <a:pt x="104692" y="44875"/>
                  <a:pt x="108478" y="42815"/>
                </a:cubicBezTo>
                <a:cubicBezTo>
                  <a:pt x="114557" y="39517"/>
                  <a:pt x="121767" y="38151"/>
                  <a:pt x="129082" y="38151"/>
                </a:cubicBezTo>
                <a:cubicBezTo>
                  <a:pt x="133729" y="38151"/>
                  <a:pt x="138419" y="38703"/>
                  <a:pt x="142887" y="39660"/>
                </a:cubicBezTo>
                <a:lnTo>
                  <a:pt x="142887" y="0"/>
                </a:lnTo>
                <a:close/>
              </a:path>
            </a:pathLst>
          </a:custGeom>
          <a:solidFill>
            <a:srgbClr val="B1EA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-440423" y="-1431050"/>
            <a:ext cx="5222556" cy="3557509"/>
          </a:xfrm>
          <a:custGeom>
            <a:avLst/>
            <a:gdLst/>
            <a:ahLst/>
            <a:cxnLst/>
            <a:rect l="l" t="t" r="r" b="b"/>
            <a:pathLst>
              <a:path w="142888" h="99923" extrusionOk="0">
                <a:moveTo>
                  <a:pt x="52697" y="0"/>
                </a:moveTo>
                <a:cubicBezTo>
                  <a:pt x="53138" y="2965"/>
                  <a:pt x="53447" y="5763"/>
                  <a:pt x="53447" y="6358"/>
                </a:cubicBezTo>
                <a:cubicBezTo>
                  <a:pt x="53507" y="12621"/>
                  <a:pt x="49340" y="18384"/>
                  <a:pt x="43827" y="22670"/>
                </a:cubicBezTo>
                <a:cubicBezTo>
                  <a:pt x="37219" y="27801"/>
                  <a:pt x="29159" y="30599"/>
                  <a:pt x="21086" y="33921"/>
                </a:cubicBezTo>
                <a:cubicBezTo>
                  <a:pt x="9620" y="38636"/>
                  <a:pt x="4298" y="48149"/>
                  <a:pt x="2739" y="58019"/>
                </a:cubicBezTo>
                <a:cubicBezTo>
                  <a:pt x="1060" y="68735"/>
                  <a:pt x="0" y="83094"/>
                  <a:pt x="9228" y="91964"/>
                </a:cubicBezTo>
                <a:cubicBezTo>
                  <a:pt x="15223" y="97733"/>
                  <a:pt x="24569" y="99922"/>
                  <a:pt x="33812" y="99922"/>
                </a:cubicBezTo>
                <a:cubicBezTo>
                  <a:pt x="37712" y="99922"/>
                  <a:pt x="41593" y="99533"/>
                  <a:pt x="45196" y="98858"/>
                </a:cubicBezTo>
                <a:cubicBezTo>
                  <a:pt x="55972" y="96834"/>
                  <a:pt x="66008" y="92071"/>
                  <a:pt x="73974" y="85904"/>
                </a:cubicBezTo>
                <a:cubicBezTo>
                  <a:pt x="80058" y="81201"/>
                  <a:pt x="85130" y="75605"/>
                  <a:pt x="88595" y="69426"/>
                </a:cubicBezTo>
                <a:cubicBezTo>
                  <a:pt x="92131" y="63163"/>
                  <a:pt x="94369" y="56531"/>
                  <a:pt x="99120" y="50697"/>
                </a:cubicBezTo>
                <a:cubicBezTo>
                  <a:pt x="101620" y="47625"/>
                  <a:pt x="104692" y="44875"/>
                  <a:pt x="108478" y="42815"/>
                </a:cubicBezTo>
                <a:cubicBezTo>
                  <a:pt x="114557" y="39517"/>
                  <a:pt x="121767" y="38151"/>
                  <a:pt x="129082" y="38151"/>
                </a:cubicBezTo>
                <a:cubicBezTo>
                  <a:pt x="133729" y="38151"/>
                  <a:pt x="138419" y="38703"/>
                  <a:pt x="142887" y="39660"/>
                </a:cubicBezTo>
                <a:lnTo>
                  <a:pt x="142887" y="0"/>
                </a:lnTo>
                <a:close/>
              </a:path>
            </a:pathLst>
          </a:custGeom>
          <a:solidFill>
            <a:srgbClr val="B1EA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 rot="1517605">
            <a:off x="5572655" y="3234181"/>
            <a:ext cx="7105036" cy="4840224"/>
          </a:xfrm>
          <a:custGeom>
            <a:avLst/>
            <a:gdLst/>
            <a:ahLst/>
            <a:cxnLst/>
            <a:rect l="l" t="t" r="r" b="b"/>
            <a:pathLst>
              <a:path w="142888" h="99923" extrusionOk="0">
                <a:moveTo>
                  <a:pt x="52697" y="0"/>
                </a:moveTo>
                <a:cubicBezTo>
                  <a:pt x="53138" y="2965"/>
                  <a:pt x="53447" y="5763"/>
                  <a:pt x="53447" y="6358"/>
                </a:cubicBezTo>
                <a:cubicBezTo>
                  <a:pt x="53507" y="12621"/>
                  <a:pt x="49340" y="18384"/>
                  <a:pt x="43827" y="22670"/>
                </a:cubicBezTo>
                <a:cubicBezTo>
                  <a:pt x="37219" y="27801"/>
                  <a:pt x="29159" y="30599"/>
                  <a:pt x="21086" y="33921"/>
                </a:cubicBezTo>
                <a:cubicBezTo>
                  <a:pt x="9620" y="38636"/>
                  <a:pt x="4298" y="48149"/>
                  <a:pt x="2739" y="58019"/>
                </a:cubicBezTo>
                <a:cubicBezTo>
                  <a:pt x="1060" y="68735"/>
                  <a:pt x="0" y="83094"/>
                  <a:pt x="9228" y="91964"/>
                </a:cubicBezTo>
                <a:cubicBezTo>
                  <a:pt x="15223" y="97733"/>
                  <a:pt x="24569" y="99922"/>
                  <a:pt x="33812" y="99922"/>
                </a:cubicBezTo>
                <a:cubicBezTo>
                  <a:pt x="37712" y="99922"/>
                  <a:pt x="41593" y="99533"/>
                  <a:pt x="45196" y="98858"/>
                </a:cubicBezTo>
                <a:cubicBezTo>
                  <a:pt x="55972" y="96834"/>
                  <a:pt x="66008" y="92071"/>
                  <a:pt x="73974" y="85904"/>
                </a:cubicBezTo>
                <a:cubicBezTo>
                  <a:pt x="80058" y="81201"/>
                  <a:pt x="85130" y="75605"/>
                  <a:pt x="88595" y="69426"/>
                </a:cubicBezTo>
                <a:cubicBezTo>
                  <a:pt x="92131" y="63163"/>
                  <a:pt x="94369" y="56531"/>
                  <a:pt x="99120" y="50697"/>
                </a:cubicBezTo>
                <a:cubicBezTo>
                  <a:pt x="101620" y="47625"/>
                  <a:pt x="104692" y="44875"/>
                  <a:pt x="108478" y="42815"/>
                </a:cubicBezTo>
                <a:cubicBezTo>
                  <a:pt x="114557" y="39517"/>
                  <a:pt x="121767" y="38151"/>
                  <a:pt x="129082" y="38151"/>
                </a:cubicBezTo>
                <a:cubicBezTo>
                  <a:pt x="133729" y="38151"/>
                  <a:pt x="138419" y="38703"/>
                  <a:pt x="142887" y="39660"/>
                </a:cubicBezTo>
                <a:lnTo>
                  <a:pt x="142887" y="0"/>
                </a:lnTo>
                <a:close/>
              </a:path>
            </a:pathLst>
          </a:custGeom>
          <a:solidFill>
            <a:srgbClr val="B1EA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rot="3599897">
            <a:off x="7571896" y="91268"/>
            <a:ext cx="2342527" cy="1595950"/>
          </a:xfrm>
          <a:custGeom>
            <a:avLst/>
            <a:gdLst/>
            <a:ahLst/>
            <a:cxnLst/>
            <a:rect l="l" t="t" r="r" b="b"/>
            <a:pathLst>
              <a:path w="142888" h="99923" extrusionOk="0">
                <a:moveTo>
                  <a:pt x="52697" y="0"/>
                </a:moveTo>
                <a:cubicBezTo>
                  <a:pt x="53138" y="2965"/>
                  <a:pt x="53447" y="5763"/>
                  <a:pt x="53447" y="6358"/>
                </a:cubicBezTo>
                <a:cubicBezTo>
                  <a:pt x="53507" y="12621"/>
                  <a:pt x="49340" y="18384"/>
                  <a:pt x="43827" y="22670"/>
                </a:cubicBezTo>
                <a:cubicBezTo>
                  <a:pt x="37219" y="27801"/>
                  <a:pt x="29159" y="30599"/>
                  <a:pt x="21086" y="33921"/>
                </a:cubicBezTo>
                <a:cubicBezTo>
                  <a:pt x="9620" y="38636"/>
                  <a:pt x="4298" y="48149"/>
                  <a:pt x="2739" y="58019"/>
                </a:cubicBezTo>
                <a:cubicBezTo>
                  <a:pt x="1060" y="68735"/>
                  <a:pt x="0" y="83094"/>
                  <a:pt x="9228" y="91964"/>
                </a:cubicBezTo>
                <a:cubicBezTo>
                  <a:pt x="15223" y="97733"/>
                  <a:pt x="24569" y="99922"/>
                  <a:pt x="33812" y="99922"/>
                </a:cubicBezTo>
                <a:cubicBezTo>
                  <a:pt x="37712" y="99922"/>
                  <a:pt x="41593" y="99533"/>
                  <a:pt x="45196" y="98858"/>
                </a:cubicBezTo>
                <a:cubicBezTo>
                  <a:pt x="55972" y="96834"/>
                  <a:pt x="66008" y="92071"/>
                  <a:pt x="73974" y="85904"/>
                </a:cubicBezTo>
                <a:cubicBezTo>
                  <a:pt x="80058" y="81201"/>
                  <a:pt x="85130" y="75605"/>
                  <a:pt x="88595" y="69426"/>
                </a:cubicBezTo>
                <a:cubicBezTo>
                  <a:pt x="92131" y="63163"/>
                  <a:pt x="94369" y="56531"/>
                  <a:pt x="99120" y="50697"/>
                </a:cubicBezTo>
                <a:cubicBezTo>
                  <a:pt x="101620" y="47625"/>
                  <a:pt x="104692" y="44875"/>
                  <a:pt x="108478" y="42815"/>
                </a:cubicBezTo>
                <a:cubicBezTo>
                  <a:pt x="114557" y="39517"/>
                  <a:pt x="121767" y="38151"/>
                  <a:pt x="129082" y="38151"/>
                </a:cubicBezTo>
                <a:cubicBezTo>
                  <a:pt x="133729" y="38151"/>
                  <a:pt x="138419" y="38703"/>
                  <a:pt x="142887" y="39660"/>
                </a:cubicBezTo>
                <a:lnTo>
                  <a:pt x="142887" y="0"/>
                </a:lnTo>
                <a:close/>
              </a:path>
            </a:pathLst>
          </a:custGeom>
          <a:solidFill>
            <a:srgbClr val="B1EA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 rot="5400000">
            <a:off x="-642983" y="1527274"/>
            <a:ext cx="4841906" cy="6779509"/>
          </a:xfrm>
          <a:custGeom>
            <a:avLst/>
            <a:gdLst/>
            <a:ahLst/>
            <a:cxnLst/>
            <a:rect l="l" t="t" r="r" b="b"/>
            <a:pathLst>
              <a:path w="73773" h="103295" extrusionOk="0">
                <a:moveTo>
                  <a:pt x="59836" y="0"/>
                </a:moveTo>
                <a:cubicBezTo>
                  <a:pt x="55880" y="0"/>
                  <a:pt x="51977" y="590"/>
                  <a:pt x="48150" y="2163"/>
                </a:cubicBezTo>
                <a:cubicBezTo>
                  <a:pt x="36005" y="7152"/>
                  <a:pt x="33148" y="18284"/>
                  <a:pt x="29874" y="27928"/>
                </a:cubicBezTo>
                <a:cubicBezTo>
                  <a:pt x="26314" y="38417"/>
                  <a:pt x="22706" y="49288"/>
                  <a:pt x="14396" y="58110"/>
                </a:cubicBezTo>
                <a:cubicBezTo>
                  <a:pt x="10836" y="61885"/>
                  <a:pt x="5323" y="64956"/>
                  <a:pt x="2787" y="69421"/>
                </a:cubicBezTo>
                <a:cubicBezTo>
                  <a:pt x="1" y="74291"/>
                  <a:pt x="2108" y="80006"/>
                  <a:pt x="7264" y="83256"/>
                </a:cubicBezTo>
                <a:cubicBezTo>
                  <a:pt x="13479" y="87209"/>
                  <a:pt x="22385" y="86459"/>
                  <a:pt x="29671" y="88043"/>
                </a:cubicBezTo>
                <a:cubicBezTo>
                  <a:pt x="39684" y="90198"/>
                  <a:pt x="47031" y="96187"/>
                  <a:pt x="51793" y="103295"/>
                </a:cubicBezTo>
                <a:lnTo>
                  <a:pt x="73772" y="103295"/>
                </a:lnTo>
                <a:lnTo>
                  <a:pt x="73772" y="1782"/>
                </a:lnTo>
                <a:cubicBezTo>
                  <a:pt x="72879" y="1592"/>
                  <a:pt x="71986" y="1413"/>
                  <a:pt x="71093" y="1234"/>
                </a:cubicBezTo>
                <a:cubicBezTo>
                  <a:pt x="67307" y="520"/>
                  <a:pt x="63548" y="0"/>
                  <a:pt x="5983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1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/>
          <p:nvPr/>
        </p:nvSpPr>
        <p:spPr>
          <a:xfrm rot="3403510">
            <a:off x="7707592" y="-734440"/>
            <a:ext cx="4841955" cy="6779577"/>
          </a:xfrm>
          <a:custGeom>
            <a:avLst/>
            <a:gdLst/>
            <a:ahLst/>
            <a:cxnLst/>
            <a:rect l="l" t="t" r="r" b="b"/>
            <a:pathLst>
              <a:path w="73773" h="103295" extrusionOk="0">
                <a:moveTo>
                  <a:pt x="59836" y="0"/>
                </a:moveTo>
                <a:cubicBezTo>
                  <a:pt x="55880" y="0"/>
                  <a:pt x="51977" y="590"/>
                  <a:pt x="48150" y="2163"/>
                </a:cubicBezTo>
                <a:cubicBezTo>
                  <a:pt x="36005" y="7152"/>
                  <a:pt x="33148" y="18284"/>
                  <a:pt x="29874" y="27928"/>
                </a:cubicBezTo>
                <a:cubicBezTo>
                  <a:pt x="26314" y="38417"/>
                  <a:pt x="22706" y="49288"/>
                  <a:pt x="14396" y="58110"/>
                </a:cubicBezTo>
                <a:cubicBezTo>
                  <a:pt x="10836" y="61885"/>
                  <a:pt x="5323" y="64956"/>
                  <a:pt x="2787" y="69421"/>
                </a:cubicBezTo>
                <a:cubicBezTo>
                  <a:pt x="1" y="74291"/>
                  <a:pt x="2108" y="80006"/>
                  <a:pt x="7264" y="83256"/>
                </a:cubicBezTo>
                <a:cubicBezTo>
                  <a:pt x="13479" y="87209"/>
                  <a:pt x="22385" y="86459"/>
                  <a:pt x="29671" y="88043"/>
                </a:cubicBezTo>
                <a:cubicBezTo>
                  <a:pt x="39684" y="90198"/>
                  <a:pt x="47031" y="96187"/>
                  <a:pt x="51793" y="103295"/>
                </a:cubicBezTo>
                <a:lnTo>
                  <a:pt x="73772" y="103295"/>
                </a:lnTo>
                <a:lnTo>
                  <a:pt x="73772" y="1782"/>
                </a:lnTo>
                <a:cubicBezTo>
                  <a:pt x="72879" y="1592"/>
                  <a:pt x="71986" y="1413"/>
                  <a:pt x="71093" y="1234"/>
                </a:cubicBezTo>
                <a:cubicBezTo>
                  <a:pt x="67307" y="520"/>
                  <a:pt x="63548" y="0"/>
                  <a:pt x="5983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/>
          <p:nvPr/>
        </p:nvSpPr>
        <p:spPr>
          <a:xfrm>
            <a:off x="467450" y="-1901375"/>
            <a:ext cx="5935925" cy="4043384"/>
          </a:xfrm>
          <a:custGeom>
            <a:avLst/>
            <a:gdLst/>
            <a:ahLst/>
            <a:cxnLst/>
            <a:rect l="l" t="t" r="r" b="b"/>
            <a:pathLst>
              <a:path w="142888" h="99923" extrusionOk="0">
                <a:moveTo>
                  <a:pt x="52697" y="0"/>
                </a:moveTo>
                <a:cubicBezTo>
                  <a:pt x="53138" y="2965"/>
                  <a:pt x="53447" y="5763"/>
                  <a:pt x="53447" y="6358"/>
                </a:cubicBezTo>
                <a:cubicBezTo>
                  <a:pt x="53507" y="12621"/>
                  <a:pt x="49340" y="18384"/>
                  <a:pt x="43827" y="22670"/>
                </a:cubicBezTo>
                <a:cubicBezTo>
                  <a:pt x="37219" y="27801"/>
                  <a:pt x="29159" y="30599"/>
                  <a:pt x="21086" y="33921"/>
                </a:cubicBezTo>
                <a:cubicBezTo>
                  <a:pt x="9620" y="38636"/>
                  <a:pt x="4298" y="48149"/>
                  <a:pt x="2739" y="58019"/>
                </a:cubicBezTo>
                <a:cubicBezTo>
                  <a:pt x="1060" y="68735"/>
                  <a:pt x="0" y="83094"/>
                  <a:pt x="9228" y="91964"/>
                </a:cubicBezTo>
                <a:cubicBezTo>
                  <a:pt x="15223" y="97733"/>
                  <a:pt x="24569" y="99922"/>
                  <a:pt x="33812" y="99922"/>
                </a:cubicBezTo>
                <a:cubicBezTo>
                  <a:pt x="37712" y="99922"/>
                  <a:pt x="41593" y="99533"/>
                  <a:pt x="45196" y="98858"/>
                </a:cubicBezTo>
                <a:cubicBezTo>
                  <a:pt x="55972" y="96834"/>
                  <a:pt x="66008" y="92071"/>
                  <a:pt x="73974" y="85904"/>
                </a:cubicBezTo>
                <a:cubicBezTo>
                  <a:pt x="80058" y="81201"/>
                  <a:pt x="85130" y="75605"/>
                  <a:pt x="88595" y="69426"/>
                </a:cubicBezTo>
                <a:cubicBezTo>
                  <a:pt x="92131" y="63163"/>
                  <a:pt x="94369" y="56531"/>
                  <a:pt x="99120" y="50697"/>
                </a:cubicBezTo>
                <a:cubicBezTo>
                  <a:pt x="101620" y="47625"/>
                  <a:pt x="104692" y="44875"/>
                  <a:pt x="108478" y="42815"/>
                </a:cubicBezTo>
                <a:cubicBezTo>
                  <a:pt x="114557" y="39517"/>
                  <a:pt x="121767" y="38151"/>
                  <a:pt x="129082" y="38151"/>
                </a:cubicBezTo>
                <a:cubicBezTo>
                  <a:pt x="133729" y="38151"/>
                  <a:pt x="138419" y="38703"/>
                  <a:pt x="142887" y="39660"/>
                </a:cubicBezTo>
                <a:lnTo>
                  <a:pt x="142887" y="0"/>
                </a:lnTo>
                <a:close/>
              </a:path>
            </a:pathLst>
          </a:custGeom>
          <a:solidFill>
            <a:srgbClr val="B1EA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5"/>
          <p:cNvSpPr/>
          <p:nvPr/>
        </p:nvSpPr>
        <p:spPr>
          <a:xfrm rot="1517605">
            <a:off x="6117255" y="1902931"/>
            <a:ext cx="7105036" cy="4840224"/>
          </a:xfrm>
          <a:custGeom>
            <a:avLst/>
            <a:gdLst/>
            <a:ahLst/>
            <a:cxnLst/>
            <a:rect l="l" t="t" r="r" b="b"/>
            <a:pathLst>
              <a:path w="142888" h="99923" extrusionOk="0">
                <a:moveTo>
                  <a:pt x="52697" y="0"/>
                </a:moveTo>
                <a:cubicBezTo>
                  <a:pt x="53138" y="2965"/>
                  <a:pt x="53447" y="5763"/>
                  <a:pt x="53447" y="6358"/>
                </a:cubicBezTo>
                <a:cubicBezTo>
                  <a:pt x="53507" y="12621"/>
                  <a:pt x="49340" y="18384"/>
                  <a:pt x="43827" y="22670"/>
                </a:cubicBezTo>
                <a:cubicBezTo>
                  <a:pt x="37219" y="27801"/>
                  <a:pt x="29159" y="30599"/>
                  <a:pt x="21086" y="33921"/>
                </a:cubicBezTo>
                <a:cubicBezTo>
                  <a:pt x="9620" y="38636"/>
                  <a:pt x="4298" y="48149"/>
                  <a:pt x="2739" y="58019"/>
                </a:cubicBezTo>
                <a:cubicBezTo>
                  <a:pt x="1060" y="68735"/>
                  <a:pt x="0" y="83094"/>
                  <a:pt x="9228" y="91964"/>
                </a:cubicBezTo>
                <a:cubicBezTo>
                  <a:pt x="15223" y="97733"/>
                  <a:pt x="24569" y="99922"/>
                  <a:pt x="33812" y="99922"/>
                </a:cubicBezTo>
                <a:cubicBezTo>
                  <a:pt x="37712" y="99922"/>
                  <a:pt x="41593" y="99533"/>
                  <a:pt x="45196" y="98858"/>
                </a:cubicBezTo>
                <a:cubicBezTo>
                  <a:pt x="55972" y="96834"/>
                  <a:pt x="66008" y="92071"/>
                  <a:pt x="73974" y="85904"/>
                </a:cubicBezTo>
                <a:cubicBezTo>
                  <a:pt x="80058" y="81201"/>
                  <a:pt x="85130" y="75605"/>
                  <a:pt x="88595" y="69426"/>
                </a:cubicBezTo>
                <a:cubicBezTo>
                  <a:pt x="92131" y="63163"/>
                  <a:pt x="94369" y="56531"/>
                  <a:pt x="99120" y="50697"/>
                </a:cubicBezTo>
                <a:cubicBezTo>
                  <a:pt x="101620" y="47625"/>
                  <a:pt x="104692" y="44875"/>
                  <a:pt x="108478" y="42815"/>
                </a:cubicBezTo>
                <a:cubicBezTo>
                  <a:pt x="114557" y="39517"/>
                  <a:pt x="121767" y="38151"/>
                  <a:pt x="129082" y="38151"/>
                </a:cubicBezTo>
                <a:cubicBezTo>
                  <a:pt x="133729" y="38151"/>
                  <a:pt x="138419" y="38703"/>
                  <a:pt x="142887" y="39660"/>
                </a:cubicBezTo>
                <a:lnTo>
                  <a:pt x="142887" y="0"/>
                </a:lnTo>
                <a:close/>
              </a:path>
            </a:pathLst>
          </a:custGeom>
          <a:solidFill>
            <a:srgbClr val="B1EA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ubTitle" idx="1"/>
          </p:nvPr>
        </p:nvSpPr>
        <p:spPr>
          <a:xfrm>
            <a:off x="1290775" y="2417150"/>
            <a:ext cx="2907600" cy="68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2"/>
          </p:nvPr>
        </p:nvSpPr>
        <p:spPr>
          <a:xfrm>
            <a:off x="4945650" y="2417150"/>
            <a:ext cx="2907600" cy="68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ubTitle" idx="3"/>
          </p:nvPr>
        </p:nvSpPr>
        <p:spPr>
          <a:xfrm>
            <a:off x="1290763" y="3139950"/>
            <a:ext cx="2907600" cy="10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ubTitle" idx="4"/>
          </p:nvPr>
        </p:nvSpPr>
        <p:spPr>
          <a:xfrm>
            <a:off x="4945638" y="3139950"/>
            <a:ext cx="2907600" cy="10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1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35" name="Google Shape;35;p5"/>
          <p:cNvSpPr/>
          <p:nvPr/>
        </p:nvSpPr>
        <p:spPr>
          <a:xfrm rot="-8846750">
            <a:off x="-343750" y="3261662"/>
            <a:ext cx="4672899" cy="3183676"/>
          </a:xfrm>
          <a:custGeom>
            <a:avLst/>
            <a:gdLst/>
            <a:ahLst/>
            <a:cxnLst/>
            <a:rect l="l" t="t" r="r" b="b"/>
            <a:pathLst>
              <a:path w="142888" h="99923" extrusionOk="0">
                <a:moveTo>
                  <a:pt x="52697" y="0"/>
                </a:moveTo>
                <a:cubicBezTo>
                  <a:pt x="53138" y="2965"/>
                  <a:pt x="53447" y="5763"/>
                  <a:pt x="53447" y="6358"/>
                </a:cubicBezTo>
                <a:cubicBezTo>
                  <a:pt x="53507" y="12621"/>
                  <a:pt x="49340" y="18384"/>
                  <a:pt x="43827" y="22670"/>
                </a:cubicBezTo>
                <a:cubicBezTo>
                  <a:pt x="37219" y="27801"/>
                  <a:pt x="29159" y="30599"/>
                  <a:pt x="21086" y="33921"/>
                </a:cubicBezTo>
                <a:cubicBezTo>
                  <a:pt x="9620" y="38636"/>
                  <a:pt x="4298" y="48149"/>
                  <a:pt x="2739" y="58019"/>
                </a:cubicBezTo>
                <a:cubicBezTo>
                  <a:pt x="1060" y="68735"/>
                  <a:pt x="0" y="83094"/>
                  <a:pt x="9228" y="91964"/>
                </a:cubicBezTo>
                <a:cubicBezTo>
                  <a:pt x="15223" y="97733"/>
                  <a:pt x="24569" y="99922"/>
                  <a:pt x="33812" y="99922"/>
                </a:cubicBezTo>
                <a:cubicBezTo>
                  <a:pt x="37712" y="99922"/>
                  <a:pt x="41593" y="99533"/>
                  <a:pt x="45196" y="98858"/>
                </a:cubicBezTo>
                <a:cubicBezTo>
                  <a:pt x="55972" y="96834"/>
                  <a:pt x="66008" y="92071"/>
                  <a:pt x="73974" y="85904"/>
                </a:cubicBezTo>
                <a:cubicBezTo>
                  <a:pt x="80058" y="81201"/>
                  <a:pt x="85130" y="75605"/>
                  <a:pt x="88595" y="69426"/>
                </a:cubicBezTo>
                <a:cubicBezTo>
                  <a:pt x="92131" y="63163"/>
                  <a:pt x="94369" y="56531"/>
                  <a:pt x="99120" y="50697"/>
                </a:cubicBezTo>
                <a:cubicBezTo>
                  <a:pt x="101620" y="47625"/>
                  <a:pt x="104692" y="44875"/>
                  <a:pt x="108478" y="42815"/>
                </a:cubicBezTo>
                <a:cubicBezTo>
                  <a:pt x="114557" y="39517"/>
                  <a:pt x="121767" y="38151"/>
                  <a:pt x="129082" y="38151"/>
                </a:cubicBezTo>
                <a:cubicBezTo>
                  <a:pt x="133729" y="38151"/>
                  <a:pt x="138419" y="38703"/>
                  <a:pt x="142887" y="39660"/>
                </a:cubicBezTo>
                <a:lnTo>
                  <a:pt x="142887" y="0"/>
                </a:lnTo>
                <a:close/>
              </a:path>
            </a:pathLst>
          </a:custGeom>
          <a:solidFill>
            <a:srgbClr val="B1EA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lt2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/>
          <p:nvPr/>
        </p:nvSpPr>
        <p:spPr>
          <a:xfrm rot="10800000">
            <a:off x="-1218393" y="2686834"/>
            <a:ext cx="4994293" cy="3385141"/>
          </a:xfrm>
          <a:custGeom>
            <a:avLst/>
            <a:gdLst/>
            <a:ahLst/>
            <a:cxnLst/>
            <a:rect l="l" t="t" r="r" b="b"/>
            <a:pathLst>
              <a:path w="142888" h="99923" extrusionOk="0">
                <a:moveTo>
                  <a:pt x="52697" y="0"/>
                </a:moveTo>
                <a:cubicBezTo>
                  <a:pt x="53138" y="2965"/>
                  <a:pt x="53447" y="5763"/>
                  <a:pt x="53447" y="6358"/>
                </a:cubicBezTo>
                <a:cubicBezTo>
                  <a:pt x="53507" y="12621"/>
                  <a:pt x="49340" y="18384"/>
                  <a:pt x="43827" y="22670"/>
                </a:cubicBezTo>
                <a:cubicBezTo>
                  <a:pt x="37219" y="27801"/>
                  <a:pt x="29159" y="30599"/>
                  <a:pt x="21086" y="33921"/>
                </a:cubicBezTo>
                <a:cubicBezTo>
                  <a:pt x="9620" y="38636"/>
                  <a:pt x="4298" y="48149"/>
                  <a:pt x="2739" y="58019"/>
                </a:cubicBezTo>
                <a:cubicBezTo>
                  <a:pt x="1060" y="68735"/>
                  <a:pt x="0" y="83094"/>
                  <a:pt x="9228" y="91964"/>
                </a:cubicBezTo>
                <a:cubicBezTo>
                  <a:pt x="15223" y="97733"/>
                  <a:pt x="24569" y="99922"/>
                  <a:pt x="33812" y="99922"/>
                </a:cubicBezTo>
                <a:cubicBezTo>
                  <a:pt x="37712" y="99922"/>
                  <a:pt x="41593" y="99533"/>
                  <a:pt x="45196" y="98858"/>
                </a:cubicBezTo>
                <a:cubicBezTo>
                  <a:pt x="55972" y="96834"/>
                  <a:pt x="66008" y="92071"/>
                  <a:pt x="73974" y="85904"/>
                </a:cubicBezTo>
                <a:cubicBezTo>
                  <a:pt x="80058" y="81201"/>
                  <a:pt x="85130" y="75605"/>
                  <a:pt x="88595" y="69426"/>
                </a:cubicBezTo>
                <a:cubicBezTo>
                  <a:pt x="92131" y="63163"/>
                  <a:pt x="94369" y="56531"/>
                  <a:pt x="99120" y="50697"/>
                </a:cubicBezTo>
                <a:cubicBezTo>
                  <a:pt x="101620" y="47625"/>
                  <a:pt x="104692" y="44875"/>
                  <a:pt x="108478" y="42815"/>
                </a:cubicBezTo>
                <a:cubicBezTo>
                  <a:pt x="114557" y="39517"/>
                  <a:pt x="121767" y="38151"/>
                  <a:pt x="129082" y="38151"/>
                </a:cubicBezTo>
                <a:cubicBezTo>
                  <a:pt x="133729" y="38151"/>
                  <a:pt x="138419" y="38703"/>
                  <a:pt x="142887" y="39660"/>
                </a:cubicBezTo>
                <a:lnTo>
                  <a:pt x="14288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1924850" y="1412675"/>
            <a:ext cx="5294400" cy="8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ubTitle" idx="1"/>
          </p:nvPr>
        </p:nvSpPr>
        <p:spPr>
          <a:xfrm>
            <a:off x="2241550" y="2394022"/>
            <a:ext cx="4661100" cy="13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/>
          <p:nvPr/>
        </p:nvSpPr>
        <p:spPr>
          <a:xfrm rot="10800000" flipH="1">
            <a:off x="5672625" y="-477249"/>
            <a:ext cx="10048599" cy="3635948"/>
          </a:xfrm>
          <a:custGeom>
            <a:avLst/>
            <a:gdLst/>
            <a:ahLst/>
            <a:cxnLst/>
            <a:rect l="l" t="t" r="r" b="b"/>
            <a:pathLst>
              <a:path w="142888" h="99923" extrusionOk="0">
                <a:moveTo>
                  <a:pt x="52697" y="0"/>
                </a:moveTo>
                <a:cubicBezTo>
                  <a:pt x="53138" y="2965"/>
                  <a:pt x="53447" y="5763"/>
                  <a:pt x="53447" y="6358"/>
                </a:cubicBezTo>
                <a:cubicBezTo>
                  <a:pt x="53507" y="12621"/>
                  <a:pt x="49340" y="18384"/>
                  <a:pt x="43827" y="22670"/>
                </a:cubicBezTo>
                <a:cubicBezTo>
                  <a:pt x="37219" y="27801"/>
                  <a:pt x="29159" y="30599"/>
                  <a:pt x="21086" y="33921"/>
                </a:cubicBezTo>
                <a:cubicBezTo>
                  <a:pt x="9620" y="38636"/>
                  <a:pt x="4298" y="48149"/>
                  <a:pt x="2739" y="58019"/>
                </a:cubicBezTo>
                <a:cubicBezTo>
                  <a:pt x="1060" y="68735"/>
                  <a:pt x="0" y="83094"/>
                  <a:pt x="9228" y="91964"/>
                </a:cubicBezTo>
                <a:cubicBezTo>
                  <a:pt x="15223" y="97733"/>
                  <a:pt x="24569" y="99922"/>
                  <a:pt x="33812" y="99922"/>
                </a:cubicBezTo>
                <a:cubicBezTo>
                  <a:pt x="37712" y="99922"/>
                  <a:pt x="41593" y="99533"/>
                  <a:pt x="45196" y="98858"/>
                </a:cubicBezTo>
                <a:cubicBezTo>
                  <a:pt x="55972" y="96834"/>
                  <a:pt x="66008" y="92071"/>
                  <a:pt x="73974" y="85904"/>
                </a:cubicBezTo>
                <a:cubicBezTo>
                  <a:pt x="80058" y="81201"/>
                  <a:pt x="85130" y="75605"/>
                  <a:pt x="88595" y="69426"/>
                </a:cubicBezTo>
                <a:cubicBezTo>
                  <a:pt x="92131" y="63163"/>
                  <a:pt x="94369" y="56531"/>
                  <a:pt x="99120" y="50697"/>
                </a:cubicBezTo>
                <a:cubicBezTo>
                  <a:pt x="101620" y="47625"/>
                  <a:pt x="104692" y="44875"/>
                  <a:pt x="108478" y="42815"/>
                </a:cubicBezTo>
                <a:cubicBezTo>
                  <a:pt x="114557" y="39517"/>
                  <a:pt x="121767" y="38151"/>
                  <a:pt x="129082" y="38151"/>
                </a:cubicBezTo>
                <a:cubicBezTo>
                  <a:pt x="133729" y="38151"/>
                  <a:pt x="138419" y="38703"/>
                  <a:pt x="142887" y="39660"/>
                </a:cubicBezTo>
                <a:lnTo>
                  <a:pt x="14288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6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_HEADER_1_2">
    <p:bg>
      <p:bgPr>
        <a:solidFill>
          <a:schemeClr val="lt2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4"/>
          <p:cNvSpPr/>
          <p:nvPr/>
        </p:nvSpPr>
        <p:spPr>
          <a:xfrm rot="10800000">
            <a:off x="-2541424" y="-647176"/>
            <a:ext cx="5046598" cy="3896939"/>
          </a:xfrm>
          <a:custGeom>
            <a:avLst/>
            <a:gdLst/>
            <a:ahLst/>
            <a:cxnLst/>
            <a:rect l="l" t="t" r="r" b="b"/>
            <a:pathLst>
              <a:path w="94572" h="49790" extrusionOk="0">
                <a:moveTo>
                  <a:pt x="69074" y="1"/>
                </a:moveTo>
                <a:cubicBezTo>
                  <a:pt x="64624" y="1"/>
                  <a:pt x="59544" y="1830"/>
                  <a:pt x="56424" y="3284"/>
                </a:cubicBezTo>
                <a:cubicBezTo>
                  <a:pt x="49875" y="6320"/>
                  <a:pt x="43077" y="9594"/>
                  <a:pt x="35552" y="10785"/>
                </a:cubicBezTo>
                <a:cubicBezTo>
                  <a:pt x="28218" y="11940"/>
                  <a:pt x="20943" y="11475"/>
                  <a:pt x="14347" y="14952"/>
                </a:cubicBezTo>
                <a:cubicBezTo>
                  <a:pt x="10359" y="17047"/>
                  <a:pt x="7334" y="20167"/>
                  <a:pt x="5286" y="23643"/>
                </a:cubicBezTo>
                <a:cubicBezTo>
                  <a:pt x="595" y="31561"/>
                  <a:pt x="274" y="41110"/>
                  <a:pt x="0" y="49789"/>
                </a:cubicBezTo>
                <a:lnTo>
                  <a:pt x="94571" y="49789"/>
                </a:lnTo>
                <a:cubicBezTo>
                  <a:pt x="89892" y="46003"/>
                  <a:pt x="83796" y="44325"/>
                  <a:pt x="77760" y="42062"/>
                </a:cubicBezTo>
                <a:cubicBezTo>
                  <a:pt x="67735" y="38300"/>
                  <a:pt x="61698" y="30847"/>
                  <a:pt x="64818" y="21881"/>
                </a:cubicBezTo>
                <a:cubicBezTo>
                  <a:pt x="66758" y="16333"/>
                  <a:pt x="71319" y="12428"/>
                  <a:pt x="75307" y="7844"/>
                </a:cubicBezTo>
                <a:cubicBezTo>
                  <a:pt x="76664" y="6284"/>
                  <a:pt x="77486" y="4367"/>
                  <a:pt x="76021" y="2653"/>
                </a:cubicBezTo>
                <a:cubicBezTo>
                  <a:pt x="74364" y="708"/>
                  <a:pt x="71841" y="1"/>
                  <a:pt x="6907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4"/>
          <p:cNvSpPr/>
          <p:nvPr/>
        </p:nvSpPr>
        <p:spPr>
          <a:xfrm rot="1425165">
            <a:off x="1699014" y="4079019"/>
            <a:ext cx="12813773" cy="4406893"/>
          </a:xfrm>
          <a:custGeom>
            <a:avLst/>
            <a:gdLst/>
            <a:ahLst/>
            <a:cxnLst/>
            <a:rect l="l" t="t" r="r" b="b"/>
            <a:pathLst>
              <a:path w="94572" h="49790" extrusionOk="0">
                <a:moveTo>
                  <a:pt x="69074" y="1"/>
                </a:moveTo>
                <a:cubicBezTo>
                  <a:pt x="64624" y="1"/>
                  <a:pt x="59544" y="1830"/>
                  <a:pt x="56424" y="3284"/>
                </a:cubicBezTo>
                <a:cubicBezTo>
                  <a:pt x="49875" y="6320"/>
                  <a:pt x="43077" y="9594"/>
                  <a:pt x="35552" y="10785"/>
                </a:cubicBezTo>
                <a:cubicBezTo>
                  <a:pt x="28218" y="11940"/>
                  <a:pt x="20943" y="11475"/>
                  <a:pt x="14347" y="14952"/>
                </a:cubicBezTo>
                <a:cubicBezTo>
                  <a:pt x="10359" y="17047"/>
                  <a:pt x="7334" y="20167"/>
                  <a:pt x="5286" y="23643"/>
                </a:cubicBezTo>
                <a:cubicBezTo>
                  <a:pt x="595" y="31561"/>
                  <a:pt x="274" y="41110"/>
                  <a:pt x="0" y="49789"/>
                </a:cubicBezTo>
                <a:lnTo>
                  <a:pt x="94571" y="49789"/>
                </a:lnTo>
                <a:cubicBezTo>
                  <a:pt x="89892" y="46003"/>
                  <a:pt x="83796" y="44325"/>
                  <a:pt x="77760" y="42062"/>
                </a:cubicBezTo>
                <a:cubicBezTo>
                  <a:pt x="67735" y="38300"/>
                  <a:pt x="61698" y="30847"/>
                  <a:pt x="64818" y="21881"/>
                </a:cubicBezTo>
                <a:cubicBezTo>
                  <a:pt x="66758" y="16333"/>
                  <a:pt x="71319" y="12428"/>
                  <a:pt x="75307" y="7844"/>
                </a:cubicBezTo>
                <a:cubicBezTo>
                  <a:pt x="76664" y="6284"/>
                  <a:pt x="77486" y="4367"/>
                  <a:pt x="76021" y="2653"/>
                </a:cubicBezTo>
                <a:cubicBezTo>
                  <a:pt x="74364" y="708"/>
                  <a:pt x="71841" y="1"/>
                  <a:pt x="6907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title"/>
          </p:nvPr>
        </p:nvSpPr>
        <p:spPr>
          <a:xfrm>
            <a:off x="2542625" y="2713175"/>
            <a:ext cx="5361300" cy="127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title" idx="2" hasCustomPrompt="1"/>
          </p:nvPr>
        </p:nvSpPr>
        <p:spPr>
          <a:xfrm>
            <a:off x="926500" y="2898400"/>
            <a:ext cx="13443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76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84" name="Google Shape;84;p14"/>
          <p:cNvSpPr txBox="1">
            <a:spLocks noGrp="1"/>
          </p:cNvSpPr>
          <p:nvPr>
            <p:ph type="subTitle" idx="1"/>
          </p:nvPr>
        </p:nvSpPr>
        <p:spPr>
          <a:xfrm>
            <a:off x="2542500" y="3992375"/>
            <a:ext cx="5361300" cy="59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4"/>
          <p:cNvSpPr/>
          <p:nvPr/>
        </p:nvSpPr>
        <p:spPr>
          <a:xfrm rot="10800000" flipH="1">
            <a:off x="5216101" y="-350764"/>
            <a:ext cx="6722414" cy="3896939"/>
          </a:xfrm>
          <a:custGeom>
            <a:avLst/>
            <a:gdLst/>
            <a:ahLst/>
            <a:cxnLst/>
            <a:rect l="l" t="t" r="r" b="b"/>
            <a:pathLst>
              <a:path w="94572" h="49790" extrusionOk="0">
                <a:moveTo>
                  <a:pt x="69074" y="1"/>
                </a:moveTo>
                <a:cubicBezTo>
                  <a:pt x="64624" y="1"/>
                  <a:pt x="59544" y="1830"/>
                  <a:pt x="56424" y="3284"/>
                </a:cubicBezTo>
                <a:cubicBezTo>
                  <a:pt x="49875" y="6320"/>
                  <a:pt x="43077" y="9594"/>
                  <a:pt x="35552" y="10785"/>
                </a:cubicBezTo>
                <a:cubicBezTo>
                  <a:pt x="28218" y="11940"/>
                  <a:pt x="20943" y="11475"/>
                  <a:pt x="14347" y="14952"/>
                </a:cubicBezTo>
                <a:cubicBezTo>
                  <a:pt x="10359" y="17047"/>
                  <a:pt x="7334" y="20167"/>
                  <a:pt x="5286" y="23643"/>
                </a:cubicBezTo>
                <a:cubicBezTo>
                  <a:pt x="595" y="31561"/>
                  <a:pt x="274" y="41110"/>
                  <a:pt x="0" y="49789"/>
                </a:cubicBezTo>
                <a:lnTo>
                  <a:pt x="94571" y="49789"/>
                </a:lnTo>
                <a:cubicBezTo>
                  <a:pt x="89892" y="46003"/>
                  <a:pt x="83796" y="44325"/>
                  <a:pt x="77760" y="42062"/>
                </a:cubicBezTo>
                <a:cubicBezTo>
                  <a:pt x="67735" y="38300"/>
                  <a:pt x="61698" y="30847"/>
                  <a:pt x="64818" y="21881"/>
                </a:cubicBezTo>
                <a:cubicBezTo>
                  <a:pt x="66758" y="16333"/>
                  <a:pt x="71319" y="12428"/>
                  <a:pt x="75307" y="7844"/>
                </a:cubicBezTo>
                <a:cubicBezTo>
                  <a:pt x="76664" y="6284"/>
                  <a:pt x="77486" y="4367"/>
                  <a:pt x="76021" y="2653"/>
                </a:cubicBezTo>
                <a:cubicBezTo>
                  <a:pt x="74364" y="708"/>
                  <a:pt x="71841" y="1"/>
                  <a:pt x="6907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7"/>
          <p:cNvSpPr/>
          <p:nvPr/>
        </p:nvSpPr>
        <p:spPr>
          <a:xfrm rot="-6585023">
            <a:off x="7050376" y="-1084043"/>
            <a:ext cx="2156933" cy="3020080"/>
          </a:xfrm>
          <a:custGeom>
            <a:avLst/>
            <a:gdLst/>
            <a:ahLst/>
            <a:cxnLst/>
            <a:rect l="l" t="t" r="r" b="b"/>
            <a:pathLst>
              <a:path w="73773" h="103295" extrusionOk="0">
                <a:moveTo>
                  <a:pt x="59836" y="0"/>
                </a:moveTo>
                <a:cubicBezTo>
                  <a:pt x="55880" y="0"/>
                  <a:pt x="51977" y="590"/>
                  <a:pt x="48150" y="2163"/>
                </a:cubicBezTo>
                <a:cubicBezTo>
                  <a:pt x="36005" y="7152"/>
                  <a:pt x="33148" y="18284"/>
                  <a:pt x="29874" y="27928"/>
                </a:cubicBezTo>
                <a:cubicBezTo>
                  <a:pt x="26314" y="38417"/>
                  <a:pt x="22706" y="49288"/>
                  <a:pt x="14396" y="58110"/>
                </a:cubicBezTo>
                <a:cubicBezTo>
                  <a:pt x="10836" y="61885"/>
                  <a:pt x="5323" y="64956"/>
                  <a:pt x="2787" y="69421"/>
                </a:cubicBezTo>
                <a:cubicBezTo>
                  <a:pt x="1" y="74291"/>
                  <a:pt x="2108" y="80006"/>
                  <a:pt x="7264" y="83256"/>
                </a:cubicBezTo>
                <a:cubicBezTo>
                  <a:pt x="13479" y="87209"/>
                  <a:pt x="22385" y="86459"/>
                  <a:pt x="29671" y="88043"/>
                </a:cubicBezTo>
                <a:cubicBezTo>
                  <a:pt x="39684" y="90198"/>
                  <a:pt x="47031" y="96187"/>
                  <a:pt x="51793" y="103295"/>
                </a:cubicBezTo>
                <a:lnTo>
                  <a:pt x="73772" y="103295"/>
                </a:lnTo>
                <a:lnTo>
                  <a:pt x="73772" y="1782"/>
                </a:lnTo>
                <a:cubicBezTo>
                  <a:pt x="72879" y="1592"/>
                  <a:pt x="71986" y="1413"/>
                  <a:pt x="71093" y="1234"/>
                </a:cubicBezTo>
                <a:cubicBezTo>
                  <a:pt x="67307" y="520"/>
                  <a:pt x="63548" y="0"/>
                  <a:pt x="5983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17"/>
          <p:cNvSpPr/>
          <p:nvPr/>
        </p:nvSpPr>
        <p:spPr>
          <a:xfrm rot="5970565">
            <a:off x="218106" y="1905340"/>
            <a:ext cx="3099000" cy="4339138"/>
          </a:xfrm>
          <a:custGeom>
            <a:avLst/>
            <a:gdLst/>
            <a:ahLst/>
            <a:cxnLst/>
            <a:rect l="l" t="t" r="r" b="b"/>
            <a:pathLst>
              <a:path w="73773" h="103295" extrusionOk="0">
                <a:moveTo>
                  <a:pt x="59836" y="0"/>
                </a:moveTo>
                <a:cubicBezTo>
                  <a:pt x="55880" y="0"/>
                  <a:pt x="51977" y="590"/>
                  <a:pt x="48150" y="2163"/>
                </a:cubicBezTo>
                <a:cubicBezTo>
                  <a:pt x="36005" y="7152"/>
                  <a:pt x="33148" y="18284"/>
                  <a:pt x="29874" y="27928"/>
                </a:cubicBezTo>
                <a:cubicBezTo>
                  <a:pt x="26314" y="38417"/>
                  <a:pt x="22706" y="49288"/>
                  <a:pt x="14396" y="58110"/>
                </a:cubicBezTo>
                <a:cubicBezTo>
                  <a:pt x="10836" y="61885"/>
                  <a:pt x="5323" y="64956"/>
                  <a:pt x="2787" y="69421"/>
                </a:cubicBezTo>
                <a:cubicBezTo>
                  <a:pt x="1" y="74291"/>
                  <a:pt x="2108" y="80006"/>
                  <a:pt x="7264" y="83256"/>
                </a:cubicBezTo>
                <a:cubicBezTo>
                  <a:pt x="13479" y="87209"/>
                  <a:pt x="22385" y="86459"/>
                  <a:pt x="29671" y="88043"/>
                </a:cubicBezTo>
                <a:cubicBezTo>
                  <a:pt x="39684" y="90198"/>
                  <a:pt x="47031" y="96187"/>
                  <a:pt x="51793" y="103295"/>
                </a:cubicBezTo>
                <a:lnTo>
                  <a:pt x="73772" y="103295"/>
                </a:lnTo>
                <a:lnTo>
                  <a:pt x="73772" y="1782"/>
                </a:lnTo>
                <a:cubicBezTo>
                  <a:pt x="72879" y="1592"/>
                  <a:pt x="71986" y="1413"/>
                  <a:pt x="71093" y="1234"/>
                </a:cubicBezTo>
                <a:cubicBezTo>
                  <a:pt x="67307" y="520"/>
                  <a:pt x="63548" y="0"/>
                  <a:pt x="5983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17"/>
          <p:cNvSpPr/>
          <p:nvPr/>
        </p:nvSpPr>
        <p:spPr>
          <a:xfrm>
            <a:off x="7050374" y="2264753"/>
            <a:ext cx="2156938" cy="3020088"/>
          </a:xfrm>
          <a:custGeom>
            <a:avLst/>
            <a:gdLst/>
            <a:ahLst/>
            <a:cxnLst/>
            <a:rect l="l" t="t" r="r" b="b"/>
            <a:pathLst>
              <a:path w="73773" h="103295" extrusionOk="0">
                <a:moveTo>
                  <a:pt x="59836" y="0"/>
                </a:moveTo>
                <a:cubicBezTo>
                  <a:pt x="55880" y="0"/>
                  <a:pt x="51977" y="590"/>
                  <a:pt x="48150" y="2163"/>
                </a:cubicBezTo>
                <a:cubicBezTo>
                  <a:pt x="36005" y="7152"/>
                  <a:pt x="33148" y="18284"/>
                  <a:pt x="29874" y="27928"/>
                </a:cubicBezTo>
                <a:cubicBezTo>
                  <a:pt x="26314" y="38417"/>
                  <a:pt x="22706" y="49288"/>
                  <a:pt x="14396" y="58110"/>
                </a:cubicBezTo>
                <a:cubicBezTo>
                  <a:pt x="10836" y="61885"/>
                  <a:pt x="5323" y="64956"/>
                  <a:pt x="2787" y="69421"/>
                </a:cubicBezTo>
                <a:cubicBezTo>
                  <a:pt x="1" y="74291"/>
                  <a:pt x="2108" y="80006"/>
                  <a:pt x="7264" y="83256"/>
                </a:cubicBezTo>
                <a:cubicBezTo>
                  <a:pt x="13479" y="87209"/>
                  <a:pt x="22385" y="86459"/>
                  <a:pt x="29671" y="88043"/>
                </a:cubicBezTo>
                <a:cubicBezTo>
                  <a:pt x="39684" y="90198"/>
                  <a:pt x="47031" y="96187"/>
                  <a:pt x="51793" y="103295"/>
                </a:cubicBezTo>
                <a:lnTo>
                  <a:pt x="73772" y="103295"/>
                </a:lnTo>
                <a:lnTo>
                  <a:pt x="73772" y="1782"/>
                </a:lnTo>
                <a:cubicBezTo>
                  <a:pt x="72879" y="1592"/>
                  <a:pt x="71986" y="1413"/>
                  <a:pt x="71093" y="1234"/>
                </a:cubicBezTo>
                <a:cubicBezTo>
                  <a:pt x="67307" y="520"/>
                  <a:pt x="63548" y="0"/>
                  <a:pt x="5983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title" hasCustomPrompt="1"/>
          </p:nvPr>
        </p:nvSpPr>
        <p:spPr>
          <a:xfrm>
            <a:off x="2837725" y="1432650"/>
            <a:ext cx="641700" cy="35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5" name="Google Shape;105;p17"/>
          <p:cNvSpPr txBox="1">
            <a:spLocks noGrp="1"/>
          </p:cNvSpPr>
          <p:nvPr>
            <p:ph type="subTitle" idx="1"/>
          </p:nvPr>
        </p:nvSpPr>
        <p:spPr>
          <a:xfrm>
            <a:off x="2086250" y="2452050"/>
            <a:ext cx="2144700" cy="53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7"/>
          <p:cNvSpPr txBox="1">
            <a:spLocks noGrp="1"/>
          </p:cNvSpPr>
          <p:nvPr>
            <p:ph type="title" idx="2" hasCustomPrompt="1"/>
          </p:nvPr>
        </p:nvSpPr>
        <p:spPr>
          <a:xfrm>
            <a:off x="5664725" y="1432650"/>
            <a:ext cx="641700" cy="35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7" name="Google Shape;107;p17"/>
          <p:cNvSpPr txBox="1">
            <a:spLocks noGrp="1"/>
          </p:cNvSpPr>
          <p:nvPr>
            <p:ph type="subTitle" idx="3"/>
          </p:nvPr>
        </p:nvSpPr>
        <p:spPr>
          <a:xfrm>
            <a:off x="4913175" y="2452050"/>
            <a:ext cx="2144700" cy="53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7"/>
          <p:cNvSpPr txBox="1">
            <a:spLocks noGrp="1"/>
          </p:cNvSpPr>
          <p:nvPr>
            <p:ph type="title" idx="4" hasCustomPrompt="1"/>
          </p:nvPr>
        </p:nvSpPr>
        <p:spPr>
          <a:xfrm>
            <a:off x="1466700" y="3056675"/>
            <a:ext cx="641700" cy="35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09" name="Google Shape;109;p17"/>
          <p:cNvSpPr txBox="1">
            <a:spLocks noGrp="1"/>
          </p:cNvSpPr>
          <p:nvPr>
            <p:ph type="subTitle" idx="5"/>
          </p:nvPr>
        </p:nvSpPr>
        <p:spPr>
          <a:xfrm>
            <a:off x="715200" y="4077200"/>
            <a:ext cx="2144700" cy="53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7"/>
          <p:cNvSpPr txBox="1">
            <a:spLocks noGrp="1"/>
          </p:cNvSpPr>
          <p:nvPr>
            <p:ph type="title" idx="6" hasCustomPrompt="1"/>
          </p:nvPr>
        </p:nvSpPr>
        <p:spPr>
          <a:xfrm>
            <a:off x="4251150" y="3056675"/>
            <a:ext cx="641700" cy="35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1" name="Google Shape;111;p17"/>
          <p:cNvSpPr txBox="1">
            <a:spLocks noGrp="1"/>
          </p:cNvSpPr>
          <p:nvPr>
            <p:ph type="subTitle" idx="7"/>
          </p:nvPr>
        </p:nvSpPr>
        <p:spPr>
          <a:xfrm>
            <a:off x="3499700" y="4077200"/>
            <a:ext cx="2144700" cy="53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7"/>
          <p:cNvSpPr txBox="1">
            <a:spLocks noGrp="1"/>
          </p:cNvSpPr>
          <p:nvPr>
            <p:ph type="subTitle" idx="8"/>
          </p:nvPr>
        </p:nvSpPr>
        <p:spPr>
          <a:xfrm>
            <a:off x="2086225" y="2117000"/>
            <a:ext cx="2144700" cy="30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3" name="Google Shape;113;p17"/>
          <p:cNvSpPr txBox="1">
            <a:spLocks noGrp="1"/>
          </p:cNvSpPr>
          <p:nvPr>
            <p:ph type="subTitle" idx="9"/>
          </p:nvPr>
        </p:nvSpPr>
        <p:spPr>
          <a:xfrm>
            <a:off x="4913225" y="2117000"/>
            <a:ext cx="2144700" cy="30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4" name="Google Shape;114;p17"/>
          <p:cNvSpPr txBox="1">
            <a:spLocks noGrp="1"/>
          </p:cNvSpPr>
          <p:nvPr>
            <p:ph type="subTitle" idx="13"/>
          </p:nvPr>
        </p:nvSpPr>
        <p:spPr>
          <a:xfrm>
            <a:off x="715200" y="3742100"/>
            <a:ext cx="2144700" cy="30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5" name="Google Shape;115;p17"/>
          <p:cNvSpPr txBox="1">
            <a:spLocks noGrp="1"/>
          </p:cNvSpPr>
          <p:nvPr>
            <p:ph type="subTitle" idx="14"/>
          </p:nvPr>
        </p:nvSpPr>
        <p:spPr>
          <a:xfrm>
            <a:off x="3499725" y="3742100"/>
            <a:ext cx="2144700" cy="30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16" name="Google Shape;116;p17"/>
          <p:cNvSpPr txBox="1">
            <a:spLocks noGrp="1"/>
          </p:cNvSpPr>
          <p:nvPr>
            <p:ph type="title" idx="15"/>
          </p:nvPr>
        </p:nvSpPr>
        <p:spPr>
          <a:xfrm>
            <a:off x="715100" y="535000"/>
            <a:ext cx="771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117" name="Google Shape;117;p17"/>
          <p:cNvSpPr/>
          <p:nvPr/>
        </p:nvSpPr>
        <p:spPr>
          <a:xfrm rot="-9000103">
            <a:off x="-263864" y="-974991"/>
            <a:ext cx="2156865" cy="3019986"/>
          </a:xfrm>
          <a:custGeom>
            <a:avLst/>
            <a:gdLst/>
            <a:ahLst/>
            <a:cxnLst/>
            <a:rect l="l" t="t" r="r" b="b"/>
            <a:pathLst>
              <a:path w="73773" h="103295" extrusionOk="0">
                <a:moveTo>
                  <a:pt x="59836" y="0"/>
                </a:moveTo>
                <a:cubicBezTo>
                  <a:pt x="55880" y="0"/>
                  <a:pt x="51977" y="590"/>
                  <a:pt x="48150" y="2163"/>
                </a:cubicBezTo>
                <a:cubicBezTo>
                  <a:pt x="36005" y="7152"/>
                  <a:pt x="33148" y="18284"/>
                  <a:pt x="29874" y="27928"/>
                </a:cubicBezTo>
                <a:cubicBezTo>
                  <a:pt x="26314" y="38417"/>
                  <a:pt x="22706" y="49288"/>
                  <a:pt x="14396" y="58110"/>
                </a:cubicBezTo>
                <a:cubicBezTo>
                  <a:pt x="10836" y="61885"/>
                  <a:pt x="5323" y="64956"/>
                  <a:pt x="2787" y="69421"/>
                </a:cubicBezTo>
                <a:cubicBezTo>
                  <a:pt x="1" y="74291"/>
                  <a:pt x="2108" y="80006"/>
                  <a:pt x="7264" y="83256"/>
                </a:cubicBezTo>
                <a:cubicBezTo>
                  <a:pt x="13479" y="87209"/>
                  <a:pt x="22385" y="86459"/>
                  <a:pt x="29671" y="88043"/>
                </a:cubicBezTo>
                <a:cubicBezTo>
                  <a:pt x="39684" y="90198"/>
                  <a:pt x="47031" y="96187"/>
                  <a:pt x="51793" y="103295"/>
                </a:cubicBezTo>
                <a:lnTo>
                  <a:pt x="73772" y="103295"/>
                </a:lnTo>
                <a:lnTo>
                  <a:pt x="73772" y="1782"/>
                </a:lnTo>
                <a:cubicBezTo>
                  <a:pt x="72879" y="1592"/>
                  <a:pt x="71986" y="1413"/>
                  <a:pt x="71093" y="1234"/>
                </a:cubicBezTo>
                <a:cubicBezTo>
                  <a:pt x="67307" y="520"/>
                  <a:pt x="63548" y="0"/>
                  <a:pt x="59836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7"/>
          <p:cNvSpPr txBox="1">
            <a:spLocks noGrp="1"/>
          </p:cNvSpPr>
          <p:nvPr>
            <p:ph type="title" idx="16" hasCustomPrompt="1"/>
          </p:nvPr>
        </p:nvSpPr>
        <p:spPr>
          <a:xfrm>
            <a:off x="7035700" y="3056675"/>
            <a:ext cx="641700" cy="35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119" name="Google Shape;119;p17"/>
          <p:cNvSpPr txBox="1">
            <a:spLocks noGrp="1"/>
          </p:cNvSpPr>
          <p:nvPr>
            <p:ph type="subTitle" idx="17"/>
          </p:nvPr>
        </p:nvSpPr>
        <p:spPr>
          <a:xfrm>
            <a:off x="6284200" y="4077200"/>
            <a:ext cx="2144700" cy="531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7"/>
          <p:cNvSpPr txBox="1">
            <a:spLocks noGrp="1"/>
          </p:cNvSpPr>
          <p:nvPr>
            <p:ph type="subTitle" idx="18"/>
          </p:nvPr>
        </p:nvSpPr>
        <p:spPr>
          <a:xfrm>
            <a:off x="6284200" y="3742100"/>
            <a:ext cx="2144700" cy="30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4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bg>
      <p:bgPr>
        <a:solidFill>
          <a:schemeClr val="accent2"/>
        </a:solidFill>
        <a:effectLst/>
      </p:bgPr>
    </p:bg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1"/>
          <p:cNvSpPr/>
          <p:nvPr/>
        </p:nvSpPr>
        <p:spPr>
          <a:xfrm rot="-5620880">
            <a:off x="4171191" y="-2907160"/>
            <a:ext cx="3352154" cy="6391394"/>
          </a:xfrm>
          <a:custGeom>
            <a:avLst/>
            <a:gdLst/>
            <a:ahLst/>
            <a:cxnLst/>
            <a:rect l="l" t="t" r="r" b="b"/>
            <a:pathLst>
              <a:path w="73773" h="103295" extrusionOk="0">
                <a:moveTo>
                  <a:pt x="59836" y="0"/>
                </a:moveTo>
                <a:cubicBezTo>
                  <a:pt x="55880" y="0"/>
                  <a:pt x="51977" y="590"/>
                  <a:pt x="48150" y="2163"/>
                </a:cubicBezTo>
                <a:cubicBezTo>
                  <a:pt x="36005" y="7152"/>
                  <a:pt x="33148" y="18284"/>
                  <a:pt x="29874" y="27928"/>
                </a:cubicBezTo>
                <a:cubicBezTo>
                  <a:pt x="26314" y="38417"/>
                  <a:pt x="22706" y="49288"/>
                  <a:pt x="14396" y="58110"/>
                </a:cubicBezTo>
                <a:cubicBezTo>
                  <a:pt x="10836" y="61885"/>
                  <a:pt x="5323" y="64956"/>
                  <a:pt x="2787" y="69421"/>
                </a:cubicBezTo>
                <a:cubicBezTo>
                  <a:pt x="1" y="74291"/>
                  <a:pt x="2108" y="80006"/>
                  <a:pt x="7264" y="83256"/>
                </a:cubicBezTo>
                <a:cubicBezTo>
                  <a:pt x="13479" y="87209"/>
                  <a:pt x="22385" y="86459"/>
                  <a:pt x="29671" y="88043"/>
                </a:cubicBezTo>
                <a:cubicBezTo>
                  <a:pt x="39684" y="90198"/>
                  <a:pt x="47031" y="96187"/>
                  <a:pt x="51793" y="103295"/>
                </a:cubicBezTo>
                <a:lnTo>
                  <a:pt x="73772" y="103295"/>
                </a:lnTo>
                <a:lnTo>
                  <a:pt x="73772" y="1782"/>
                </a:lnTo>
                <a:cubicBezTo>
                  <a:pt x="72879" y="1592"/>
                  <a:pt x="71986" y="1413"/>
                  <a:pt x="71093" y="1234"/>
                </a:cubicBezTo>
                <a:cubicBezTo>
                  <a:pt x="67307" y="520"/>
                  <a:pt x="63548" y="0"/>
                  <a:pt x="59836" y="0"/>
                </a:cubicBezTo>
                <a:close/>
              </a:path>
            </a:pathLst>
          </a:custGeom>
          <a:solidFill>
            <a:srgbClr val="FFFFFF">
              <a:alpha val="285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31"/>
          <p:cNvSpPr/>
          <p:nvPr/>
        </p:nvSpPr>
        <p:spPr>
          <a:xfrm rot="10800000">
            <a:off x="-1600684" y="3497054"/>
            <a:ext cx="6343870" cy="5213483"/>
          </a:xfrm>
          <a:custGeom>
            <a:avLst/>
            <a:gdLst/>
            <a:ahLst/>
            <a:cxnLst/>
            <a:rect l="l" t="t" r="r" b="b"/>
            <a:pathLst>
              <a:path w="142888" h="99923" extrusionOk="0">
                <a:moveTo>
                  <a:pt x="52697" y="0"/>
                </a:moveTo>
                <a:cubicBezTo>
                  <a:pt x="53138" y="2965"/>
                  <a:pt x="53447" y="5763"/>
                  <a:pt x="53447" y="6358"/>
                </a:cubicBezTo>
                <a:cubicBezTo>
                  <a:pt x="53507" y="12621"/>
                  <a:pt x="49340" y="18384"/>
                  <a:pt x="43827" y="22670"/>
                </a:cubicBezTo>
                <a:cubicBezTo>
                  <a:pt x="37219" y="27801"/>
                  <a:pt x="29159" y="30599"/>
                  <a:pt x="21086" y="33921"/>
                </a:cubicBezTo>
                <a:cubicBezTo>
                  <a:pt x="9620" y="38636"/>
                  <a:pt x="4298" y="48149"/>
                  <a:pt x="2739" y="58019"/>
                </a:cubicBezTo>
                <a:cubicBezTo>
                  <a:pt x="1060" y="68735"/>
                  <a:pt x="0" y="83094"/>
                  <a:pt x="9228" y="91964"/>
                </a:cubicBezTo>
                <a:cubicBezTo>
                  <a:pt x="15223" y="97733"/>
                  <a:pt x="24569" y="99922"/>
                  <a:pt x="33812" y="99922"/>
                </a:cubicBezTo>
                <a:cubicBezTo>
                  <a:pt x="37712" y="99922"/>
                  <a:pt x="41593" y="99533"/>
                  <a:pt x="45196" y="98858"/>
                </a:cubicBezTo>
                <a:cubicBezTo>
                  <a:pt x="55972" y="96834"/>
                  <a:pt x="66008" y="92071"/>
                  <a:pt x="73974" y="85904"/>
                </a:cubicBezTo>
                <a:cubicBezTo>
                  <a:pt x="80058" y="81201"/>
                  <a:pt x="85130" y="75605"/>
                  <a:pt x="88595" y="69426"/>
                </a:cubicBezTo>
                <a:cubicBezTo>
                  <a:pt x="92131" y="63163"/>
                  <a:pt x="94369" y="56531"/>
                  <a:pt x="99120" y="50697"/>
                </a:cubicBezTo>
                <a:cubicBezTo>
                  <a:pt x="101620" y="47625"/>
                  <a:pt x="104692" y="44875"/>
                  <a:pt x="108478" y="42815"/>
                </a:cubicBezTo>
                <a:cubicBezTo>
                  <a:pt x="114557" y="39517"/>
                  <a:pt x="121767" y="38151"/>
                  <a:pt x="129082" y="38151"/>
                </a:cubicBezTo>
                <a:cubicBezTo>
                  <a:pt x="133729" y="38151"/>
                  <a:pt x="138419" y="38703"/>
                  <a:pt x="142887" y="39660"/>
                </a:cubicBezTo>
                <a:lnTo>
                  <a:pt x="142887" y="0"/>
                </a:lnTo>
                <a:close/>
              </a:path>
            </a:pathLst>
          </a:custGeom>
          <a:solidFill>
            <a:srgbClr val="FFFFFF">
              <a:alpha val="285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chemeClr val="accent5"/>
        </a:solidFill>
        <a:effectLst/>
      </p:bgPr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2"/>
          <p:cNvSpPr/>
          <p:nvPr/>
        </p:nvSpPr>
        <p:spPr>
          <a:xfrm>
            <a:off x="4175298" y="-2024950"/>
            <a:ext cx="6010941" cy="4106585"/>
          </a:xfrm>
          <a:custGeom>
            <a:avLst/>
            <a:gdLst/>
            <a:ahLst/>
            <a:cxnLst/>
            <a:rect l="l" t="t" r="r" b="b"/>
            <a:pathLst>
              <a:path w="142888" h="99923" extrusionOk="0">
                <a:moveTo>
                  <a:pt x="52697" y="0"/>
                </a:moveTo>
                <a:cubicBezTo>
                  <a:pt x="53138" y="2965"/>
                  <a:pt x="53447" y="5763"/>
                  <a:pt x="53447" y="6358"/>
                </a:cubicBezTo>
                <a:cubicBezTo>
                  <a:pt x="53507" y="12621"/>
                  <a:pt x="49340" y="18384"/>
                  <a:pt x="43827" y="22670"/>
                </a:cubicBezTo>
                <a:cubicBezTo>
                  <a:pt x="37219" y="27801"/>
                  <a:pt x="29159" y="30599"/>
                  <a:pt x="21086" y="33921"/>
                </a:cubicBezTo>
                <a:cubicBezTo>
                  <a:pt x="9620" y="38636"/>
                  <a:pt x="4298" y="48149"/>
                  <a:pt x="2739" y="58019"/>
                </a:cubicBezTo>
                <a:cubicBezTo>
                  <a:pt x="1060" y="68735"/>
                  <a:pt x="0" y="83094"/>
                  <a:pt x="9228" y="91964"/>
                </a:cubicBezTo>
                <a:cubicBezTo>
                  <a:pt x="15223" y="97733"/>
                  <a:pt x="24569" y="99922"/>
                  <a:pt x="33812" y="99922"/>
                </a:cubicBezTo>
                <a:cubicBezTo>
                  <a:pt x="37712" y="99922"/>
                  <a:pt x="41593" y="99533"/>
                  <a:pt x="45196" y="98858"/>
                </a:cubicBezTo>
                <a:cubicBezTo>
                  <a:pt x="55972" y="96834"/>
                  <a:pt x="66008" y="92071"/>
                  <a:pt x="73974" y="85904"/>
                </a:cubicBezTo>
                <a:cubicBezTo>
                  <a:pt x="80058" y="81201"/>
                  <a:pt x="85130" y="75605"/>
                  <a:pt x="88595" y="69426"/>
                </a:cubicBezTo>
                <a:cubicBezTo>
                  <a:pt x="92131" y="63163"/>
                  <a:pt x="94369" y="56531"/>
                  <a:pt x="99120" y="50697"/>
                </a:cubicBezTo>
                <a:cubicBezTo>
                  <a:pt x="101620" y="47625"/>
                  <a:pt x="104692" y="44875"/>
                  <a:pt x="108478" y="42815"/>
                </a:cubicBezTo>
                <a:cubicBezTo>
                  <a:pt x="114557" y="39517"/>
                  <a:pt x="121767" y="38151"/>
                  <a:pt x="129082" y="38151"/>
                </a:cubicBezTo>
                <a:cubicBezTo>
                  <a:pt x="133729" y="38151"/>
                  <a:pt x="138419" y="38703"/>
                  <a:pt x="142887" y="39660"/>
                </a:cubicBezTo>
                <a:lnTo>
                  <a:pt x="142887" y="0"/>
                </a:lnTo>
                <a:close/>
              </a:path>
            </a:pathLst>
          </a:custGeom>
          <a:solidFill>
            <a:srgbClr val="FFFFFF">
              <a:alpha val="333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32"/>
          <p:cNvSpPr/>
          <p:nvPr/>
        </p:nvSpPr>
        <p:spPr>
          <a:xfrm rot="-10360232">
            <a:off x="-2093659" y="2816932"/>
            <a:ext cx="4631335" cy="3358372"/>
          </a:xfrm>
          <a:custGeom>
            <a:avLst/>
            <a:gdLst/>
            <a:ahLst/>
            <a:cxnLst/>
            <a:rect l="l" t="t" r="r" b="b"/>
            <a:pathLst>
              <a:path w="142888" h="99923" extrusionOk="0">
                <a:moveTo>
                  <a:pt x="52697" y="0"/>
                </a:moveTo>
                <a:cubicBezTo>
                  <a:pt x="53138" y="2965"/>
                  <a:pt x="53447" y="5763"/>
                  <a:pt x="53447" y="6358"/>
                </a:cubicBezTo>
                <a:cubicBezTo>
                  <a:pt x="53507" y="12621"/>
                  <a:pt x="49340" y="18384"/>
                  <a:pt x="43827" y="22670"/>
                </a:cubicBezTo>
                <a:cubicBezTo>
                  <a:pt x="37219" y="27801"/>
                  <a:pt x="29159" y="30599"/>
                  <a:pt x="21086" y="33921"/>
                </a:cubicBezTo>
                <a:cubicBezTo>
                  <a:pt x="9620" y="38636"/>
                  <a:pt x="4298" y="48149"/>
                  <a:pt x="2739" y="58019"/>
                </a:cubicBezTo>
                <a:cubicBezTo>
                  <a:pt x="1060" y="68735"/>
                  <a:pt x="0" y="83094"/>
                  <a:pt x="9228" y="91964"/>
                </a:cubicBezTo>
                <a:cubicBezTo>
                  <a:pt x="15223" y="97733"/>
                  <a:pt x="24569" y="99922"/>
                  <a:pt x="33812" y="99922"/>
                </a:cubicBezTo>
                <a:cubicBezTo>
                  <a:pt x="37712" y="99922"/>
                  <a:pt x="41593" y="99533"/>
                  <a:pt x="45196" y="98858"/>
                </a:cubicBezTo>
                <a:cubicBezTo>
                  <a:pt x="55972" y="96834"/>
                  <a:pt x="66008" y="92071"/>
                  <a:pt x="73974" y="85904"/>
                </a:cubicBezTo>
                <a:cubicBezTo>
                  <a:pt x="80058" y="81201"/>
                  <a:pt x="85130" y="75605"/>
                  <a:pt x="88595" y="69426"/>
                </a:cubicBezTo>
                <a:cubicBezTo>
                  <a:pt x="92131" y="63163"/>
                  <a:pt x="94369" y="56531"/>
                  <a:pt x="99120" y="50697"/>
                </a:cubicBezTo>
                <a:cubicBezTo>
                  <a:pt x="101620" y="47625"/>
                  <a:pt x="104692" y="44875"/>
                  <a:pt x="108478" y="42815"/>
                </a:cubicBezTo>
                <a:cubicBezTo>
                  <a:pt x="114557" y="39517"/>
                  <a:pt x="121767" y="38151"/>
                  <a:pt x="129082" y="38151"/>
                </a:cubicBezTo>
                <a:cubicBezTo>
                  <a:pt x="133729" y="38151"/>
                  <a:pt x="138419" y="38703"/>
                  <a:pt x="142887" y="39660"/>
                </a:cubicBezTo>
                <a:lnTo>
                  <a:pt x="142887" y="0"/>
                </a:lnTo>
                <a:close/>
              </a:path>
            </a:pathLst>
          </a:custGeom>
          <a:solidFill>
            <a:srgbClr val="FFFFFF">
              <a:alpha val="333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32"/>
          <p:cNvSpPr/>
          <p:nvPr/>
        </p:nvSpPr>
        <p:spPr>
          <a:xfrm rot="-10360221" flipH="1">
            <a:off x="6441882" y="3903705"/>
            <a:ext cx="5098828" cy="3358372"/>
          </a:xfrm>
          <a:custGeom>
            <a:avLst/>
            <a:gdLst/>
            <a:ahLst/>
            <a:cxnLst/>
            <a:rect l="l" t="t" r="r" b="b"/>
            <a:pathLst>
              <a:path w="142888" h="99923" extrusionOk="0">
                <a:moveTo>
                  <a:pt x="52697" y="0"/>
                </a:moveTo>
                <a:cubicBezTo>
                  <a:pt x="53138" y="2965"/>
                  <a:pt x="53447" y="5763"/>
                  <a:pt x="53447" y="6358"/>
                </a:cubicBezTo>
                <a:cubicBezTo>
                  <a:pt x="53507" y="12621"/>
                  <a:pt x="49340" y="18384"/>
                  <a:pt x="43827" y="22670"/>
                </a:cubicBezTo>
                <a:cubicBezTo>
                  <a:pt x="37219" y="27801"/>
                  <a:pt x="29159" y="30599"/>
                  <a:pt x="21086" y="33921"/>
                </a:cubicBezTo>
                <a:cubicBezTo>
                  <a:pt x="9620" y="38636"/>
                  <a:pt x="4298" y="48149"/>
                  <a:pt x="2739" y="58019"/>
                </a:cubicBezTo>
                <a:cubicBezTo>
                  <a:pt x="1060" y="68735"/>
                  <a:pt x="0" y="83094"/>
                  <a:pt x="9228" y="91964"/>
                </a:cubicBezTo>
                <a:cubicBezTo>
                  <a:pt x="15223" y="97733"/>
                  <a:pt x="24569" y="99922"/>
                  <a:pt x="33812" y="99922"/>
                </a:cubicBezTo>
                <a:cubicBezTo>
                  <a:pt x="37712" y="99922"/>
                  <a:pt x="41593" y="99533"/>
                  <a:pt x="45196" y="98858"/>
                </a:cubicBezTo>
                <a:cubicBezTo>
                  <a:pt x="55972" y="96834"/>
                  <a:pt x="66008" y="92071"/>
                  <a:pt x="73974" y="85904"/>
                </a:cubicBezTo>
                <a:cubicBezTo>
                  <a:pt x="80058" y="81201"/>
                  <a:pt x="85130" y="75605"/>
                  <a:pt x="88595" y="69426"/>
                </a:cubicBezTo>
                <a:cubicBezTo>
                  <a:pt x="92131" y="63163"/>
                  <a:pt x="94369" y="56531"/>
                  <a:pt x="99120" y="50697"/>
                </a:cubicBezTo>
                <a:cubicBezTo>
                  <a:pt x="101620" y="47625"/>
                  <a:pt x="104692" y="44875"/>
                  <a:pt x="108478" y="42815"/>
                </a:cubicBezTo>
                <a:cubicBezTo>
                  <a:pt x="114557" y="39517"/>
                  <a:pt x="121767" y="38151"/>
                  <a:pt x="129082" y="38151"/>
                </a:cubicBezTo>
                <a:cubicBezTo>
                  <a:pt x="133729" y="38151"/>
                  <a:pt x="138419" y="38703"/>
                  <a:pt x="142887" y="39660"/>
                </a:cubicBezTo>
                <a:lnTo>
                  <a:pt x="142887" y="0"/>
                </a:lnTo>
                <a:close/>
              </a:path>
            </a:pathLst>
          </a:custGeom>
          <a:solidFill>
            <a:srgbClr val="FFFFFF">
              <a:alpha val="333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CFF3F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535000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Jua"/>
              <a:buNone/>
              <a:defRPr sz="3500">
                <a:solidFill>
                  <a:schemeClr val="dk1"/>
                </a:solidFill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Questrial"/>
              <a:buChar char="●"/>
              <a:defRPr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Questrial"/>
              <a:buChar char="○"/>
              <a:defRPr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Questrial"/>
              <a:buChar char="■"/>
              <a:defRPr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Questrial"/>
              <a:buChar char="●"/>
              <a:defRPr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Questrial"/>
              <a:buChar char="○"/>
              <a:defRPr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Questrial"/>
              <a:buChar char="■"/>
              <a:defRPr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Questrial"/>
              <a:buChar char="●"/>
              <a:defRPr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Questrial"/>
              <a:buChar char="○"/>
              <a:defRPr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Questrial"/>
              <a:buChar char="■"/>
              <a:defRPr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5" r:id="rId4"/>
    <p:sldLayoutId id="2147483658" r:id="rId5"/>
    <p:sldLayoutId id="2147483660" r:id="rId6"/>
    <p:sldLayoutId id="2147483663" r:id="rId7"/>
    <p:sldLayoutId id="2147483677" r:id="rId8"/>
    <p:sldLayoutId id="2147483678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6"/>
          <p:cNvSpPr txBox="1">
            <a:spLocks noGrp="1"/>
          </p:cNvSpPr>
          <p:nvPr>
            <p:ph type="ctrTitle"/>
          </p:nvPr>
        </p:nvSpPr>
        <p:spPr>
          <a:xfrm>
            <a:off x="683568" y="2067694"/>
            <a:ext cx="3856900" cy="178826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4300" b="1" dirty="0" smtClean="0">
                <a:solidFill>
                  <a:schemeClr val="dk1"/>
                </a:solidFill>
              </a:rPr>
              <a:t>Ação Climática</a:t>
            </a:r>
            <a:endParaRPr sz="4300" b="1" dirty="0">
              <a:solidFill>
                <a:schemeClr val="dk1"/>
              </a:solidFill>
            </a:endParaRPr>
          </a:p>
        </p:txBody>
      </p:sp>
      <p:grpSp>
        <p:nvGrpSpPr>
          <p:cNvPr id="278" name="Google Shape;278;p36"/>
          <p:cNvGrpSpPr/>
          <p:nvPr/>
        </p:nvGrpSpPr>
        <p:grpSpPr>
          <a:xfrm rot="2185135">
            <a:off x="3117039" y="513642"/>
            <a:ext cx="926036" cy="927270"/>
            <a:chOff x="729900" y="405750"/>
            <a:chExt cx="799205" cy="800270"/>
          </a:xfrm>
        </p:grpSpPr>
        <p:sp>
          <p:nvSpPr>
            <p:cNvPr id="279" name="Google Shape;279;p36"/>
            <p:cNvSpPr/>
            <p:nvPr/>
          </p:nvSpPr>
          <p:spPr>
            <a:xfrm>
              <a:off x="729900" y="405750"/>
              <a:ext cx="799205" cy="800270"/>
            </a:xfrm>
            <a:custGeom>
              <a:avLst/>
              <a:gdLst/>
              <a:ahLst/>
              <a:cxnLst/>
              <a:rect l="l" t="t" r="r" b="b"/>
              <a:pathLst>
                <a:path w="27265" h="27299" extrusionOk="0">
                  <a:moveTo>
                    <a:pt x="8557" y="0"/>
                  </a:moveTo>
                  <a:cubicBezTo>
                    <a:pt x="8474" y="0"/>
                    <a:pt x="8389" y="47"/>
                    <a:pt x="8389" y="151"/>
                  </a:cubicBezTo>
                  <a:cubicBezTo>
                    <a:pt x="8420" y="516"/>
                    <a:pt x="8663" y="881"/>
                    <a:pt x="8815" y="1215"/>
                  </a:cubicBezTo>
                  <a:cubicBezTo>
                    <a:pt x="8997" y="1640"/>
                    <a:pt x="9210" y="2096"/>
                    <a:pt x="9484" y="2461"/>
                  </a:cubicBezTo>
                  <a:lnTo>
                    <a:pt x="9484" y="2492"/>
                  </a:lnTo>
                  <a:cubicBezTo>
                    <a:pt x="7204" y="3039"/>
                    <a:pt x="5319" y="4406"/>
                    <a:pt x="3951" y="6200"/>
                  </a:cubicBezTo>
                  <a:cubicBezTo>
                    <a:pt x="3435" y="5835"/>
                    <a:pt x="2948" y="5470"/>
                    <a:pt x="2462" y="5075"/>
                  </a:cubicBezTo>
                  <a:cubicBezTo>
                    <a:pt x="2439" y="5064"/>
                    <a:pt x="2417" y="5059"/>
                    <a:pt x="2395" y="5059"/>
                  </a:cubicBezTo>
                  <a:cubicBezTo>
                    <a:pt x="2302" y="5059"/>
                    <a:pt x="2236" y="5153"/>
                    <a:pt x="2310" y="5227"/>
                  </a:cubicBezTo>
                  <a:cubicBezTo>
                    <a:pt x="2736" y="5683"/>
                    <a:pt x="3222" y="6109"/>
                    <a:pt x="3708" y="6443"/>
                  </a:cubicBezTo>
                  <a:cubicBezTo>
                    <a:pt x="2584" y="8115"/>
                    <a:pt x="1854" y="10090"/>
                    <a:pt x="1733" y="12218"/>
                  </a:cubicBezTo>
                  <a:cubicBezTo>
                    <a:pt x="1733" y="12492"/>
                    <a:pt x="1702" y="12765"/>
                    <a:pt x="1702" y="13039"/>
                  </a:cubicBezTo>
                  <a:cubicBezTo>
                    <a:pt x="1573" y="13046"/>
                    <a:pt x="1447" y="13050"/>
                    <a:pt x="1324" y="13050"/>
                  </a:cubicBezTo>
                  <a:cubicBezTo>
                    <a:pt x="924" y="13050"/>
                    <a:pt x="547" y="13010"/>
                    <a:pt x="152" y="12917"/>
                  </a:cubicBezTo>
                  <a:cubicBezTo>
                    <a:pt x="30" y="12917"/>
                    <a:pt x="0" y="13039"/>
                    <a:pt x="91" y="13069"/>
                  </a:cubicBezTo>
                  <a:cubicBezTo>
                    <a:pt x="638" y="13252"/>
                    <a:pt x="1155" y="13282"/>
                    <a:pt x="1733" y="13282"/>
                  </a:cubicBezTo>
                  <a:cubicBezTo>
                    <a:pt x="1763" y="15197"/>
                    <a:pt x="2189" y="17051"/>
                    <a:pt x="2979" y="18753"/>
                  </a:cubicBezTo>
                  <a:lnTo>
                    <a:pt x="2948" y="18753"/>
                  </a:lnTo>
                  <a:cubicBezTo>
                    <a:pt x="2341" y="19057"/>
                    <a:pt x="1733" y="19361"/>
                    <a:pt x="1155" y="19756"/>
                  </a:cubicBezTo>
                  <a:cubicBezTo>
                    <a:pt x="1125" y="19756"/>
                    <a:pt x="1125" y="19787"/>
                    <a:pt x="1125" y="19787"/>
                  </a:cubicBezTo>
                  <a:cubicBezTo>
                    <a:pt x="1064" y="19878"/>
                    <a:pt x="1125" y="20030"/>
                    <a:pt x="1246" y="20030"/>
                  </a:cubicBezTo>
                  <a:lnTo>
                    <a:pt x="1307" y="20030"/>
                  </a:lnTo>
                  <a:lnTo>
                    <a:pt x="1763" y="19787"/>
                  </a:lnTo>
                  <a:lnTo>
                    <a:pt x="2675" y="19331"/>
                  </a:lnTo>
                  <a:lnTo>
                    <a:pt x="3131" y="19118"/>
                  </a:lnTo>
                  <a:lnTo>
                    <a:pt x="3192" y="19057"/>
                  </a:lnTo>
                  <a:cubicBezTo>
                    <a:pt x="3587" y="19908"/>
                    <a:pt x="4134" y="20698"/>
                    <a:pt x="4742" y="21458"/>
                  </a:cubicBezTo>
                  <a:cubicBezTo>
                    <a:pt x="5775" y="22674"/>
                    <a:pt x="7021" y="23708"/>
                    <a:pt x="8511" y="24437"/>
                  </a:cubicBezTo>
                  <a:cubicBezTo>
                    <a:pt x="8389" y="24741"/>
                    <a:pt x="8298" y="25045"/>
                    <a:pt x="8237" y="25349"/>
                  </a:cubicBezTo>
                  <a:cubicBezTo>
                    <a:pt x="8207" y="25410"/>
                    <a:pt x="8207" y="25501"/>
                    <a:pt x="8146" y="25562"/>
                  </a:cubicBezTo>
                  <a:cubicBezTo>
                    <a:pt x="8055" y="25987"/>
                    <a:pt x="7933" y="26352"/>
                    <a:pt x="7903" y="26778"/>
                  </a:cubicBezTo>
                  <a:cubicBezTo>
                    <a:pt x="7903" y="26870"/>
                    <a:pt x="7956" y="26910"/>
                    <a:pt x="8022" y="26910"/>
                  </a:cubicBezTo>
                  <a:cubicBezTo>
                    <a:pt x="8042" y="26910"/>
                    <a:pt x="8064" y="26906"/>
                    <a:pt x="8085" y="26899"/>
                  </a:cubicBezTo>
                  <a:cubicBezTo>
                    <a:pt x="8116" y="26899"/>
                    <a:pt x="8116" y="26869"/>
                    <a:pt x="8146" y="26838"/>
                  </a:cubicBezTo>
                  <a:cubicBezTo>
                    <a:pt x="8237" y="26626"/>
                    <a:pt x="8298" y="26413"/>
                    <a:pt x="8359" y="26170"/>
                  </a:cubicBezTo>
                  <a:cubicBezTo>
                    <a:pt x="8389" y="25957"/>
                    <a:pt x="8420" y="25714"/>
                    <a:pt x="8511" y="25501"/>
                  </a:cubicBezTo>
                  <a:lnTo>
                    <a:pt x="8724" y="24468"/>
                  </a:lnTo>
                  <a:cubicBezTo>
                    <a:pt x="8845" y="24498"/>
                    <a:pt x="8906" y="24589"/>
                    <a:pt x="9028" y="24620"/>
                  </a:cubicBezTo>
                  <a:cubicBezTo>
                    <a:pt x="10213" y="25106"/>
                    <a:pt x="11429" y="25410"/>
                    <a:pt x="12645" y="25531"/>
                  </a:cubicBezTo>
                  <a:cubicBezTo>
                    <a:pt x="13131" y="25562"/>
                    <a:pt x="13617" y="25562"/>
                    <a:pt x="14134" y="25562"/>
                  </a:cubicBezTo>
                  <a:cubicBezTo>
                    <a:pt x="14347" y="25562"/>
                    <a:pt x="14620" y="25531"/>
                    <a:pt x="14833" y="25501"/>
                  </a:cubicBezTo>
                  <a:cubicBezTo>
                    <a:pt x="14894" y="25805"/>
                    <a:pt x="14955" y="26079"/>
                    <a:pt x="14985" y="26382"/>
                  </a:cubicBezTo>
                  <a:cubicBezTo>
                    <a:pt x="15046" y="26686"/>
                    <a:pt x="15137" y="26930"/>
                    <a:pt x="15228" y="27234"/>
                  </a:cubicBezTo>
                  <a:cubicBezTo>
                    <a:pt x="15242" y="27276"/>
                    <a:pt x="15276" y="27299"/>
                    <a:pt x="15308" y="27299"/>
                  </a:cubicBezTo>
                  <a:cubicBezTo>
                    <a:pt x="15345" y="27299"/>
                    <a:pt x="15380" y="27268"/>
                    <a:pt x="15380" y="27203"/>
                  </a:cubicBezTo>
                  <a:cubicBezTo>
                    <a:pt x="15350" y="26595"/>
                    <a:pt x="15228" y="26018"/>
                    <a:pt x="15107" y="25471"/>
                  </a:cubicBezTo>
                  <a:cubicBezTo>
                    <a:pt x="16171" y="25319"/>
                    <a:pt x="17204" y="25015"/>
                    <a:pt x="18177" y="24589"/>
                  </a:cubicBezTo>
                  <a:cubicBezTo>
                    <a:pt x="18785" y="24316"/>
                    <a:pt x="19362" y="24012"/>
                    <a:pt x="19909" y="23677"/>
                  </a:cubicBezTo>
                  <a:lnTo>
                    <a:pt x="20000" y="23890"/>
                  </a:lnTo>
                  <a:cubicBezTo>
                    <a:pt x="20092" y="24042"/>
                    <a:pt x="20213" y="24164"/>
                    <a:pt x="20274" y="24316"/>
                  </a:cubicBezTo>
                  <a:cubicBezTo>
                    <a:pt x="20304" y="24407"/>
                    <a:pt x="20365" y="24437"/>
                    <a:pt x="20396" y="24498"/>
                  </a:cubicBezTo>
                  <a:cubicBezTo>
                    <a:pt x="20456" y="24650"/>
                    <a:pt x="20548" y="24863"/>
                    <a:pt x="20608" y="25015"/>
                  </a:cubicBezTo>
                  <a:cubicBezTo>
                    <a:pt x="20700" y="25197"/>
                    <a:pt x="20760" y="25349"/>
                    <a:pt x="20882" y="25501"/>
                  </a:cubicBezTo>
                  <a:cubicBezTo>
                    <a:pt x="20912" y="25531"/>
                    <a:pt x="20973" y="25562"/>
                    <a:pt x="21034" y="25562"/>
                  </a:cubicBezTo>
                  <a:cubicBezTo>
                    <a:pt x="21155" y="25562"/>
                    <a:pt x="21216" y="25531"/>
                    <a:pt x="21216" y="25410"/>
                  </a:cubicBezTo>
                  <a:cubicBezTo>
                    <a:pt x="21216" y="25227"/>
                    <a:pt x="21155" y="25045"/>
                    <a:pt x="21064" y="24893"/>
                  </a:cubicBezTo>
                  <a:cubicBezTo>
                    <a:pt x="21003" y="24711"/>
                    <a:pt x="20882" y="24559"/>
                    <a:pt x="20760" y="24407"/>
                  </a:cubicBezTo>
                  <a:cubicBezTo>
                    <a:pt x="20730" y="24316"/>
                    <a:pt x="20700" y="24255"/>
                    <a:pt x="20608" y="24164"/>
                  </a:cubicBezTo>
                  <a:cubicBezTo>
                    <a:pt x="20456" y="23951"/>
                    <a:pt x="20304" y="23708"/>
                    <a:pt x="20092" y="23586"/>
                  </a:cubicBezTo>
                  <a:cubicBezTo>
                    <a:pt x="20274" y="23495"/>
                    <a:pt x="20456" y="23343"/>
                    <a:pt x="20669" y="23191"/>
                  </a:cubicBezTo>
                  <a:cubicBezTo>
                    <a:pt x="21216" y="22765"/>
                    <a:pt x="21763" y="22279"/>
                    <a:pt x="22219" y="21732"/>
                  </a:cubicBezTo>
                  <a:cubicBezTo>
                    <a:pt x="22432" y="21519"/>
                    <a:pt x="22645" y="21246"/>
                    <a:pt x="22858" y="20972"/>
                  </a:cubicBezTo>
                  <a:cubicBezTo>
                    <a:pt x="23101" y="20698"/>
                    <a:pt x="23253" y="20455"/>
                    <a:pt x="23435" y="20182"/>
                  </a:cubicBezTo>
                  <a:cubicBezTo>
                    <a:pt x="23769" y="19635"/>
                    <a:pt x="24073" y="19088"/>
                    <a:pt x="24347" y="18480"/>
                  </a:cubicBezTo>
                  <a:cubicBezTo>
                    <a:pt x="24955" y="18784"/>
                    <a:pt x="25532" y="19118"/>
                    <a:pt x="26171" y="19331"/>
                  </a:cubicBezTo>
                  <a:cubicBezTo>
                    <a:pt x="26185" y="19345"/>
                    <a:pt x="26201" y="19351"/>
                    <a:pt x="26216" y="19351"/>
                  </a:cubicBezTo>
                  <a:cubicBezTo>
                    <a:pt x="26267" y="19351"/>
                    <a:pt x="26316" y="19286"/>
                    <a:pt x="26292" y="19240"/>
                  </a:cubicBezTo>
                  <a:cubicBezTo>
                    <a:pt x="26292" y="19179"/>
                    <a:pt x="26292" y="19179"/>
                    <a:pt x="26232" y="19148"/>
                  </a:cubicBezTo>
                  <a:cubicBezTo>
                    <a:pt x="25684" y="18784"/>
                    <a:pt x="25077" y="18510"/>
                    <a:pt x="24469" y="18206"/>
                  </a:cubicBezTo>
                  <a:cubicBezTo>
                    <a:pt x="24833" y="17203"/>
                    <a:pt x="25077" y="16230"/>
                    <a:pt x="25168" y="15197"/>
                  </a:cubicBezTo>
                  <a:cubicBezTo>
                    <a:pt x="25228" y="14680"/>
                    <a:pt x="25259" y="14163"/>
                    <a:pt x="25259" y="13647"/>
                  </a:cubicBezTo>
                  <a:cubicBezTo>
                    <a:pt x="25259" y="13100"/>
                    <a:pt x="25228" y="12613"/>
                    <a:pt x="25137" y="12097"/>
                  </a:cubicBezTo>
                  <a:lnTo>
                    <a:pt x="25380" y="12097"/>
                  </a:lnTo>
                  <a:cubicBezTo>
                    <a:pt x="25441" y="12097"/>
                    <a:pt x="25563" y="12036"/>
                    <a:pt x="25624" y="12036"/>
                  </a:cubicBezTo>
                  <a:cubicBezTo>
                    <a:pt x="25776" y="12005"/>
                    <a:pt x="25897" y="11975"/>
                    <a:pt x="26019" y="11975"/>
                  </a:cubicBezTo>
                  <a:lnTo>
                    <a:pt x="26596" y="11853"/>
                  </a:lnTo>
                  <a:cubicBezTo>
                    <a:pt x="26779" y="11823"/>
                    <a:pt x="26961" y="11793"/>
                    <a:pt x="27143" y="11701"/>
                  </a:cubicBezTo>
                  <a:cubicBezTo>
                    <a:pt x="27204" y="11701"/>
                    <a:pt x="27204" y="11671"/>
                    <a:pt x="27235" y="11671"/>
                  </a:cubicBezTo>
                  <a:cubicBezTo>
                    <a:pt x="27265" y="11671"/>
                    <a:pt x="27235" y="11641"/>
                    <a:pt x="27235" y="11580"/>
                  </a:cubicBezTo>
                  <a:cubicBezTo>
                    <a:pt x="27235" y="11519"/>
                    <a:pt x="27204" y="11428"/>
                    <a:pt x="27174" y="11428"/>
                  </a:cubicBezTo>
                  <a:cubicBezTo>
                    <a:pt x="26961" y="11428"/>
                    <a:pt x="26779" y="11489"/>
                    <a:pt x="26596" y="11519"/>
                  </a:cubicBezTo>
                  <a:cubicBezTo>
                    <a:pt x="26414" y="11549"/>
                    <a:pt x="26201" y="11580"/>
                    <a:pt x="26019" y="11580"/>
                  </a:cubicBezTo>
                  <a:cubicBezTo>
                    <a:pt x="25867" y="11641"/>
                    <a:pt x="25715" y="11641"/>
                    <a:pt x="25563" y="11671"/>
                  </a:cubicBezTo>
                  <a:cubicBezTo>
                    <a:pt x="25472" y="11671"/>
                    <a:pt x="25411" y="11701"/>
                    <a:pt x="25350" y="11701"/>
                  </a:cubicBezTo>
                  <a:cubicBezTo>
                    <a:pt x="25259" y="11701"/>
                    <a:pt x="25198" y="11732"/>
                    <a:pt x="25107" y="11793"/>
                  </a:cubicBezTo>
                  <a:cubicBezTo>
                    <a:pt x="24955" y="10790"/>
                    <a:pt x="24651" y="9817"/>
                    <a:pt x="24225" y="8844"/>
                  </a:cubicBezTo>
                  <a:cubicBezTo>
                    <a:pt x="24165" y="8662"/>
                    <a:pt x="24073" y="8510"/>
                    <a:pt x="24013" y="8327"/>
                  </a:cubicBezTo>
                  <a:cubicBezTo>
                    <a:pt x="23830" y="7932"/>
                    <a:pt x="23587" y="7598"/>
                    <a:pt x="23344" y="7233"/>
                  </a:cubicBezTo>
                  <a:cubicBezTo>
                    <a:pt x="23405" y="7172"/>
                    <a:pt x="23435" y="7172"/>
                    <a:pt x="23466" y="7142"/>
                  </a:cubicBezTo>
                  <a:cubicBezTo>
                    <a:pt x="23648" y="6990"/>
                    <a:pt x="23861" y="6808"/>
                    <a:pt x="24043" y="6656"/>
                  </a:cubicBezTo>
                  <a:cubicBezTo>
                    <a:pt x="24165" y="6534"/>
                    <a:pt x="24317" y="6473"/>
                    <a:pt x="24408" y="6352"/>
                  </a:cubicBezTo>
                  <a:cubicBezTo>
                    <a:pt x="24529" y="6230"/>
                    <a:pt x="24651" y="6109"/>
                    <a:pt x="24712" y="5957"/>
                  </a:cubicBezTo>
                  <a:lnTo>
                    <a:pt x="24712" y="5896"/>
                  </a:lnTo>
                  <a:cubicBezTo>
                    <a:pt x="24712" y="5865"/>
                    <a:pt x="24712" y="5865"/>
                    <a:pt x="24681" y="5865"/>
                  </a:cubicBezTo>
                  <a:cubicBezTo>
                    <a:pt x="24651" y="5805"/>
                    <a:pt x="24621" y="5805"/>
                    <a:pt x="24560" y="5805"/>
                  </a:cubicBezTo>
                  <a:lnTo>
                    <a:pt x="24347" y="5926"/>
                  </a:lnTo>
                  <a:cubicBezTo>
                    <a:pt x="24195" y="6048"/>
                    <a:pt x="24043" y="6230"/>
                    <a:pt x="23891" y="6382"/>
                  </a:cubicBezTo>
                  <a:cubicBezTo>
                    <a:pt x="23861" y="6413"/>
                    <a:pt x="23861" y="6473"/>
                    <a:pt x="23800" y="6473"/>
                  </a:cubicBezTo>
                  <a:lnTo>
                    <a:pt x="23496" y="6777"/>
                  </a:lnTo>
                  <a:cubicBezTo>
                    <a:pt x="23466" y="6808"/>
                    <a:pt x="23405" y="6869"/>
                    <a:pt x="23344" y="6960"/>
                  </a:cubicBezTo>
                  <a:cubicBezTo>
                    <a:pt x="23314" y="6990"/>
                    <a:pt x="23283" y="7081"/>
                    <a:pt x="23253" y="7112"/>
                  </a:cubicBezTo>
                  <a:cubicBezTo>
                    <a:pt x="22797" y="6473"/>
                    <a:pt x="22280" y="5865"/>
                    <a:pt x="21733" y="5318"/>
                  </a:cubicBezTo>
                  <a:cubicBezTo>
                    <a:pt x="20973" y="4589"/>
                    <a:pt x="20122" y="3981"/>
                    <a:pt x="19210" y="3464"/>
                  </a:cubicBezTo>
                  <a:cubicBezTo>
                    <a:pt x="18997" y="3343"/>
                    <a:pt x="18754" y="3191"/>
                    <a:pt x="18541" y="3099"/>
                  </a:cubicBezTo>
                  <a:cubicBezTo>
                    <a:pt x="18754" y="2522"/>
                    <a:pt x="19058" y="1792"/>
                    <a:pt x="19149" y="1093"/>
                  </a:cubicBezTo>
                  <a:cubicBezTo>
                    <a:pt x="19149" y="1063"/>
                    <a:pt x="19149" y="1063"/>
                    <a:pt x="19089" y="1033"/>
                  </a:cubicBezTo>
                  <a:cubicBezTo>
                    <a:pt x="19070" y="1014"/>
                    <a:pt x="19018" y="984"/>
                    <a:pt x="18973" y="984"/>
                  </a:cubicBezTo>
                  <a:cubicBezTo>
                    <a:pt x="18944" y="984"/>
                    <a:pt x="18918" y="997"/>
                    <a:pt x="18906" y="1033"/>
                  </a:cubicBezTo>
                  <a:cubicBezTo>
                    <a:pt x="18754" y="1306"/>
                    <a:pt x="18633" y="1640"/>
                    <a:pt x="18541" y="1975"/>
                  </a:cubicBezTo>
                  <a:lnTo>
                    <a:pt x="18298" y="3008"/>
                  </a:lnTo>
                  <a:cubicBezTo>
                    <a:pt x="18268" y="2978"/>
                    <a:pt x="18177" y="2978"/>
                    <a:pt x="18146" y="2917"/>
                  </a:cubicBezTo>
                  <a:cubicBezTo>
                    <a:pt x="16630" y="2257"/>
                    <a:pt x="14967" y="1890"/>
                    <a:pt x="13299" y="1890"/>
                  </a:cubicBezTo>
                  <a:cubicBezTo>
                    <a:pt x="12125" y="1890"/>
                    <a:pt x="10948" y="2072"/>
                    <a:pt x="9818" y="2461"/>
                  </a:cubicBezTo>
                  <a:lnTo>
                    <a:pt x="9757" y="2461"/>
                  </a:lnTo>
                  <a:lnTo>
                    <a:pt x="9757" y="2400"/>
                  </a:lnTo>
                  <a:cubicBezTo>
                    <a:pt x="9605" y="1975"/>
                    <a:pt x="9453" y="1580"/>
                    <a:pt x="9271" y="1185"/>
                  </a:cubicBezTo>
                  <a:cubicBezTo>
                    <a:pt x="9058" y="789"/>
                    <a:pt x="8967" y="333"/>
                    <a:pt x="8663" y="30"/>
                  </a:cubicBezTo>
                  <a:cubicBezTo>
                    <a:pt x="8634" y="10"/>
                    <a:pt x="8596" y="0"/>
                    <a:pt x="8557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0" name="Google Shape;280;p36"/>
            <p:cNvGrpSpPr/>
            <p:nvPr/>
          </p:nvGrpSpPr>
          <p:grpSpPr>
            <a:xfrm>
              <a:off x="750877" y="425961"/>
              <a:ext cx="756711" cy="759253"/>
              <a:chOff x="1042691" y="485962"/>
              <a:chExt cx="655956" cy="658160"/>
            </a:xfrm>
          </p:grpSpPr>
          <p:sp>
            <p:nvSpPr>
              <p:cNvPr id="281" name="Google Shape;281;p36"/>
              <p:cNvSpPr/>
              <p:nvPr/>
            </p:nvSpPr>
            <p:spPr>
              <a:xfrm>
                <a:off x="1085219" y="545872"/>
                <a:ext cx="575164" cy="548128"/>
              </a:xfrm>
              <a:custGeom>
                <a:avLst/>
                <a:gdLst/>
                <a:ahLst/>
                <a:cxnLst/>
                <a:rect l="l" t="t" r="r" b="b"/>
                <a:pathLst>
                  <a:path w="16445" h="15672" extrusionOk="0">
                    <a:moveTo>
                      <a:pt x="7791" y="1"/>
                    </a:moveTo>
                    <a:cubicBezTo>
                      <a:pt x="7394" y="1"/>
                      <a:pt x="6995" y="26"/>
                      <a:pt x="6596" y="75"/>
                    </a:cubicBezTo>
                    <a:cubicBezTo>
                      <a:pt x="6566" y="105"/>
                      <a:pt x="6505" y="105"/>
                      <a:pt x="6414" y="105"/>
                    </a:cubicBezTo>
                    <a:cubicBezTo>
                      <a:pt x="6414" y="166"/>
                      <a:pt x="6384" y="227"/>
                      <a:pt x="6353" y="227"/>
                    </a:cubicBezTo>
                    <a:cubicBezTo>
                      <a:pt x="2311" y="774"/>
                      <a:pt x="1" y="4270"/>
                      <a:pt x="365" y="8221"/>
                    </a:cubicBezTo>
                    <a:cubicBezTo>
                      <a:pt x="730" y="11656"/>
                      <a:pt x="2919" y="14574"/>
                      <a:pt x="6353" y="15455"/>
                    </a:cubicBezTo>
                    <a:cubicBezTo>
                      <a:pt x="6945" y="15602"/>
                      <a:pt x="7542" y="15672"/>
                      <a:pt x="8133" y="15672"/>
                    </a:cubicBezTo>
                    <a:cubicBezTo>
                      <a:pt x="10730" y="15672"/>
                      <a:pt x="13215" y="14315"/>
                      <a:pt x="14651" y="12112"/>
                    </a:cubicBezTo>
                    <a:cubicBezTo>
                      <a:pt x="16445" y="9406"/>
                      <a:pt x="16232" y="5729"/>
                      <a:pt x="14317" y="3145"/>
                    </a:cubicBezTo>
                    <a:cubicBezTo>
                      <a:pt x="12740" y="1016"/>
                      <a:pt x="10322" y="1"/>
                      <a:pt x="779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36"/>
              <p:cNvSpPr/>
              <p:nvPr/>
            </p:nvSpPr>
            <p:spPr>
              <a:xfrm>
                <a:off x="1116031" y="591863"/>
                <a:ext cx="151966" cy="211949"/>
              </a:xfrm>
              <a:custGeom>
                <a:avLst/>
                <a:gdLst/>
                <a:ahLst/>
                <a:cxnLst/>
                <a:rect l="l" t="t" r="r" b="b"/>
                <a:pathLst>
                  <a:path w="4345" h="6060" extrusionOk="0">
                    <a:moveTo>
                      <a:pt x="3571" y="1"/>
                    </a:moveTo>
                    <a:cubicBezTo>
                      <a:pt x="3508" y="1"/>
                      <a:pt x="3442" y="12"/>
                      <a:pt x="3375" y="37"/>
                    </a:cubicBezTo>
                    <a:cubicBezTo>
                      <a:pt x="1217" y="1009"/>
                      <a:pt x="1" y="3775"/>
                      <a:pt x="670" y="5994"/>
                    </a:cubicBezTo>
                    <a:cubicBezTo>
                      <a:pt x="684" y="6036"/>
                      <a:pt x="718" y="6059"/>
                      <a:pt x="750" y="6059"/>
                    </a:cubicBezTo>
                    <a:cubicBezTo>
                      <a:pt x="787" y="6059"/>
                      <a:pt x="822" y="6029"/>
                      <a:pt x="822" y="5964"/>
                    </a:cubicBezTo>
                    <a:cubicBezTo>
                      <a:pt x="791" y="3714"/>
                      <a:pt x="1886" y="1891"/>
                      <a:pt x="3861" y="827"/>
                    </a:cubicBezTo>
                    <a:cubicBezTo>
                      <a:pt x="4344" y="639"/>
                      <a:pt x="4045" y="1"/>
                      <a:pt x="357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36"/>
              <p:cNvSpPr/>
              <p:nvPr/>
            </p:nvSpPr>
            <p:spPr>
              <a:xfrm>
                <a:off x="1042691" y="485962"/>
                <a:ext cx="655956" cy="658160"/>
              </a:xfrm>
              <a:custGeom>
                <a:avLst/>
                <a:gdLst/>
                <a:ahLst/>
                <a:cxnLst/>
                <a:rect l="l" t="t" r="r" b="b"/>
                <a:pathLst>
                  <a:path w="18755" h="18818" extrusionOk="0">
                    <a:moveTo>
                      <a:pt x="8894" y="1695"/>
                    </a:moveTo>
                    <a:cubicBezTo>
                      <a:pt x="11430" y="1695"/>
                      <a:pt x="13932" y="2729"/>
                      <a:pt x="15502" y="4858"/>
                    </a:cubicBezTo>
                    <a:cubicBezTo>
                      <a:pt x="17417" y="7442"/>
                      <a:pt x="17630" y="11119"/>
                      <a:pt x="15837" y="13825"/>
                    </a:cubicBezTo>
                    <a:cubicBezTo>
                      <a:pt x="14385" y="16015"/>
                      <a:pt x="11916" y="17369"/>
                      <a:pt x="9367" y="17369"/>
                    </a:cubicBezTo>
                    <a:cubicBezTo>
                      <a:pt x="8768" y="17369"/>
                      <a:pt x="8165" y="17294"/>
                      <a:pt x="7569" y="17138"/>
                    </a:cubicBezTo>
                    <a:cubicBezTo>
                      <a:pt x="4135" y="16287"/>
                      <a:pt x="1946" y="13369"/>
                      <a:pt x="1581" y="9904"/>
                    </a:cubicBezTo>
                    <a:cubicBezTo>
                      <a:pt x="1217" y="5952"/>
                      <a:pt x="3527" y="2487"/>
                      <a:pt x="7539" y="1910"/>
                    </a:cubicBezTo>
                    <a:cubicBezTo>
                      <a:pt x="7600" y="1879"/>
                      <a:pt x="7630" y="1849"/>
                      <a:pt x="7630" y="1818"/>
                    </a:cubicBezTo>
                    <a:cubicBezTo>
                      <a:pt x="7660" y="1818"/>
                      <a:pt x="7752" y="1818"/>
                      <a:pt x="7812" y="1758"/>
                    </a:cubicBezTo>
                    <a:cubicBezTo>
                      <a:pt x="8172" y="1716"/>
                      <a:pt x="8533" y="1695"/>
                      <a:pt x="8894" y="1695"/>
                    </a:cubicBezTo>
                    <a:close/>
                    <a:moveTo>
                      <a:pt x="5848" y="1"/>
                    </a:moveTo>
                    <a:cubicBezTo>
                      <a:pt x="5778" y="1"/>
                      <a:pt x="5715" y="50"/>
                      <a:pt x="5715" y="116"/>
                    </a:cubicBezTo>
                    <a:cubicBezTo>
                      <a:pt x="5776" y="359"/>
                      <a:pt x="5928" y="603"/>
                      <a:pt x="6019" y="815"/>
                    </a:cubicBezTo>
                    <a:cubicBezTo>
                      <a:pt x="6171" y="1119"/>
                      <a:pt x="6293" y="1423"/>
                      <a:pt x="6475" y="1697"/>
                    </a:cubicBezTo>
                    <a:cubicBezTo>
                      <a:pt x="4925" y="2092"/>
                      <a:pt x="3587" y="3004"/>
                      <a:pt x="2676" y="4250"/>
                    </a:cubicBezTo>
                    <a:cubicBezTo>
                      <a:pt x="2311" y="3976"/>
                      <a:pt x="2007" y="3764"/>
                      <a:pt x="1672" y="3490"/>
                    </a:cubicBezTo>
                    <a:cubicBezTo>
                      <a:pt x="1656" y="3485"/>
                      <a:pt x="1639" y="3482"/>
                      <a:pt x="1622" y="3482"/>
                    </a:cubicBezTo>
                    <a:cubicBezTo>
                      <a:pt x="1545" y="3482"/>
                      <a:pt x="1476" y="3537"/>
                      <a:pt x="1551" y="3612"/>
                    </a:cubicBezTo>
                    <a:cubicBezTo>
                      <a:pt x="1855" y="3916"/>
                      <a:pt x="2189" y="4220"/>
                      <a:pt x="2524" y="4432"/>
                    </a:cubicBezTo>
                    <a:cubicBezTo>
                      <a:pt x="1733" y="5587"/>
                      <a:pt x="1247" y="6955"/>
                      <a:pt x="1156" y="8384"/>
                    </a:cubicBezTo>
                    <a:lnTo>
                      <a:pt x="1156" y="8961"/>
                    </a:lnTo>
                    <a:cubicBezTo>
                      <a:pt x="821" y="8961"/>
                      <a:pt x="487" y="8961"/>
                      <a:pt x="92" y="8870"/>
                    </a:cubicBezTo>
                    <a:cubicBezTo>
                      <a:pt x="31" y="8870"/>
                      <a:pt x="1" y="8961"/>
                      <a:pt x="61" y="8992"/>
                    </a:cubicBezTo>
                    <a:cubicBezTo>
                      <a:pt x="396" y="9113"/>
                      <a:pt x="791" y="9144"/>
                      <a:pt x="1156" y="9144"/>
                    </a:cubicBezTo>
                    <a:cubicBezTo>
                      <a:pt x="1217" y="10481"/>
                      <a:pt x="1520" y="11758"/>
                      <a:pt x="2037" y="12913"/>
                    </a:cubicBezTo>
                    <a:lnTo>
                      <a:pt x="2007" y="12913"/>
                    </a:lnTo>
                    <a:cubicBezTo>
                      <a:pt x="1581" y="13126"/>
                      <a:pt x="1156" y="13369"/>
                      <a:pt x="791" y="13581"/>
                    </a:cubicBezTo>
                    <a:cubicBezTo>
                      <a:pt x="689" y="13632"/>
                      <a:pt x="758" y="13748"/>
                      <a:pt x="855" y="13748"/>
                    </a:cubicBezTo>
                    <a:cubicBezTo>
                      <a:pt x="873" y="13748"/>
                      <a:pt x="893" y="13743"/>
                      <a:pt x="913" y="13733"/>
                    </a:cubicBezTo>
                    <a:cubicBezTo>
                      <a:pt x="1368" y="13551"/>
                      <a:pt x="1733" y="13338"/>
                      <a:pt x="2159" y="13095"/>
                    </a:cubicBezTo>
                    <a:cubicBezTo>
                      <a:pt x="2919" y="14645"/>
                      <a:pt x="4165" y="15983"/>
                      <a:pt x="5806" y="16773"/>
                    </a:cubicBezTo>
                    <a:cubicBezTo>
                      <a:pt x="5685" y="17047"/>
                      <a:pt x="5654" y="17320"/>
                      <a:pt x="5563" y="17594"/>
                    </a:cubicBezTo>
                    <a:cubicBezTo>
                      <a:pt x="5502" y="17837"/>
                      <a:pt x="5381" y="18110"/>
                      <a:pt x="5381" y="18414"/>
                    </a:cubicBezTo>
                    <a:cubicBezTo>
                      <a:pt x="5381" y="18467"/>
                      <a:pt x="5432" y="18500"/>
                      <a:pt x="5481" y="18500"/>
                    </a:cubicBezTo>
                    <a:cubicBezTo>
                      <a:pt x="5516" y="18500"/>
                      <a:pt x="5550" y="18483"/>
                      <a:pt x="5563" y="18445"/>
                    </a:cubicBezTo>
                    <a:cubicBezTo>
                      <a:pt x="5685" y="18141"/>
                      <a:pt x="5715" y="17837"/>
                      <a:pt x="5806" y="17533"/>
                    </a:cubicBezTo>
                    <a:cubicBezTo>
                      <a:pt x="5837" y="17290"/>
                      <a:pt x="5928" y="17047"/>
                      <a:pt x="5958" y="16834"/>
                    </a:cubicBezTo>
                    <a:lnTo>
                      <a:pt x="6171" y="16925"/>
                    </a:lnTo>
                    <a:cubicBezTo>
                      <a:pt x="7187" y="17374"/>
                      <a:pt x="8239" y="17584"/>
                      <a:pt x="9286" y="17584"/>
                    </a:cubicBezTo>
                    <a:cubicBezTo>
                      <a:pt x="9586" y="17584"/>
                      <a:pt x="9885" y="17567"/>
                      <a:pt x="10183" y="17533"/>
                    </a:cubicBezTo>
                    <a:cubicBezTo>
                      <a:pt x="10214" y="17958"/>
                      <a:pt x="10335" y="18384"/>
                      <a:pt x="10426" y="18749"/>
                    </a:cubicBezTo>
                    <a:cubicBezTo>
                      <a:pt x="10457" y="18794"/>
                      <a:pt x="10487" y="18817"/>
                      <a:pt x="10510" y="18817"/>
                    </a:cubicBezTo>
                    <a:cubicBezTo>
                      <a:pt x="10533" y="18817"/>
                      <a:pt x="10548" y="18794"/>
                      <a:pt x="10548" y="18749"/>
                    </a:cubicBezTo>
                    <a:cubicBezTo>
                      <a:pt x="10518" y="18354"/>
                      <a:pt x="10426" y="17928"/>
                      <a:pt x="10366" y="17533"/>
                    </a:cubicBezTo>
                    <a:cubicBezTo>
                      <a:pt x="11551" y="17381"/>
                      <a:pt x="12676" y="16986"/>
                      <a:pt x="13679" y="16317"/>
                    </a:cubicBezTo>
                    <a:cubicBezTo>
                      <a:pt x="13740" y="16560"/>
                      <a:pt x="13892" y="16712"/>
                      <a:pt x="14013" y="16895"/>
                    </a:cubicBezTo>
                    <a:cubicBezTo>
                      <a:pt x="14135" y="17138"/>
                      <a:pt x="14195" y="17381"/>
                      <a:pt x="14347" y="17594"/>
                    </a:cubicBezTo>
                    <a:cubicBezTo>
                      <a:pt x="14383" y="17617"/>
                      <a:pt x="14427" y="17632"/>
                      <a:pt x="14468" y="17632"/>
                    </a:cubicBezTo>
                    <a:cubicBezTo>
                      <a:pt x="14534" y="17632"/>
                      <a:pt x="14591" y="17596"/>
                      <a:pt x="14591" y="17502"/>
                    </a:cubicBezTo>
                    <a:cubicBezTo>
                      <a:pt x="14591" y="17229"/>
                      <a:pt x="14439" y="17016"/>
                      <a:pt x="14287" y="16773"/>
                    </a:cubicBezTo>
                    <a:cubicBezTo>
                      <a:pt x="14165" y="16591"/>
                      <a:pt x="14013" y="16378"/>
                      <a:pt x="13831" y="16256"/>
                    </a:cubicBezTo>
                    <a:cubicBezTo>
                      <a:pt x="14347" y="15922"/>
                      <a:pt x="14864" y="15496"/>
                      <a:pt x="15290" y="15010"/>
                    </a:cubicBezTo>
                    <a:cubicBezTo>
                      <a:pt x="15928" y="14311"/>
                      <a:pt x="16414" y="13551"/>
                      <a:pt x="16749" y="12761"/>
                    </a:cubicBezTo>
                    <a:cubicBezTo>
                      <a:pt x="17174" y="12974"/>
                      <a:pt x="17600" y="13217"/>
                      <a:pt x="17995" y="13369"/>
                    </a:cubicBezTo>
                    <a:cubicBezTo>
                      <a:pt x="18005" y="13372"/>
                      <a:pt x="18014" y="13374"/>
                      <a:pt x="18023" y="13374"/>
                    </a:cubicBezTo>
                    <a:cubicBezTo>
                      <a:pt x="18092" y="13374"/>
                      <a:pt x="18110" y="13274"/>
                      <a:pt x="18056" y="13247"/>
                    </a:cubicBezTo>
                    <a:cubicBezTo>
                      <a:pt x="17661" y="13004"/>
                      <a:pt x="17235" y="12822"/>
                      <a:pt x="16840" y="12609"/>
                    </a:cubicBezTo>
                    <a:cubicBezTo>
                      <a:pt x="17326" y="11271"/>
                      <a:pt x="17509" y="9782"/>
                      <a:pt x="17296" y="8384"/>
                    </a:cubicBezTo>
                    <a:cubicBezTo>
                      <a:pt x="17478" y="8384"/>
                      <a:pt x="17691" y="8323"/>
                      <a:pt x="17904" y="8262"/>
                    </a:cubicBezTo>
                    <a:cubicBezTo>
                      <a:pt x="18147" y="8201"/>
                      <a:pt x="18420" y="8171"/>
                      <a:pt x="18694" y="8080"/>
                    </a:cubicBezTo>
                    <a:cubicBezTo>
                      <a:pt x="18755" y="8049"/>
                      <a:pt x="18724" y="7928"/>
                      <a:pt x="18664" y="7928"/>
                    </a:cubicBezTo>
                    <a:cubicBezTo>
                      <a:pt x="18390" y="7928"/>
                      <a:pt x="18147" y="8019"/>
                      <a:pt x="17873" y="8019"/>
                    </a:cubicBezTo>
                    <a:cubicBezTo>
                      <a:pt x="17661" y="8049"/>
                      <a:pt x="17417" y="8049"/>
                      <a:pt x="17235" y="8110"/>
                    </a:cubicBezTo>
                    <a:cubicBezTo>
                      <a:pt x="17113" y="7320"/>
                      <a:pt x="16870" y="6530"/>
                      <a:pt x="16475" y="5770"/>
                    </a:cubicBezTo>
                    <a:cubicBezTo>
                      <a:pt x="16384" y="5496"/>
                      <a:pt x="16202" y="5223"/>
                      <a:pt x="16050" y="5010"/>
                    </a:cubicBezTo>
                    <a:cubicBezTo>
                      <a:pt x="16262" y="4919"/>
                      <a:pt x="16414" y="4767"/>
                      <a:pt x="16566" y="4615"/>
                    </a:cubicBezTo>
                    <a:cubicBezTo>
                      <a:pt x="16718" y="4463"/>
                      <a:pt x="16931" y="4311"/>
                      <a:pt x="17022" y="4128"/>
                    </a:cubicBezTo>
                    <a:cubicBezTo>
                      <a:pt x="17022" y="4076"/>
                      <a:pt x="16977" y="4001"/>
                      <a:pt x="16925" y="4001"/>
                    </a:cubicBezTo>
                    <a:cubicBezTo>
                      <a:pt x="16917" y="4001"/>
                      <a:pt x="16909" y="4003"/>
                      <a:pt x="16901" y="4007"/>
                    </a:cubicBezTo>
                    <a:cubicBezTo>
                      <a:pt x="16658" y="4068"/>
                      <a:pt x="16506" y="4280"/>
                      <a:pt x="16354" y="4432"/>
                    </a:cubicBezTo>
                    <a:cubicBezTo>
                      <a:pt x="16202" y="4554"/>
                      <a:pt x="16050" y="4706"/>
                      <a:pt x="15958" y="4858"/>
                    </a:cubicBezTo>
                    <a:cubicBezTo>
                      <a:pt x="15107" y="3672"/>
                      <a:pt x="13983" y="2730"/>
                      <a:pt x="12676" y="2122"/>
                    </a:cubicBezTo>
                    <a:cubicBezTo>
                      <a:pt x="12858" y="1697"/>
                      <a:pt x="13071" y="1210"/>
                      <a:pt x="13101" y="755"/>
                    </a:cubicBezTo>
                    <a:cubicBezTo>
                      <a:pt x="13101" y="702"/>
                      <a:pt x="13060" y="669"/>
                      <a:pt x="13020" y="669"/>
                    </a:cubicBezTo>
                    <a:cubicBezTo>
                      <a:pt x="12991" y="669"/>
                      <a:pt x="12962" y="686"/>
                      <a:pt x="12949" y="724"/>
                    </a:cubicBezTo>
                    <a:cubicBezTo>
                      <a:pt x="12706" y="1119"/>
                      <a:pt x="12615" y="1636"/>
                      <a:pt x="12524" y="2092"/>
                    </a:cubicBezTo>
                    <a:cubicBezTo>
                      <a:pt x="11455" y="1585"/>
                      <a:pt x="10289" y="1315"/>
                      <a:pt x="9109" y="1315"/>
                    </a:cubicBezTo>
                    <a:cubicBezTo>
                      <a:pt x="8310" y="1315"/>
                      <a:pt x="7504" y="1439"/>
                      <a:pt x="6718" y="1697"/>
                    </a:cubicBezTo>
                    <a:lnTo>
                      <a:pt x="6688" y="1697"/>
                    </a:lnTo>
                    <a:lnTo>
                      <a:pt x="6688" y="1666"/>
                    </a:lnTo>
                    <a:cubicBezTo>
                      <a:pt x="6597" y="1362"/>
                      <a:pt x="6445" y="1089"/>
                      <a:pt x="6323" y="815"/>
                    </a:cubicBezTo>
                    <a:cubicBezTo>
                      <a:pt x="6232" y="572"/>
                      <a:pt x="6110" y="207"/>
                      <a:pt x="5928" y="25"/>
                    </a:cubicBezTo>
                    <a:cubicBezTo>
                      <a:pt x="5902" y="8"/>
                      <a:pt x="5875" y="1"/>
                      <a:pt x="58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36"/>
              <p:cNvSpPr/>
              <p:nvPr/>
            </p:nvSpPr>
            <p:spPr>
              <a:xfrm>
                <a:off x="1397747" y="712524"/>
                <a:ext cx="50014" cy="41760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194" extrusionOk="0">
                    <a:moveTo>
                      <a:pt x="1187" y="1"/>
                    </a:moveTo>
                    <a:cubicBezTo>
                      <a:pt x="1132" y="1"/>
                      <a:pt x="1102" y="59"/>
                      <a:pt x="1125" y="82"/>
                    </a:cubicBezTo>
                    <a:cubicBezTo>
                      <a:pt x="1156" y="234"/>
                      <a:pt x="1247" y="356"/>
                      <a:pt x="1217" y="538"/>
                    </a:cubicBezTo>
                    <a:cubicBezTo>
                      <a:pt x="1156" y="720"/>
                      <a:pt x="1095" y="872"/>
                      <a:pt x="943" y="964"/>
                    </a:cubicBezTo>
                    <a:cubicBezTo>
                      <a:pt x="858" y="1010"/>
                      <a:pt x="772" y="1030"/>
                      <a:pt x="689" y="1030"/>
                    </a:cubicBezTo>
                    <a:cubicBezTo>
                      <a:pt x="391" y="1030"/>
                      <a:pt x="133" y="763"/>
                      <a:pt x="62" y="477"/>
                    </a:cubicBezTo>
                    <a:cubicBezTo>
                      <a:pt x="62" y="447"/>
                      <a:pt x="46" y="432"/>
                      <a:pt x="31" y="432"/>
                    </a:cubicBezTo>
                    <a:cubicBezTo>
                      <a:pt x="16" y="432"/>
                      <a:pt x="1" y="447"/>
                      <a:pt x="1" y="477"/>
                    </a:cubicBezTo>
                    <a:cubicBezTo>
                      <a:pt x="1" y="876"/>
                      <a:pt x="349" y="1194"/>
                      <a:pt x="726" y="1194"/>
                    </a:cubicBezTo>
                    <a:cubicBezTo>
                      <a:pt x="808" y="1194"/>
                      <a:pt x="892" y="1179"/>
                      <a:pt x="974" y="1146"/>
                    </a:cubicBezTo>
                    <a:cubicBezTo>
                      <a:pt x="1156" y="1024"/>
                      <a:pt x="1308" y="842"/>
                      <a:pt x="1399" y="599"/>
                    </a:cubicBezTo>
                    <a:cubicBezTo>
                      <a:pt x="1429" y="416"/>
                      <a:pt x="1429" y="112"/>
                      <a:pt x="1247" y="21"/>
                    </a:cubicBezTo>
                    <a:cubicBezTo>
                      <a:pt x="1225" y="7"/>
                      <a:pt x="1205" y="1"/>
                      <a:pt x="11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36"/>
              <p:cNvSpPr/>
              <p:nvPr/>
            </p:nvSpPr>
            <p:spPr>
              <a:xfrm>
                <a:off x="1319090" y="688147"/>
                <a:ext cx="48930" cy="69146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1977" extrusionOk="0">
                    <a:moveTo>
                      <a:pt x="350" y="1"/>
                    </a:moveTo>
                    <a:cubicBezTo>
                      <a:pt x="228" y="1"/>
                      <a:pt x="105" y="100"/>
                      <a:pt x="61" y="232"/>
                    </a:cubicBezTo>
                    <a:cubicBezTo>
                      <a:pt x="31" y="354"/>
                      <a:pt x="1" y="475"/>
                      <a:pt x="1" y="597"/>
                    </a:cubicBezTo>
                    <a:cubicBezTo>
                      <a:pt x="1" y="688"/>
                      <a:pt x="31" y="840"/>
                      <a:pt x="61" y="961"/>
                    </a:cubicBezTo>
                    <a:cubicBezTo>
                      <a:pt x="153" y="1205"/>
                      <a:pt x="213" y="1387"/>
                      <a:pt x="305" y="1600"/>
                    </a:cubicBezTo>
                    <a:cubicBezTo>
                      <a:pt x="410" y="1811"/>
                      <a:pt x="607" y="1976"/>
                      <a:pt x="837" y="1976"/>
                    </a:cubicBezTo>
                    <a:cubicBezTo>
                      <a:pt x="871" y="1976"/>
                      <a:pt x="907" y="1972"/>
                      <a:pt x="943" y="1964"/>
                    </a:cubicBezTo>
                    <a:cubicBezTo>
                      <a:pt x="1186" y="1873"/>
                      <a:pt x="1399" y="1569"/>
                      <a:pt x="1277" y="1296"/>
                    </a:cubicBezTo>
                    <a:cubicBezTo>
                      <a:pt x="1186" y="1083"/>
                      <a:pt x="1095" y="809"/>
                      <a:pt x="973" y="627"/>
                    </a:cubicBezTo>
                    <a:cubicBezTo>
                      <a:pt x="943" y="506"/>
                      <a:pt x="882" y="384"/>
                      <a:pt x="791" y="293"/>
                    </a:cubicBezTo>
                    <a:cubicBezTo>
                      <a:pt x="700" y="171"/>
                      <a:pt x="608" y="141"/>
                      <a:pt x="487" y="50"/>
                    </a:cubicBezTo>
                    <a:cubicBezTo>
                      <a:pt x="444" y="16"/>
                      <a:pt x="397" y="1"/>
                      <a:pt x="3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36"/>
              <p:cNvSpPr/>
              <p:nvPr/>
            </p:nvSpPr>
            <p:spPr>
              <a:xfrm>
                <a:off x="1441359" y="634987"/>
                <a:ext cx="48930" cy="69146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1977" extrusionOk="0">
                    <a:moveTo>
                      <a:pt x="350" y="1"/>
                    </a:moveTo>
                    <a:cubicBezTo>
                      <a:pt x="227" y="1"/>
                      <a:pt x="105" y="101"/>
                      <a:pt x="61" y="232"/>
                    </a:cubicBezTo>
                    <a:cubicBezTo>
                      <a:pt x="30" y="354"/>
                      <a:pt x="0" y="475"/>
                      <a:pt x="0" y="597"/>
                    </a:cubicBezTo>
                    <a:cubicBezTo>
                      <a:pt x="0" y="688"/>
                      <a:pt x="30" y="840"/>
                      <a:pt x="61" y="962"/>
                    </a:cubicBezTo>
                    <a:cubicBezTo>
                      <a:pt x="122" y="1205"/>
                      <a:pt x="213" y="1387"/>
                      <a:pt x="304" y="1600"/>
                    </a:cubicBezTo>
                    <a:cubicBezTo>
                      <a:pt x="410" y="1811"/>
                      <a:pt x="607" y="1976"/>
                      <a:pt x="836" y="1976"/>
                    </a:cubicBezTo>
                    <a:cubicBezTo>
                      <a:pt x="871" y="1976"/>
                      <a:pt x="906" y="1973"/>
                      <a:pt x="942" y="1965"/>
                    </a:cubicBezTo>
                    <a:cubicBezTo>
                      <a:pt x="1186" y="1874"/>
                      <a:pt x="1398" y="1570"/>
                      <a:pt x="1277" y="1296"/>
                    </a:cubicBezTo>
                    <a:cubicBezTo>
                      <a:pt x="1216" y="1083"/>
                      <a:pt x="1125" y="870"/>
                      <a:pt x="973" y="627"/>
                    </a:cubicBezTo>
                    <a:cubicBezTo>
                      <a:pt x="942" y="506"/>
                      <a:pt x="882" y="384"/>
                      <a:pt x="790" y="293"/>
                    </a:cubicBezTo>
                    <a:cubicBezTo>
                      <a:pt x="730" y="171"/>
                      <a:pt x="608" y="141"/>
                      <a:pt x="486" y="50"/>
                    </a:cubicBezTo>
                    <a:cubicBezTo>
                      <a:pt x="444" y="16"/>
                      <a:pt x="397" y="1"/>
                      <a:pt x="3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87" name="Google Shape;287;p36"/>
          <p:cNvGrpSpPr/>
          <p:nvPr/>
        </p:nvGrpSpPr>
        <p:grpSpPr>
          <a:xfrm>
            <a:off x="5004048" y="1260305"/>
            <a:ext cx="3816423" cy="2895621"/>
            <a:chOff x="5508767" y="765456"/>
            <a:chExt cx="3095618" cy="2463573"/>
          </a:xfrm>
        </p:grpSpPr>
        <p:sp>
          <p:nvSpPr>
            <p:cNvPr id="288" name="Google Shape;288;p36"/>
            <p:cNvSpPr/>
            <p:nvPr/>
          </p:nvSpPr>
          <p:spPr>
            <a:xfrm rot="533168">
              <a:off x="5650266" y="970403"/>
              <a:ext cx="2812620" cy="2053679"/>
            </a:xfrm>
            <a:custGeom>
              <a:avLst/>
              <a:gdLst/>
              <a:ahLst/>
              <a:cxnLst/>
              <a:rect l="l" t="t" r="r" b="b"/>
              <a:pathLst>
                <a:path w="145389" h="106162" extrusionOk="0">
                  <a:moveTo>
                    <a:pt x="30613" y="13502"/>
                  </a:moveTo>
                  <a:cubicBezTo>
                    <a:pt x="30613" y="13502"/>
                    <a:pt x="30613" y="13502"/>
                    <a:pt x="30613" y="13502"/>
                  </a:cubicBezTo>
                  <a:lnTo>
                    <a:pt x="30613" y="13502"/>
                  </a:lnTo>
                  <a:cubicBezTo>
                    <a:pt x="30615" y="13507"/>
                    <a:pt x="30617" y="13511"/>
                    <a:pt x="30619" y="13515"/>
                  </a:cubicBezTo>
                  <a:cubicBezTo>
                    <a:pt x="30619" y="13515"/>
                    <a:pt x="30620" y="13515"/>
                    <a:pt x="30621" y="13515"/>
                  </a:cubicBezTo>
                  <a:lnTo>
                    <a:pt x="30621" y="13515"/>
                  </a:lnTo>
                  <a:cubicBezTo>
                    <a:pt x="30619" y="13512"/>
                    <a:pt x="30617" y="13508"/>
                    <a:pt x="30613" y="13502"/>
                  </a:cubicBezTo>
                  <a:close/>
                  <a:moveTo>
                    <a:pt x="65380" y="0"/>
                  </a:moveTo>
                  <a:cubicBezTo>
                    <a:pt x="62109" y="0"/>
                    <a:pt x="59546" y="2687"/>
                    <a:pt x="58507" y="5763"/>
                  </a:cubicBezTo>
                  <a:cubicBezTo>
                    <a:pt x="58068" y="3372"/>
                    <a:pt x="56392" y="1404"/>
                    <a:pt x="54011" y="1404"/>
                  </a:cubicBezTo>
                  <a:cubicBezTo>
                    <a:pt x="53479" y="1404"/>
                    <a:pt x="52911" y="1502"/>
                    <a:pt x="52315" y="1716"/>
                  </a:cubicBezTo>
                  <a:cubicBezTo>
                    <a:pt x="49682" y="2691"/>
                    <a:pt x="48951" y="5665"/>
                    <a:pt x="49926" y="8005"/>
                  </a:cubicBezTo>
                  <a:cubicBezTo>
                    <a:pt x="49025" y="7395"/>
                    <a:pt x="47969" y="6889"/>
                    <a:pt x="46942" y="6889"/>
                  </a:cubicBezTo>
                  <a:cubicBezTo>
                    <a:pt x="46246" y="6889"/>
                    <a:pt x="45564" y="7122"/>
                    <a:pt x="44953" y="7713"/>
                  </a:cubicBezTo>
                  <a:cubicBezTo>
                    <a:pt x="43734" y="9127"/>
                    <a:pt x="43490" y="11126"/>
                    <a:pt x="44416" y="12735"/>
                  </a:cubicBezTo>
                  <a:cubicBezTo>
                    <a:pt x="44099" y="12605"/>
                    <a:pt x="43773" y="12544"/>
                    <a:pt x="43453" y="12544"/>
                  </a:cubicBezTo>
                  <a:cubicBezTo>
                    <a:pt x="42448" y="12544"/>
                    <a:pt x="41508" y="13150"/>
                    <a:pt x="41101" y="14149"/>
                  </a:cubicBezTo>
                  <a:cubicBezTo>
                    <a:pt x="40565" y="15660"/>
                    <a:pt x="41784" y="17025"/>
                    <a:pt x="43100" y="17561"/>
                  </a:cubicBezTo>
                  <a:cubicBezTo>
                    <a:pt x="43954" y="17833"/>
                    <a:pt x="44838" y="17981"/>
                    <a:pt x="45704" y="17981"/>
                  </a:cubicBezTo>
                  <a:cubicBezTo>
                    <a:pt x="45927" y="17981"/>
                    <a:pt x="46148" y="17971"/>
                    <a:pt x="46367" y="17951"/>
                  </a:cubicBezTo>
                  <a:cubicBezTo>
                    <a:pt x="48219" y="17951"/>
                    <a:pt x="50072" y="17951"/>
                    <a:pt x="51925" y="17903"/>
                  </a:cubicBezTo>
                  <a:lnTo>
                    <a:pt x="54168" y="17903"/>
                  </a:lnTo>
                  <a:cubicBezTo>
                    <a:pt x="53192" y="18439"/>
                    <a:pt x="52169" y="18975"/>
                    <a:pt x="51242" y="19512"/>
                  </a:cubicBezTo>
                  <a:cubicBezTo>
                    <a:pt x="44173" y="23802"/>
                    <a:pt x="37737" y="29263"/>
                    <a:pt x="34714" y="36722"/>
                  </a:cubicBezTo>
                  <a:lnTo>
                    <a:pt x="34470" y="37210"/>
                  </a:lnTo>
                  <a:cubicBezTo>
                    <a:pt x="33300" y="36283"/>
                    <a:pt x="32325" y="35113"/>
                    <a:pt x="31594" y="33846"/>
                  </a:cubicBezTo>
                  <a:cubicBezTo>
                    <a:pt x="30375" y="31652"/>
                    <a:pt x="29546" y="29214"/>
                    <a:pt x="29156" y="26776"/>
                  </a:cubicBezTo>
                  <a:cubicBezTo>
                    <a:pt x="30375" y="26386"/>
                    <a:pt x="31301" y="25362"/>
                    <a:pt x="31545" y="24095"/>
                  </a:cubicBezTo>
                  <a:lnTo>
                    <a:pt x="31545" y="24046"/>
                  </a:lnTo>
                  <a:cubicBezTo>
                    <a:pt x="32374" y="23900"/>
                    <a:pt x="33154" y="23510"/>
                    <a:pt x="33788" y="22924"/>
                  </a:cubicBezTo>
                  <a:cubicBezTo>
                    <a:pt x="34275" y="22486"/>
                    <a:pt x="34568" y="21949"/>
                    <a:pt x="34617" y="21316"/>
                  </a:cubicBezTo>
                  <a:cubicBezTo>
                    <a:pt x="34617" y="21121"/>
                    <a:pt x="34568" y="20926"/>
                    <a:pt x="34519" y="20730"/>
                  </a:cubicBezTo>
                  <a:cubicBezTo>
                    <a:pt x="34373" y="20438"/>
                    <a:pt x="34080" y="20194"/>
                    <a:pt x="33788" y="20097"/>
                  </a:cubicBezTo>
                  <a:cubicBezTo>
                    <a:pt x="33568" y="19987"/>
                    <a:pt x="33322" y="19932"/>
                    <a:pt x="33068" y="19932"/>
                  </a:cubicBezTo>
                  <a:cubicBezTo>
                    <a:pt x="32983" y="19932"/>
                    <a:pt x="32898" y="19938"/>
                    <a:pt x="32813" y="19950"/>
                  </a:cubicBezTo>
                  <a:cubicBezTo>
                    <a:pt x="32569" y="19999"/>
                    <a:pt x="32276" y="20097"/>
                    <a:pt x="32081" y="20243"/>
                  </a:cubicBezTo>
                  <a:cubicBezTo>
                    <a:pt x="31838" y="20389"/>
                    <a:pt x="31643" y="20584"/>
                    <a:pt x="31496" y="20779"/>
                  </a:cubicBezTo>
                  <a:cubicBezTo>
                    <a:pt x="32081" y="19073"/>
                    <a:pt x="32618" y="17123"/>
                    <a:pt x="32423" y="15465"/>
                  </a:cubicBezTo>
                  <a:cubicBezTo>
                    <a:pt x="32423" y="15367"/>
                    <a:pt x="32423" y="15270"/>
                    <a:pt x="32374" y="15172"/>
                  </a:cubicBezTo>
                  <a:cubicBezTo>
                    <a:pt x="32287" y="14522"/>
                    <a:pt x="31931" y="13565"/>
                    <a:pt x="31305" y="13565"/>
                  </a:cubicBezTo>
                  <a:cubicBezTo>
                    <a:pt x="31227" y="13565"/>
                    <a:pt x="31144" y="13580"/>
                    <a:pt x="31058" y="13612"/>
                  </a:cubicBezTo>
                  <a:cubicBezTo>
                    <a:pt x="30912" y="13564"/>
                    <a:pt x="30766" y="13515"/>
                    <a:pt x="30621" y="13515"/>
                  </a:cubicBezTo>
                  <a:lnTo>
                    <a:pt x="30621" y="13515"/>
                  </a:lnTo>
                  <a:cubicBezTo>
                    <a:pt x="30621" y="13516"/>
                    <a:pt x="30622" y="13517"/>
                    <a:pt x="30621" y="13517"/>
                  </a:cubicBezTo>
                  <a:cubicBezTo>
                    <a:pt x="30621" y="13517"/>
                    <a:pt x="30620" y="13516"/>
                    <a:pt x="30619" y="13515"/>
                  </a:cubicBezTo>
                  <a:cubicBezTo>
                    <a:pt x="30617" y="13515"/>
                    <a:pt x="30615" y="13510"/>
                    <a:pt x="30613" y="13502"/>
                  </a:cubicBezTo>
                  <a:lnTo>
                    <a:pt x="30613" y="13502"/>
                  </a:lnTo>
                  <a:cubicBezTo>
                    <a:pt x="30613" y="13502"/>
                    <a:pt x="30612" y="13502"/>
                    <a:pt x="30612" y="13502"/>
                  </a:cubicBezTo>
                  <a:lnTo>
                    <a:pt x="30612" y="13502"/>
                  </a:lnTo>
                  <a:cubicBezTo>
                    <a:pt x="30612" y="13502"/>
                    <a:pt x="30613" y="13502"/>
                    <a:pt x="30613" y="13502"/>
                  </a:cubicBezTo>
                  <a:lnTo>
                    <a:pt x="30613" y="13502"/>
                  </a:lnTo>
                  <a:cubicBezTo>
                    <a:pt x="30583" y="13375"/>
                    <a:pt x="30587" y="12321"/>
                    <a:pt x="30374" y="12321"/>
                  </a:cubicBezTo>
                  <a:cubicBezTo>
                    <a:pt x="30303" y="12321"/>
                    <a:pt x="30209" y="12435"/>
                    <a:pt x="30082" y="12735"/>
                  </a:cubicBezTo>
                  <a:lnTo>
                    <a:pt x="29887" y="12637"/>
                  </a:lnTo>
                  <a:cubicBezTo>
                    <a:pt x="29741" y="13076"/>
                    <a:pt x="29644" y="13515"/>
                    <a:pt x="29595" y="14002"/>
                  </a:cubicBezTo>
                  <a:cubicBezTo>
                    <a:pt x="29692" y="18341"/>
                    <a:pt x="28083" y="18049"/>
                    <a:pt x="27547" y="18536"/>
                  </a:cubicBezTo>
                  <a:cubicBezTo>
                    <a:pt x="27539" y="18540"/>
                    <a:pt x="27531" y="18542"/>
                    <a:pt x="27523" y="18542"/>
                  </a:cubicBezTo>
                  <a:cubicBezTo>
                    <a:pt x="27145" y="18542"/>
                    <a:pt x="27551" y="14164"/>
                    <a:pt x="27466" y="14164"/>
                  </a:cubicBezTo>
                  <a:cubicBezTo>
                    <a:pt x="27462" y="14164"/>
                    <a:pt x="27456" y="14175"/>
                    <a:pt x="27450" y="14197"/>
                  </a:cubicBezTo>
                  <a:cubicBezTo>
                    <a:pt x="27297" y="13716"/>
                    <a:pt x="26878" y="13519"/>
                    <a:pt x="26411" y="13519"/>
                  </a:cubicBezTo>
                  <a:cubicBezTo>
                    <a:pt x="25837" y="13519"/>
                    <a:pt x="25188" y="13816"/>
                    <a:pt x="24866" y="14246"/>
                  </a:cubicBezTo>
                  <a:cubicBezTo>
                    <a:pt x="24427" y="14977"/>
                    <a:pt x="24232" y="15855"/>
                    <a:pt x="24232" y="16684"/>
                  </a:cubicBezTo>
                  <a:cubicBezTo>
                    <a:pt x="24086" y="18049"/>
                    <a:pt x="24134" y="19463"/>
                    <a:pt x="24378" y="20828"/>
                  </a:cubicBezTo>
                  <a:cubicBezTo>
                    <a:pt x="24329" y="20828"/>
                    <a:pt x="24281" y="20828"/>
                    <a:pt x="24232" y="20926"/>
                  </a:cubicBezTo>
                  <a:cubicBezTo>
                    <a:pt x="23062" y="22876"/>
                    <a:pt x="24914" y="25996"/>
                    <a:pt x="26913" y="26776"/>
                  </a:cubicBezTo>
                  <a:cubicBezTo>
                    <a:pt x="26865" y="26776"/>
                    <a:pt x="26865" y="26825"/>
                    <a:pt x="26865" y="26874"/>
                  </a:cubicBezTo>
                  <a:cubicBezTo>
                    <a:pt x="25061" y="31213"/>
                    <a:pt x="27060" y="38331"/>
                    <a:pt x="28425" y="40086"/>
                  </a:cubicBezTo>
                  <a:cubicBezTo>
                    <a:pt x="29546" y="41549"/>
                    <a:pt x="30131" y="42768"/>
                    <a:pt x="31545" y="43987"/>
                  </a:cubicBezTo>
                  <a:cubicBezTo>
                    <a:pt x="31496" y="43987"/>
                    <a:pt x="31448" y="43987"/>
                    <a:pt x="31399" y="44084"/>
                  </a:cubicBezTo>
                  <a:cubicBezTo>
                    <a:pt x="31399" y="44084"/>
                    <a:pt x="31399" y="44084"/>
                    <a:pt x="31399" y="44133"/>
                  </a:cubicBezTo>
                  <a:cubicBezTo>
                    <a:pt x="30277" y="47497"/>
                    <a:pt x="29497" y="50959"/>
                    <a:pt x="29107" y="54518"/>
                  </a:cubicBezTo>
                  <a:cubicBezTo>
                    <a:pt x="28912" y="53982"/>
                    <a:pt x="28669" y="53445"/>
                    <a:pt x="28425" y="52909"/>
                  </a:cubicBezTo>
                  <a:cubicBezTo>
                    <a:pt x="27352" y="50861"/>
                    <a:pt x="25792" y="49106"/>
                    <a:pt x="23939" y="47741"/>
                  </a:cubicBezTo>
                  <a:cubicBezTo>
                    <a:pt x="23647" y="47546"/>
                    <a:pt x="23403" y="47351"/>
                    <a:pt x="23110" y="47156"/>
                  </a:cubicBezTo>
                  <a:cubicBezTo>
                    <a:pt x="21843" y="46376"/>
                    <a:pt x="20478" y="45791"/>
                    <a:pt x="19064" y="45352"/>
                  </a:cubicBezTo>
                  <a:cubicBezTo>
                    <a:pt x="17991" y="45059"/>
                    <a:pt x="16919" y="44816"/>
                    <a:pt x="15846" y="44621"/>
                  </a:cubicBezTo>
                  <a:cubicBezTo>
                    <a:pt x="15456" y="44572"/>
                    <a:pt x="15115" y="44523"/>
                    <a:pt x="14725" y="44474"/>
                  </a:cubicBezTo>
                  <a:cubicBezTo>
                    <a:pt x="13262" y="44279"/>
                    <a:pt x="11799" y="44133"/>
                    <a:pt x="10288" y="44035"/>
                  </a:cubicBezTo>
                  <a:cubicBezTo>
                    <a:pt x="9557" y="43938"/>
                    <a:pt x="8825" y="43889"/>
                    <a:pt x="8094" y="43792"/>
                  </a:cubicBezTo>
                  <a:cubicBezTo>
                    <a:pt x="7363" y="43743"/>
                    <a:pt x="6631" y="43645"/>
                    <a:pt x="5900" y="43548"/>
                  </a:cubicBezTo>
                  <a:cubicBezTo>
                    <a:pt x="5705" y="43548"/>
                    <a:pt x="5559" y="43743"/>
                    <a:pt x="5656" y="43938"/>
                  </a:cubicBezTo>
                  <a:cubicBezTo>
                    <a:pt x="5802" y="44279"/>
                    <a:pt x="5997" y="44621"/>
                    <a:pt x="6144" y="44962"/>
                  </a:cubicBezTo>
                  <a:cubicBezTo>
                    <a:pt x="8630" y="49984"/>
                    <a:pt x="11409" y="54664"/>
                    <a:pt x="16187" y="57833"/>
                  </a:cubicBezTo>
                  <a:cubicBezTo>
                    <a:pt x="13749" y="58370"/>
                    <a:pt x="11409" y="59393"/>
                    <a:pt x="9410" y="60954"/>
                  </a:cubicBezTo>
                  <a:cubicBezTo>
                    <a:pt x="8679" y="61441"/>
                    <a:pt x="7996" y="62026"/>
                    <a:pt x="7265" y="62562"/>
                  </a:cubicBezTo>
                  <a:cubicBezTo>
                    <a:pt x="5169" y="64171"/>
                    <a:pt x="3023" y="65683"/>
                    <a:pt x="293" y="66073"/>
                  </a:cubicBezTo>
                  <a:lnTo>
                    <a:pt x="196" y="66073"/>
                  </a:lnTo>
                  <a:cubicBezTo>
                    <a:pt x="147" y="66073"/>
                    <a:pt x="147" y="66122"/>
                    <a:pt x="98" y="66122"/>
                  </a:cubicBezTo>
                  <a:cubicBezTo>
                    <a:pt x="49" y="66170"/>
                    <a:pt x="49" y="66219"/>
                    <a:pt x="49" y="66268"/>
                  </a:cubicBezTo>
                  <a:cubicBezTo>
                    <a:pt x="0" y="66414"/>
                    <a:pt x="49" y="66512"/>
                    <a:pt x="196" y="66560"/>
                  </a:cubicBezTo>
                  <a:cubicBezTo>
                    <a:pt x="4632" y="68706"/>
                    <a:pt x="9361" y="70168"/>
                    <a:pt x="14286" y="70900"/>
                  </a:cubicBezTo>
                  <a:cubicBezTo>
                    <a:pt x="14237" y="71046"/>
                    <a:pt x="14237" y="71143"/>
                    <a:pt x="14286" y="71241"/>
                  </a:cubicBezTo>
                  <a:cubicBezTo>
                    <a:pt x="14286" y="71923"/>
                    <a:pt x="14725" y="72557"/>
                    <a:pt x="15358" y="72850"/>
                  </a:cubicBezTo>
                  <a:cubicBezTo>
                    <a:pt x="14286" y="72850"/>
                    <a:pt x="13262" y="73045"/>
                    <a:pt x="12287" y="73386"/>
                  </a:cubicBezTo>
                  <a:cubicBezTo>
                    <a:pt x="10629" y="73874"/>
                    <a:pt x="9118" y="74849"/>
                    <a:pt x="8045" y="76214"/>
                  </a:cubicBezTo>
                  <a:cubicBezTo>
                    <a:pt x="7021" y="77530"/>
                    <a:pt x="6924" y="80114"/>
                    <a:pt x="8971" y="80212"/>
                  </a:cubicBezTo>
                  <a:cubicBezTo>
                    <a:pt x="8094" y="80699"/>
                    <a:pt x="7265" y="81236"/>
                    <a:pt x="6534" y="81918"/>
                  </a:cubicBezTo>
                  <a:cubicBezTo>
                    <a:pt x="5412" y="82845"/>
                    <a:pt x="4486" y="84015"/>
                    <a:pt x="4486" y="85185"/>
                  </a:cubicBezTo>
                  <a:cubicBezTo>
                    <a:pt x="4486" y="85477"/>
                    <a:pt x="4535" y="85770"/>
                    <a:pt x="4632" y="86063"/>
                  </a:cubicBezTo>
                  <a:cubicBezTo>
                    <a:pt x="4730" y="86209"/>
                    <a:pt x="4779" y="86355"/>
                    <a:pt x="4876" y="86501"/>
                  </a:cubicBezTo>
                  <a:cubicBezTo>
                    <a:pt x="4925" y="86550"/>
                    <a:pt x="4974" y="86599"/>
                    <a:pt x="4974" y="86599"/>
                  </a:cubicBezTo>
                  <a:cubicBezTo>
                    <a:pt x="5071" y="86696"/>
                    <a:pt x="5120" y="86794"/>
                    <a:pt x="5169" y="86843"/>
                  </a:cubicBezTo>
                  <a:cubicBezTo>
                    <a:pt x="5217" y="86891"/>
                    <a:pt x="5266" y="86940"/>
                    <a:pt x="5364" y="86989"/>
                  </a:cubicBezTo>
                  <a:cubicBezTo>
                    <a:pt x="5412" y="87038"/>
                    <a:pt x="5461" y="87086"/>
                    <a:pt x="5559" y="87135"/>
                  </a:cubicBezTo>
                  <a:cubicBezTo>
                    <a:pt x="5607" y="87135"/>
                    <a:pt x="5656" y="87184"/>
                    <a:pt x="5754" y="87233"/>
                  </a:cubicBezTo>
                  <a:lnTo>
                    <a:pt x="5949" y="87330"/>
                  </a:lnTo>
                  <a:lnTo>
                    <a:pt x="6192" y="87379"/>
                  </a:lnTo>
                  <a:lnTo>
                    <a:pt x="6387" y="87476"/>
                  </a:lnTo>
                  <a:lnTo>
                    <a:pt x="7850" y="87476"/>
                  </a:lnTo>
                  <a:cubicBezTo>
                    <a:pt x="9264" y="87330"/>
                    <a:pt x="10580" y="86843"/>
                    <a:pt x="11799" y="86111"/>
                  </a:cubicBezTo>
                  <a:lnTo>
                    <a:pt x="11848" y="86160"/>
                  </a:lnTo>
                  <a:cubicBezTo>
                    <a:pt x="10727" y="87818"/>
                    <a:pt x="11604" y="90938"/>
                    <a:pt x="13847" y="91084"/>
                  </a:cubicBezTo>
                  <a:cubicBezTo>
                    <a:pt x="13902" y="91087"/>
                    <a:pt x="13956" y="91089"/>
                    <a:pt x="14010" y="91089"/>
                  </a:cubicBezTo>
                  <a:cubicBezTo>
                    <a:pt x="16657" y="91089"/>
                    <a:pt x="18601" y="87622"/>
                    <a:pt x="19795" y="85185"/>
                  </a:cubicBezTo>
                  <a:cubicBezTo>
                    <a:pt x="19937" y="86320"/>
                    <a:pt x="21291" y="86990"/>
                    <a:pt x="22581" y="86990"/>
                  </a:cubicBezTo>
                  <a:cubicBezTo>
                    <a:pt x="23065" y="86990"/>
                    <a:pt x="23540" y="86896"/>
                    <a:pt x="23939" y="86696"/>
                  </a:cubicBezTo>
                  <a:cubicBezTo>
                    <a:pt x="25451" y="85965"/>
                    <a:pt x="26377" y="84259"/>
                    <a:pt x="27060" y="82747"/>
                  </a:cubicBezTo>
                  <a:cubicBezTo>
                    <a:pt x="27986" y="80797"/>
                    <a:pt x="28571" y="78700"/>
                    <a:pt x="28815" y="76604"/>
                  </a:cubicBezTo>
                  <a:lnTo>
                    <a:pt x="28864" y="76604"/>
                  </a:lnTo>
                  <a:cubicBezTo>
                    <a:pt x="28912" y="77482"/>
                    <a:pt x="29595" y="78164"/>
                    <a:pt x="30472" y="78262"/>
                  </a:cubicBezTo>
                  <a:cubicBezTo>
                    <a:pt x="30622" y="78290"/>
                    <a:pt x="30772" y="78303"/>
                    <a:pt x="30921" y="78303"/>
                  </a:cubicBezTo>
                  <a:cubicBezTo>
                    <a:pt x="31547" y="78303"/>
                    <a:pt x="32154" y="78061"/>
                    <a:pt x="32666" y="77628"/>
                  </a:cubicBezTo>
                  <a:cubicBezTo>
                    <a:pt x="36957" y="87525"/>
                    <a:pt x="44416" y="95667"/>
                    <a:pt x="53924" y="100787"/>
                  </a:cubicBezTo>
                  <a:cubicBezTo>
                    <a:pt x="55094" y="101420"/>
                    <a:pt x="56264" y="102005"/>
                    <a:pt x="57483" y="102542"/>
                  </a:cubicBezTo>
                  <a:lnTo>
                    <a:pt x="57824" y="102688"/>
                  </a:lnTo>
                  <a:cubicBezTo>
                    <a:pt x="58263" y="102834"/>
                    <a:pt x="58702" y="103029"/>
                    <a:pt x="59141" y="103176"/>
                  </a:cubicBezTo>
                  <a:lnTo>
                    <a:pt x="59726" y="103419"/>
                  </a:lnTo>
                  <a:cubicBezTo>
                    <a:pt x="60311" y="103614"/>
                    <a:pt x="60945" y="103858"/>
                    <a:pt x="61481" y="104004"/>
                  </a:cubicBezTo>
                  <a:cubicBezTo>
                    <a:pt x="62261" y="104297"/>
                    <a:pt x="63090" y="104541"/>
                    <a:pt x="63919" y="104785"/>
                  </a:cubicBezTo>
                  <a:cubicBezTo>
                    <a:pt x="65576" y="105223"/>
                    <a:pt x="67234" y="105565"/>
                    <a:pt x="68892" y="105760"/>
                  </a:cubicBezTo>
                  <a:cubicBezTo>
                    <a:pt x="69769" y="105906"/>
                    <a:pt x="70598" y="105955"/>
                    <a:pt x="71427" y="106003"/>
                  </a:cubicBezTo>
                  <a:cubicBezTo>
                    <a:pt x="71476" y="106052"/>
                    <a:pt x="71573" y="106101"/>
                    <a:pt x="71622" y="106101"/>
                  </a:cubicBezTo>
                  <a:cubicBezTo>
                    <a:pt x="72430" y="106141"/>
                    <a:pt x="73238" y="106162"/>
                    <a:pt x="74046" y="106162"/>
                  </a:cubicBezTo>
                  <a:cubicBezTo>
                    <a:pt x="78110" y="106162"/>
                    <a:pt x="82157" y="105647"/>
                    <a:pt x="86102" y="104589"/>
                  </a:cubicBezTo>
                  <a:cubicBezTo>
                    <a:pt x="86687" y="104443"/>
                    <a:pt x="87272" y="104297"/>
                    <a:pt x="87857" y="104102"/>
                  </a:cubicBezTo>
                  <a:cubicBezTo>
                    <a:pt x="90100" y="103468"/>
                    <a:pt x="92245" y="102591"/>
                    <a:pt x="94342" y="101615"/>
                  </a:cubicBezTo>
                  <a:cubicBezTo>
                    <a:pt x="94732" y="101762"/>
                    <a:pt x="95171" y="101859"/>
                    <a:pt x="95561" y="101908"/>
                  </a:cubicBezTo>
                  <a:cubicBezTo>
                    <a:pt x="97392" y="102114"/>
                    <a:pt x="99264" y="102171"/>
                    <a:pt x="101134" y="102171"/>
                  </a:cubicBezTo>
                  <a:cubicBezTo>
                    <a:pt x="102798" y="102171"/>
                    <a:pt x="104461" y="102126"/>
                    <a:pt x="106092" y="102103"/>
                  </a:cubicBezTo>
                  <a:cubicBezTo>
                    <a:pt x="109553" y="102103"/>
                    <a:pt x="112918" y="102005"/>
                    <a:pt x="116330" y="101859"/>
                  </a:cubicBezTo>
                  <a:cubicBezTo>
                    <a:pt x="119402" y="101713"/>
                    <a:pt x="122620" y="101810"/>
                    <a:pt x="125643" y="101274"/>
                  </a:cubicBezTo>
                  <a:cubicBezTo>
                    <a:pt x="127593" y="100982"/>
                    <a:pt x="129007" y="99373"/>
                    <a:pt x="129104" y="97422"/>
                  </a:cubicBezTo>
                  <a:cubicBezTo>
                    <a:pt x="129380" y="94347"/>
                    <a:pt x="126818" y="91558"/>
                    <a:pt x="124023" y="91558"/>
                  </a:cubicBezTo>
                  <a:cubicBezTo>
                    <a:pt x="123362" y="91558"/>
                    <a:pt x="122688" y="91714"/>
                    <a:pt x="122035" y="92059"/>
                  </a:cubicBezTo>
                  <a:cubicBezTo>
                    <a:pt x="122474" y="90060"/>
                    <a:pt x="121937" y="87964"/>
                    <a:pt x="120621" y="86355"/>
                  </a:cubicBezTo>
                  <a:cubicBezTo>
                    <a:pt x="119158" y="84600"/>
                    <a:pt x="117013" y="83527"/>
                    <a:pt x="114722" y="83478"/>
                  </a:cubicBezTo>
                  <a:cubicBezTo>
                    <a:pt x="115940" y="81528"/>
                    <a:pt x="116964" y="79481"/>
                    <a:pt x="117891" y="77384"/>
                  </a:cubicBezTo>
                  <a:cubicBezTo>
                    <a:pt x="118329" y="76360"/>
                    <a:pt x="118719" y="75288"/>
                    <a:pt x="119109" y="74215"/>
                  </a:cubicBezTo>
                  <a:cubicBezTo>
                    <a:pt x="120133" y="75385"/>
                    <a:pt x="121352" y="76409"/>
                    <a:pt x="122717" y="77238"/>
                  </a:cubicBezTo>
                  <a:cubicBezTo>
                    <a:pt x="127885" y="80358"/>
                    <a:pt x="134224" y="79724"/>
                    <a:pt x="139977" y="80456"/>
                  </a:cubicBezTo>
                  <a:cubicBezTo>
                    <a:pt x="140001" y="80480"/>
                    <a:pt x="140025" y="80492"/>
                    <a:pt x="140050" y="80492"/>
                  </a:cubicBezTo>
                  <a:cubicBezTo>
                    <a:pt x="140074" y="80492"/>
                    <a:pt x="140099" y="80480"/>
                    <a:pt x="140123" y="80456"/>
                  </a:cubicBezTo>
                  <a:cubicBezTo>
                    <a:pt x="140220" y="80407"/>
                    <a:pt x="140269" y="80309"/>
                    <a:pt x="140269" y="80261"/>
                  </a:cubicBezTo>
                  <a:cubicBezTo>
                    <a:pt x="140269" y="80212"/>
                    <a:pt x="140269" y="80163"/>
                    <a:pt x="140220" y="80114"/>
                  </a:cubicBezTo>
                  <a:lnTo>
                    <a:pt x="139684" y="79042"/>
                  </a:lnTo>
                  <a:cubicBezTo>
                    <a:pt x="137100" y="74117"/>
                    <a:pt x="134224" y="69486"/>
                    <a:pt x="129348" y="66414"/>
                  </a:cubicBezTo>
                  <a:cubicBezTo>
                    <a:pt x="131786" y="65829"/>
                    <a:pt x="134077" y="64756"/>
                    <a:pt x="136076" y="63196"/>
                  </a:cubicBezTo>
                  <a:cubicBezTo>
                    <a:pt x="136759" y="62660"/>
                    <a:pt x="137441" y="62075"/>
                    <a:pt x="138173" y="61539"/>
                  </a:cubicBezTo>
                  <a:cubicBezTo>
                    <a:pt x="139879" y="60125"/>
                    <a:pt x="141634" y="58808"/>
                    <a:pt x="143780" y="58175"/>
                  </a:cubicBezTo>
                  <a:cubicBezTo>
                    <a:pt x="144218" y="58028"/>
                    <a:pt x="144657" y="57931"/>
                    <a:pt x="145096" y="57882"/>
                  </a:cubicBezTo>
                  <a:cubicBezTo>
                    <a:pt x="145194" y="57882"/>
                    <a:pt x="145291" y="57784"/>
                    <a:pt x="145340" y="57638"/>
                  </a:cubicBezTo>
                  <a:cubicBezTo>
                    <a:pt x="145389" y="57492"/>
                    <a:pt x="145291" y="57297"/>
                    <a:pt x="145145" y="57297"/>
                  </a:cubicBezTo>
                  <a:cubicBezTo>
                    <a:pt x="140659" y="55200"/>
                    <a:pt x="135881" y="53835"/>
                    <a:pt x="131006" y="53250"/>
                  </a:cubicBezTo>
                  <a:cubicBezTo>
                    <a:pt x="131006" y="53104"/>
                    <a:pt x="131006" y="53006"/>
                    <a:pt x="131006" y="52909"/>
                  </a:cubicBezTo>
                  <a:cubicBezTo>
                    <a:pt x="130957" y="52665"/>
                    <a:pt x="130908" y="52470"/>
                    <a:pt x="130811" y="52226"/>
                  </a:cubicBezTo>
                  <a:cubicBezTo>
                    <a:pt x="130664" y="51836"/>
                    <a:pt x="130372" y="51495"/>
                    <a:pt x="129982" y="51251"/>
                  </a:cubicBezTo>
                  <a:cubicBezTo>
                    <a:pt x="131006" y="51251"/>
                    <a:pt x="132030" y="51056"/>
                    <a:pt x="133005" y="50715"/>
                  </a:cubicBezTo>
                  <a:cubicBezTo>
                    <a:pt x="133687" y="50471"/>
                    <a:pt x="134321" y="50179"/>
                    <a:pt x="134906" y="49789"/>
                  </a:cubicBezTo>
                  <a:cubicBezTo>
                    <a:pt x="135784" y="49252"/>
                    <a:pt x="136564" y="48570"/>
                    <a:pt x="137198" y="47741"/>
                  </a:cubicBezTo>
                  <a:cubicBezTo>
                    <a:pt x="137539" y="47253"/>
                    <a:pt x="137783" y="46620"/>
                    <a:pt x="137783" y="45986"/>
                  </a:cubicBezTo>
                  <a:cubicBezTo>
                    <a:pt x="137831" y="45839"/>
                    <a:pt x="137831" y="45742"/>
                    <a:pt x="137783" y="45596"/>
                  </a:cubicBezTo>
                  <a:cubicBezTo>
                    <a:pt x="137783" y="45401"/>
                    <a:pt x="137783" y="45206"/>
                    <a:pt x="137734" y="45011"/>
                  </a:cubicBezTo>
                  <a:cubicBezTo>
                    <a:pt x="137685" y="44913"/>
                    <a:pt x="137636" y="44816"/>
                    <a:pt x="137588" y="44718"/>
                  </a:cubicBezTo>
                  <a:cubicBezTo>
                    <a:pt x="137539" y="44572"/>
                    <a:pt x="137441" y="44377"/>
                    <a:pt x="137295" y="44231"/>
                  </a:cubicBezTo>
                  <a:cubicBezTo>
                    <a:pt x="137003" y="43938"/>
                    <a:pt x="136564" y="43792"/>
                    <a:pt x="136125" y="43792"/>
                  </a:cubicBezTo>
                  <a:cubicBezTo>
                    <a:pt x="136856" y="43402"/>
                    <a:pt x="137539" y="42914"/>
                    <a:pt x="138173" y="42378"/>
                  </a:cubicBezTo>
                  <a:cubicBezTo>
                    <a:pt x="139684" y="41159"/>
                    <a:pt x="141049" y="39452"/>
                    <a:pt x="140367" y="37844"/>
                  </a:cubicBezTo>
                  <a:cubicBezTo>
                    <a:pt x="140269" y="37697"/>
                    <a:pt x="140220" y="37551"/>
                    <a:pt x="140123" y="37405"/>
                  </a:cubicBezTo>
                  <a:cubicBezTo>
                    <a:pt x="140074" y="37356"/>
                    <a:pt x="140025" y="37307"/>
                    <a:pt x="139977" y="37259"/>
                  </a:cubicBezTo>
                  <a:cubicBezTo>
                    <a:pt x="139928" y="37210"/>
                    <a:pt x="139879" y="37112"/>
                    <a:pt x="139782" y="37063"/>
                  </a:cubicBezTo>
                  <a:cubicBezTo>
                    <a:pt x="139733" y="37015"/>
                    <a:pt x="139684" y="36966"/>
                    <a:pt x="139635" y="36966"/>
                  </a:cubicBezTo>
                  <a:cubicBezTo>
                    <a:pt x="139587" y="36917"/>
                    <a:pt x="139489" y="36868"/>
                    <a:pt x="139440" y="36820"/>
                  </a:cubicBezTo>
                  <a:lnTo>
                    <a:pt x="139245" y="36722"/>
                  </a:lnTo>
                  <a:cubicBezTo>
                    <a:pt x="139148" y="36673"/>
                    <a:pt x="139099" y="36625"/>
                    <a:pt x="139002" y="36625"/>
                  </a:cubicBezTo>
                  <a:cubicBezTo>
                    <a:pt x="138953" y="36576"/>
                    <a:pt x="138855" y="36576"/>
                    <a:pt x="138758" y="36527"/>
                  </a:cubicBezTo>
                  <a:cubicBezTo>
                    <a:pt x="138709" y="36527"/>
                    <a:pt x="138612" y="36527"/>
                    <a:pt x="138563" y="36478"/>
                  </a:cubicBezTo>
                  <a:cubicBezTo>
                    <a:pt x="138465" y="36478"/>
                    <a:pt x="138368" y="36478"/>
                    <a:pt x="138319" y="36430"/>
                  </a:cubicBezTo>
                  <a:lnTo>
                    <a:pt x="137149" y="36430"/>
                  </a:lnTo>
                  <a:cubicBezTo>
                    <a:pt x="135735" y="36673"/>
                    <a:pt x="134370" y="37161"/>
                    <a:pt x="133200" y="37892"/>
                  </a:cubicBezTo>
                  <a:lnTo>
                    <a:pt x="133151" y="37892"/>
                  </a:lnTo>
                  <a:cubicBezTo>
                    <a:pt x="134272" y="36235"/>
                    <a:pt x="133297" y="33114"/>
                    <a:pt x="131055" y="33017"/>
                  </a:cubicBezTo>
                  <a:cubicBezTo>
                    <a:pt x="131019" y="33016"/>
                    <a:pt x="130983" y="33015"/>
                    <a:pt x="130948" y="33015"/>
                  </a:cubicBezTo>
                  <a:cubicBezTo>
                    <a:pt x="128273" y="33015"/>
                    <a:pt x="126359" y="36609"/>
                    <a:pt x="125253" y="39062"/>
                  </a:cubicBezTo>
                  <a:cubicBezTo>
                    <a:pt x="125080" y="37955"/>
                    <a:pt x="123777" y="37315"/>
                    <a:pt x="122513" y="37315"/>
                  </a:cubicBezTo>
                  <a:cubicBezTo>
                    <a:pt x="121996" y="37315"/>
                    <a:pt x="121484" y="37422"/>
                    <a:pt x="121060" y="37649"/>
                  </a:cubicBezTo>
                  <a:cubicBezTo>
                    <a:pt x="119597" y="38380"/>
                    <a:pt x="118671" y="40135"/>
                    <a:pt x="117988" y="41646"/>
                  </a:cubicBezTo>
                  <a:cubicBezTo>
                    <a:pt x="117842" y="42037"/>
                    <a:pt x="117647" y="42427"/>
                    <a:pt x="117501" y="42817"/>
                  </a:cubicBezTo>
                  <a:cubicBezTo>
                    <a:pt x="115989" y="38965"/>
                    <a:pt x="113990" y="35260"/>
                    <a:pt x="111552" y="31847"/>
                  </a:cubicBezTo>
                  <a:cubicBezTo>
                    <a:pt x="109115" y="28385"/>
                    <a:pt x="106141" y="25265"/>
                    <a:pt x="102776" y="22632"/>
                  </a:cubicBezTo>
                  <a:cubicBezTo>
                    <a:pt x="102289" y="22242"/>
                    <a:pt x="101801" y="21901"/>
                    <a:pt x="101265" y="21511"/>
                  </a:cubicBezTo>
                  <a:cubicBezTo>
                    <a:pt x="101119" y="21413"/>
                    <a:pt x="100924" y="21267"/>
                    <a:pt x="100778" y="21169"/>
                  </a:cubicBezTo>
                  <a:cubicBezTo>
                    <a:pt x="100436" y="20926"/>
                    <a:pt x="100046" y="20682"/>
                    <a:pt x="99705" y="20438"/>
                  </a:cubicBezTo>
                  <a:lnTo>
                    <a:pt x="99071" y="20048"/>
                  </a:lnTo>
                  <a:cubicBezTo>
                    <a:pt x="98730" y="19853"/>
                    <a:pt x="98389" y="19609"/>
                    <a:pt x="98047" y="19414"/>
                  </a:cubicBezTo>
                  <a:lnTo>
                    <a:pt x="97413" y="19073"/>
                  </a:lnTo>
                  <a:lnTo>
                    <a:pt x="96341" y="18439"/>
                  </a:lnTo>
                  <a:cubicBezTo>
                    <a:pt x="96146" y="18341"/>
                    <a:pt x="95951" y="18244"/>
                    <a:pt x="95756" y="18146"/>
                  </a:cubicBezTo>
                  <a:cubicBezTo>
                    <a:pt x="95317" y="17951"/>
                    <a:pt x="94927" y="17708"/>
                    <a:pt x="94488" y="17513"/>
                  </a:cubicBezTo>
                  <a:lnTo>
                    <a:pt x="94098" y="17318"/>
                  </a:lnTo>
                  <a:cubicBezTo>
                    <a:pt x="92928" y="16781"/>
                    <a:pt x="91709" y="16294"/>
                    <a:pt x="90539" y="15855"/>
                  </a:cubicBezTo>
                  <a:lnTo>
                    <a:pt x="90344" y="15806"/>
                  </a:lnTo>
                  <a:cubicBezTo>
                    <a:pt x="89808" y="15611"/>
                    <a:pt x="89271" y="15416"/>
                    <a:pt x="88735" y="15221"/>
                  </a:cubicBezTo>
                  <a:lnTo>
                    <a:pt x="88394" y="15124"/>
                  </a:lnTo>
                  <a:cubicBezTo>
                    <a:pt x="87906" y="14977"/>
                    <a:pt x="87370" y="14831"/>
                    <a:pt x="86882" y="14685"/>
                  </a:cubicBezTo>
                  <a:lnTo>
                    <a:pt x="86541" y="14587"/>
                  </a:lnTo>
                  <a:cubicBezTo>
                    <a:pt x="86005" y="14441"/>
                    <a:pt x="85468" y="14295"/>
                    <a:pt x="84932" y="14197"/>
                  </a:cubicBezTo>
                  <a:lnTo>
                    <a:pt x="84688" y="14149"/>
                  </a:lnTo>
                  <a:cubicBezTo>
                    <a:pt x="82299" y="13612"/>
                    <a:pt x="79813" y="13271"/>
                    <a:pt x="77326" y="13125"/>
                  </a:cubicBezTo>
                  <a:cubicBezTo>
                    <a:pt x="76939" y="11295"/>
                    <a:pt x="75358" y="10151"/>
                    <a:pt x="73665" y="10151"/>
                  </a:cubicBezTo>
                  <a:cubicBezTo>
                    <a:pt x="73013" y="10151"/>
                    <a:pt x="72343" y="10321"/>
                    <a:pt x="71719" y="10687"/>
                  </a:cubicBezTo>
                  <a:cubicBezTo>
                    <a:pt x="72402" y="6640"/>
                    <a:pt x="71671" y="1521"/>
                    <a:pt x="67136" y="253"/>
                  </a:cubicBezTo>
                  <a:cubicBezTo>
                    <a:pt x="66533" y="81"/>
                    <a:pt x="65946" y="0"/>
                    <a:pt x="65380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36"/>
            <p:cNvSpPr/>
            <p:nvPr/>
          </p:nvSpPr>
          <p:spPr>
            <a:xfrm rot="533168">
              <a:off x="5854736" y="1673738"/>
              <a:ext cx="127795" cy="63647"/>
            </a:xfrm>
            <a:custGeom>
              <a:avLst/>
              <a:gdLst/>
              <a:ahLst/>
              <a:cxnLst/>
              <a:rect l="l" t="t" r="r" b="b"/>
              <a:pathLst>
                <a:path w="7973" h="3971" extrusionOk="0">
                  <a:moveTo>
                    <a:pt x="2502" y="1"/>
                  </a:moveTo>
                  <a:cubicBezTo>
                    <a:pt x="1668" y="1"/>
                    <a:pt x="868" y="167"/>
                    <a:pt x="0" y="468"/>
                  </a:cubicBezTo>
                  <a:cubicBezTo>
                    <a:pt x="768" y="1669"/>
                    <a:pt x="1535" y="2836"/>
                    <a:pt x="2436" y="3970"/>
                  </a:cubicBezTo>
                  <a:cubicBezTo>
                    <a:pt x="3903" y="3703"/>
                    <a:pt x="5438" y="3537"/>
                    <a:pt x="6939" y="3470"/>
                  </a:cubicBezTo>
                  <a:cubicBezTo>
                    <a:pt x="7439" y="3403"/>
                    <a:pt x="7773" y="3403"/>
                    <a:pt x="7973" y="3370"/>
                  </a:cubicBezTo>
                  <a:cubicBezTo>
                    <a:pt x="6172" y="2302"/>
                    <a:pt x="4304" y="1202"/>
                    <a:pt x="25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36"/>
            <p:cNvSpPr/>
            <p:nvPr/>
          </p:nvSpPr>
          <p:spPr>
            <a:xfrm rot="533168">
              <a:off x="5857060" y="1673479"/>
              <a:ext cx="71663" cy="71661"/>
            </a:xfrm>
            <a:custGeom>
              <a:avLst/>
              <a:gdLst/>
              <a:ahLst/>
              <a:cxnLst/>
              <a:rect l="l" t="t" r="r" b="b"/>
              <a:pathLst>
                <a:path w="4471" h="4471" extrusionOk="0">
                  <a:moveTo>
                    <a:pt x="0" y="1"/>
                  </a:moveTo>
                  <a:lnTo>
                    <a:pt x="0" y="1"/>
                  </a:lnTo>
                  <a:cubicBezTo>
                    <a:pt x="734" y="1568"/>
                    <a:pt x="1535" y="3036"/>
                    <a:pt x="2402" y="4470"/>
                  </a:cubicBezTo>
                  <a:cubicBezTo>
                    <a:pt x="3036" y="4104"/>
                    <a:pt x="3736" y="3937"/>
                    <a:pt x="4470" y="3903"/>
                  </a:cubicBezTo>
                  <a:cubicBezTo>
                    <a:pt x="2836" y="2736"/>
                    <a:pt x="1301" y="1468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36"/>
            <p:cNvSpPr/>
            <p:nvPr/>
          </p:nvSpPr>
          <p:spPr>
            <a:xfrm rot="533168">
              <a:off x="5708986" y="2020696"/>
              <a:ext cx="124589" cy="51337"/>
            </a:xfrm>
            <a:custGeom>
              <a:avLst/>
              <a:gdLst/>
              <a:ahLst/>
              <a:cxnLst/>
              <a:rect l="l" t="t" r="r" b="b"/>
              <a:pathLst>
                <a:path w="7773" h="3203" extrusionOk="0">
                  <a:moveTo>
                    <a:pt x="3569" y="0"/>
                  </a:moveTo>
                  <a:cubicBezTo>
                    <a:pt x="2435" y="701"/>
                    <a:pt x="1268" y="1268"/>
                    <a:pt x="0" y="1668"/>
                  </a:cubicBezTo>
                  <a:cubicBezTo>
                    <a:pt x="2435" y="2602"/>
                    <a:pt x="5070" y="3069"/>
                    <a:pt x="7772" y="3203"/>
                  </a:cubicBezTo>
                  <a:cubicBezTo>
                    <a:pt x="6371" y="2169"/>
                    <a:pt x="4904" y="1101"/>
                    <a:pt x="35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36"/>
            <p:cNvSpPr/>
            <p:nvPr/>
          </p:nvSpPr>
          <p:spPr>
            <a:xfrm rot="533168">
              <a:off x="5718866" y="2063853"/>
              <a:ext cx="104810" cy="31030"/>
            </a:xfrm>
            <a:custGeom>
              <a:avLst/>
              <a:gdLst/>
              <a:ahLst/>
              <a:cxnLst/>
              <a:rect l="l" t="t" r="r" b="b"/>
              <a:pathLst>
                <a:path w="6539" h="1936" extrusionOk="0">
                  <a:moveTo>
                    <a:pt x="0" y="1"/>
                  </a:moveTo>
                  <a:cubicBezTo>
                    <a:pt x="1701" y="735"/>
                    <a:pt x="3469" y="1369"/>
                    <a:pt x="5237" y="1936"/>
                  </a:cubicBezTo>
                  <a:cubicBezTo>
                    <a:pt x="5537" y="1836"/>
                    <a:pt x="5804" y="1702"/>
                    <a:pt x="6038" y="1535"/>
                  </a:cubicBezTo>
                  <a:cubicBezTo>
                    <a:pt x="6205" y="1435"/>
                    <a:pt x="6371" y="1269"/>
                    <a:pt x="6538" y="1168"/>
                  </a:cubicBezTo>
                  <a:cubicBezTo>
                    <a:pt x="4303" y="1035"/>
                    <a:pt x="2102" y="701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36"/>
            <p:cNvSpPr/>
            <p:nvPr/>
          </p:nvSpPr>
          <p:spPr>
            <a:xfrm rot="533168">
              <a:off x="7316397" y="2682642"/>
              <a:ext cx="671015" cy="326792"/>
            </a:xfrm>
            <a:custGeom>
              <a:avLst/>
              <a:gdLst/>
              <a:ahLst/>
              <a:cxnLst/>
              <a:rect l="l" t="t" r="r" b="b"/>
              <a:pathLst>
                <a:path w="41864" h="20389" extrusionOk="0">
                  <a:moveTo>
                    <a:pt x="24345" y="1"/>
                  </a:moveTo>
                  <a:cubicBezTo>
                    <a:pt x="24225" y="1"/>
                    <a:pt x="24105" y="3"/>
                    <a:pt x="23984" y="7"/>
                  </a:cubicBezTo>
                  <a:cubicBezTo>
                    <a:pt x="18814" y="207"/>
                    <a:pt x="10808" y="4844"/>
                    <a:pt x="13810" y="11082"/>
                  </a:cubicBezTo>
                  <a:cubicBezTo>
                    <a:pt x="13946" y="11354"/>
                    <a:pt x="13742" y="11596"/>
                    <a:pt x="13525" y="11596"/>
                  </a:cubicBezTo>
                  <a:cubicBezTo>
                    <a:pt x="13422" y="11596"/>
                    <a:pt x="13317" y="11543"/>
                    <a:pt x="13243" y="11415"/>
                  </a:cubicBezTo>
                  <a:cubicBezTo>
                    <a:pt x="11638" y="9104"/>
                    <a:pt x="9508" y="6701"/>
                    <a:pt x="6497" y="6701"/>
                  </a:cubicBezTo>
                  <a:cubicBezTo>
                    <a:pt x="6378" y="6701"/>
                    <a:pt x="6259" y="6704"/>
                    <a:pt x="6138" y="6712"/>
                  </a:cubicBezTo>
                  <a:cubicBezTo>
                    <a:pt x="1568" y="7012"/>
                    <a:pt x="1768" y="12049"/>
                    <a:pt x="3136" y="15151"/>
                  </a:cubicBezTo>
                  <a:lnTo>
                    <a:pt x="3202" y="15151"/>
                  </a:lnTo>
                  <a:cubicBezTo>
                    <a:pt x="3458" y="15215"/>
                    <a:pt x="3347" y="15554"/>
                    <a:pt x="3103" y="15554"/>
                  </a:cubicBezTo>
                  <a:cubicBezTo>
                    <a:pt x="3092" y="15554"/>
                    <a:pt x="3081" y="15553"/>
                    <a:pt x="3069" y="15552"/>
                  </a:cubicBezTo>
                  <a:cubicBezTo>
                    <a:pt x="2876" y="15522"/>
                    <a:pt x="2690" y="15507"/>
                    <a:pt x="2511" y="15507"/>
                  </a:cubicBezTo>
                  <a:cubicBezTo>
                    <a:pt x="1303" y="15507"/>
                    <a:pt x="436" y="16200"/>
                    <a:pt x="0" y="17653"/>
                  </a:cubicBezTo>
                  <a:cubicBezTo>
                    <a:pt x="67" y="19188"/>
                    <a:pt x="968" y="20022"/>
                    <a:pt x="2769" y="20155"/>
                  </a:cubicBezTo>
                  <a:cubicBezTo>
                    <a:pt x="3225" y="20246"/>
                    <a:pt x="3716" y="20268"/>
                    <a:pt x="4210" y="20268"/>
                  </a:cubicBezTo>
                  <a:cubicBezTo>
                    <a:pt x="4667" y="20268"/>
                    <a:pt x="5126" y="20249"/>
                    <a:pt x="5563" y="20249"/>
                  </a:cubicBezTo>
                  <a:cubicBezTo>
                    <a:pt x="5690" y="20249"/>
                    <a:pt x="5815" y="20251"/>
                    <a:pt x="5938" y="20255"/>
                  </a:cubicBezTo>
                  <a:cubicBezTo>
                    <a:pt x="8139" y="20355"/>
                    <a:pt x="10374" y="20388"/>
                    <a:pt x="12576" y="20388"/>
                  </a:cubicBezTo>
                  <a:cubicBezTo>
                    <a:pt x="16979" y="20388"/>
                    <a:pt x="21415" y="20355"/>
                    <a:pt x="25819" y="20155"/>
                  </a:cubicBezTo>
                  <a:cubicBezTo>
                    <a:pt x="28054" y="20022"/>
                    <a:pt x="30255" y="19921"/>
                    <a:pt x="32457" y="19755"/>
                  </a:cubicBezTo>
                  <a:cubicBezTo>
                    <a:pt x="34558" y="19655"/>
                    <a:pt x="37660" y="19888"/>
                    <a:pt x="39495" y="18787"/>
                  </a:cubicBezTo>
                  <a:cubicBezTo>
                    <a:pt x="41863" y="17253"/>
                    <a:pt x="41663" y="13717"/>
                    <a:pt x="40262" y="11682"/>
                  </a:cubicBezTo>
                  <a:cubicBezTo>
                    <a:pt x="39279" y="10227"/>
                    <a:pt x="37843" y="9537"/>
                    <a:pt x="36332" y="9537"/>
                  </a:cubicBezTo>
                  <a:cubicBezTo>
                    <a:pt x="35279" y="9537"/>
                    <a:pt x="34190" y="9871"/>
                    <a:pt x="33191" y="10515"/>
                  </a:cubicBezTo>
                  <a:cubicBezTo>
                    <a:pt x="33142" y="10539"/>
                    <a:pt x="33092" y="10550"/>
                    <a:pt x="33044" y="10550"/>
                  </a:cubicBezTo>
                  <a:cubicBezTo>
                    <a:pt x="32764" y="10550"/>
                    <a:pt x="32534" y="10180"/>
                    <a:pt x="32790" y="9981"/>
                  </a:cubicBezTo>
                  <a:lnTo>
                    <a:pt x="32824" y="9914"/>
                  </a:lnTo>
                  <a:lnTo>
                    <a:pt x="32824" y="9881"/>
                  </a:lnTo>
                  <a:cubicBezTo>
                    <a:pt x="34292" y="4335"/>
                    <a:pt x="29697" y="1"/>
                    <a:pt x="2434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6"/>
            <p:cNvSpPr/>
            <p:nvPr/>
          </p:nvSpPr>
          <p:spPr>
            <a:xfrm rot="533168">
              <a:off x="7303077" y="2669596"/>
              <a:ext cx="692349" cy="351860"/>
            </a:xfrm>
            <a:custGeom>
              <a:avLst/>
              <a:gdLst/>
              <a:ahLst/>
              <a:cxnLst/>
              <a:rect l="l" t="t" r="r" b="b"/>
              <a:pathLst>
                <a:path w="43195" h="21953" extrusionOk="0">
                  <a:moveTo>
                    <a:pt x="25179" y="655"/>
                  </a:moveTo>
                  <a:cubicBezTo>
                    <a:pt x="30531" y="655"/>
                    <a:pt x="35126" y="4989"/>
                    <a:pt x="33658" y="10536"/>
                  </a:cubicBezTo>
                  <a:lnTo>
                    <a:pt x="33658" y="10602"/>
                  </a:lnTo>
                  <a:cubicBezTo>
                    <a:pt x="33658" y="10602"/>
                    <a:pt x="33658" y="10636"/>
                    <a:pt x="33624" y="10636"/>
                  </a:cubicBezTo>
                  <a:cubicBezTo>
                    <a:pt x="33372" y="10832"/>
                    <a:pt x="33614" y="11216"/>
                    <a:pt x="33895" y="11216"/>
                  </a:cubicBezTo>
                  <a:cubicBezTo>
                    <a:pt x="33949" y="11216"/>
                    <a:pt x="34004" y="11201"/>
                    <a:pt x="34058" y="11169"/>
                  </a:cubicBezTo>
                  <a:cubicBezTo>
                    <a:pt x="35012" y="10586"/>
                    <a:pt x="36055" y="10282"/>
                    <a:pt x="37071" y="10282"/>
                  </a:cubicBezTo>
                  <a:cubicBezTo>
                    <a:pt x="38613" y="10282"/>
                    <a:pt x="40091" y="10982"/>
                    <a:pt x="41096" y="12470"/>
                  </a:cubicBezTo>
                  <a:cubicBezTo>
                    <a:pt x="42497" y="14505"/>
                    <a:pt x="42731" y="18041"/>
                    <a:pt x="40329" y="19575"/>
                  </a:cubicBezTo>
                  <a:cubicBezTo>
                    <a:pt x="39041" y="20348"/>
                    <a:pt x="37128" y="20463"/>
                    <a:pt x="35375" y="20463"/>
                  </a:cubicBezTo>
                  <a:cubicBezTo>
                    <a:pt x="34631" y="20463"/>
                    <a:pt x="33917" y="20443"/>
                    <a:pt x="33291" y="20443"/>
                  </a:cubicBezTo>
                  <a:cubicBezTo>
                    <a:pt x="31089" y="20609"/>
                    <a:pt x="28888" y="20709"/>
                    <a:pt x="26653" y="20810"/>
                  </a:cubicBezTo>
                  <a:cubicBezTo>
                    <a:pt x="23168" y="20968"/>
                    <a:pt x="19663" y="21064"/>
                    <a:pt x="16171" y="21064"/>
                  </a:cubicBezTo>
                  <a:cubicBezTo>
                    <a:pt x="15249" y="21064"/>
                    <a:pt x="14329" y="21057"/>
                    <a:pt x="13410" y="21043"/>
                  </a:cubicBezTo>
                  <a:lnTo>
                    <a:pt x="6772" y="20943"/>
                  </a:lnTo>
                  <a:cubicBezTo>
                    <a:pt x="6522" y="20926"/>
                    <a:pt x="6261" y="20922"/>
                    <a:pt x="5995" y="20922"/>
                  </a:cubicBezTo>
                  <a:cubicBezTo>
                    <a:pt x="5729" y="20922"/>
                    <a:pt x="5458" y="20926"/>
                    <a:pt x="5187" y="20926"/>
                  </a:cubicBezTo>
                  <a:cubicBezTo>
                    <a:pt x="4645" y="20926"/>
                    <a:pt x="4103" y="20910"/>
                    <a:pt x="3603" y="20810"/>
                  </a:cubicBezTo>
                  <a:cubicBezTo>
                    <a:pt x="1802" y="20676"/>
                    <a:pt x="901" y="19842"/>
                    <a:pt x="868" y="18308"/>
                  </a:cubicBezTo>
                  <a:cubicBezTo>
                    <a:pt x="1328" y="16870"/>
                    <a:pt x="2135" y="16151"/>
                    <a:pt x="3310" y="16151"/>
                  </a:cubicBezTo>
                  <a:cubicBezTo>
                    <a:pt x="3498" y="16151"/>
                    <a:pt x="3696" y="16169"/>
                    <a:pt x="3903" y="16206"/>
                  </a:cubicBezTo>
                  <a:cubicBezTo>
                    <a:pt x="3926" y="16211"/>
                    <a:pt x="3948" y="16214"/>
                    <a:pt x="3968" y="16214"/>
                  </a:cubicBezTo>
                  <a:cubicBezTo>
                    <a:pt x="4216" y="16214"/>
                    <a:pt x="4283" y="15868"/>
                    <a:pt x="4036" y="15806"/>
                  </a:cubicBezTo>
                  <a:lnTo>
                    <a:pt x="3970" y="15806"/>
                  </a:lnTo>
                  <a:cubicBezTo>
                    <a:pt x="2602" y="12704"/>
                    <a:pt x="2402" y="7667"/>
                    <a:pt x="6972" y="7367"/>
                  </a:cubicBezTo>
                  <a:cubicBezTo>
                    <a:pt x="7092" y="7359"/>
                    <a:pt x="7210" y="7355"/>
                    <a:pt x="7327" y="7355"/>
                  </a:cubicBezTo>
                  <a:cubicBezTo>
                    <a:pt x="10311" y="7355"/>
                    <a:pt x="12472" y="9760"/>
                    <a:pt x="14077" y="12103"/>
                  </a:cubicBezTo>
                  <a:cubicBezTo>
                    <a:pt x="14149" y="12216"/>
                    <a:pt x="14252" y="12263"/>
                    <a:pt x="14353" y="12263"/>
                  </a:cubicBezTo>
                  <a:cubicBezTo>
                    <a:pt x="14583" y="12263"/>
                    <a:pt x="14806" y="12024"/>
                    <a:pt x="14644" y="11770"/>
                  </a:cubicBezTo>
                  <a:cubicBezTo>
                    <a:pt x="11609" y="5532"/>
                    <a:pt x="19614" y="862"/>
                    <a:pt x="24818" y="662"/>
                  </a:cubicBezTo>
                  <a:cubicBezTo>
                    <a:pt x="24939" y="657"/>
                    <a:pt x="25059" y="655"/>
                    <a:pt x="25179" y="655"/>
                  </a:cubicBezTo>
                  <a:close/>
                  <a:moveTo>
                    <a:pt x="25436" y="1"/>
                  </a:moveTo>
                  <a:cubicBezTo>
                    <a:pt x="25041" y="1"/>
                    <a:pt x="24645" y="21"/>
                    <a:pt x="24251" y="61"/>
                  </a:cubicBezTo>
                  <a:cubicBezTo>
                    <a:pt x="19214" y="562"/>
                    <a:pt x="12576" y="4731"/>
                    <a:pt x="13510" y="10235"/>
                  </a:cubicBezTo>
                  <a:cubicBezTo>
                    <a:pt x="11960" y="8391"/>
                    <a:pt x="9874" y="6739"/>
                    <a:pt x="7493" y="6739"/>
                  </a:cubicBezTo>
                  <a:cubicBezTo>
                    <a:pt x="6903" y="6739"/>
                    <a:pt x="6294" y="6841"/>
                    <a:pt x="5671" y="7066"/>
                  </a:cubicBezTo>
                  <a:cubicBezTo>
                    <a:pt x="2068" y="8334"/>
                    <a:pt x="1668" y="12837"/>
                    <a:pt x="3469" y="15773"/>
                  </a:cubicBezTo>
                  <a:cubicBezTo>
                    <a:pt x="3316" y="15751"/>
                    <a:pt x="3163" y="15740"/>
                    <a:pt x="3012" y="15740"/>
                  </a:cubicBezTo>
                  <a:cubicBezTo>
                    <a:pt x="1559" y="15740"/>
                    <a:pt x="288" y="16736"/>
                    <a:pt x="167" y="18308"/>
                  </a:cubicBezTo>
                  <a:cubicBezTo>
                    <a:pt x="0" y="20476"/>
                    <a:pt x="1768" y="21443"/>
                    <a:pt x="3636" y="21643"/>
                  </a:cubicBezTo>
                  <a:cubicBezTo>
                    <a:pt x="5792" y="21895"/>
                    <a:pt x="8024" y="21953"/>
                    <a:pt x="10256" y="21953"/>
                  </a:cubicBezTo>
                  <a:cubicBezTo>
                    <a:pt x="12170" y="21953"/>
                    <a:pt x="14082" y="21910"/>
                    <a:pt x="15945" y="21910"/>
                  </a:cubicBezTo>
                  <a:cubicBezTo>
                    <a:pt x="19948" y="21844"/>
                    <a:pt x="23951" y="21777"/>
                    <a:pt x="27954" y="21610"/>
                  </a:cubicBezTo>
                  <a:cubicBezTo>
                    <a:pt x="31489" y="21443"/>
                    <a:pt x="35325" y="21510"/>
                    <a:pt x="38828" y="20843"/>
                  </a:cubicBezTo>
                  <a:cubicBezTo>
                    <a:pt x="41163" y="20409"/>
                    <a:pt x="42664" y="18775"/>
                    <a:pt x="42898" y="16340"/>
                  </a:cubicBezTo>
                  <a:cubicBezTo>
                    <a:pt x="43195" y="12717"/>
                    <a:pt x="40183" y="9466"/>
                    <a:pt x="36899" y="9466"/>
                  </a:cubicBezTo>
                  <a:cubicBezTo>
                    <a:pt x="36132" y="9466"/>
                    <a:pt x="35350" y="9643"/>
                    <a:pt x="34592" y="10035"/>
                  </a:cubicBezTo>
                  <a:cubicBezTo>
                    <a:pt x="35159" y="7767"/>
                    <a:pt x="34425" y="5298"/>
                    <a:pt x="32990" y="3430"/>
                  </a:cubicBezTo>
                  <a:cubicBezTo>
                    <a:pt x="31172" y="1084"/>
                    <a:pt x="28321" y="1"/>
                    <a:pt x="25436" y="1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6"/>
            <p:cNvSpPr/>
            <p:nvPr/>
          </p:nvSpPr>
          <p:spPr>
            <a:xfrm rot="533168">
              <a:off x="7319777" y="2680524"/>
              <a:ext cx="666751" cy="301115"/>
            </a:xfrm>
            <a:custGeom>
              <a:avLst/>
              <a:gdLst/>
              <a:ahLst/>
              <a:cxnLst/>
              <a:rect l="l" t="t" r="r" b="b"/>
              <a:pathLst>
                <a:path w="41598" h="18787" extrusionOk="0">
                  <a:moveTo>
                    <a:pt x="24346" y="0"/>
                  </a:moveTo>
                  <a:cubicBezTo>
                    <a:pt x="24226" y="0"/>
                    <a:pt x="24105" y="2"/>
                    <a:pt x="23985" y="7"/>
                  </a:cubicBezTo>
                  <a:cubicBezTo>
                    <a:pt x="18748" y="207"/>
                    <a:pt x="10742" y="4877"/>
                    <a:pt x="13811" y="11115"/>
                  </a:cubicBezTo>
                  <a:cubicBezTo>
                    <a:pt x="13950" y="11369"/>
                    <a:pt x="13736" y="11608"/>
                    <a:pt x="13502" y="11608"/>
                  </a:cubicBezTo>
                  <a:cubicBezTo>
                    <a:pt x="13399" y="11608"/>
                    <a:pt x="13292" y="11561"/>
                    <a:pt x="13210" y="11448"/>
                  </a:cubicBezTo>
                  <a:cubicBezTo>
                    <a:pt x="11615" y="9120"/>
                    <a:pt x="9502" y="6730"/>
                    <a:pt x="6548" y="6730"/>
                  </a:cubicBezTo>
                  <a:cubicBezTo>
                    <a:pt x="6414" y="6730"/>
                    <a:pt x="6277" y="6735"/>
                    <a:pt x="6139" y="6745"/>
                  </a:cubicBezTo>
                  <a:cubicBezTo>
                    <a:pt x="1535" y="7012"/>
                    <a:pt x="1735" y="12082"/>
                    <a:pt x="3136" y="15151"/>
                  </a:cubicBezTo>
                  <a:lnTo>
                    <a:pt x="3170" y="15151"/>
                  </a:lnTo>
                  <a:cubicBezTo>
                    <a:pt x="3458" y="15215"/>
                    <a:pt x="3347" y="15587"/>
                    <a:pt x="3072" y="15587"/>
                  </a:cubicBezTo>
                  <a:cubicBezTo>
                    <a:pt x="3060" y="15587"/>
                    <a:pt x="3048" y="15586"/>
                    <a:pt x="3036" y="15585"/>
                  </a:cubicBezTo>
                  <a:cubicBezTo>
                    <a:pt x="2811" y="15539"/>
                    <a:pt x="2596" y="15517"/>
                    <a:pt x="2393" y="15517"/>
                  </a:cubicBezTo>
                  <a:cubicBezTo>
                    <a:pt x="1245" y="15517"/>
                    <a:pt x="454" y="16236"/>
                    <a:pt x="1" y="17653"/>
                  </a:cubicBezTo>
                  <a:cubicBezTo>
                    <a:pt x="1" y="18086"/>
                    <a:pt x="68" y="18453"/>
                    <a:pt x="234" y="18787"/>
                  </a:cubicBezTo>
                  <a:cubicBezTo>
                    <a:pt x="591" y="17609"/>
                    <a:pt x="1892" y="16521"/>
                    <a:pt x="3177" y="16521"/>
                  </a:cubicBezTo>
                  <a:cubicBezTo>
                    <a:pt x="3457" y="16521"/>
                    <a:pt x="3736" y="16572"/>
                    <a:pt x="4004" y="16685"/>
                  </a:cubicBezTo>
                  <a:cubicBezTo>
                    <a:pt x="4171" y="16785"/>
                    <a:pt x="4371" y="16852"/>
                    <a:pt x="4537" y="16952"/>
                  </a:cubicBezTo>
                  <a:lnTo>
                    <a:pt x="4171" y="15952"/>
                  </a:lnTo>
                  <a:cubicBezTo>
                    <a:pt x="3170" y="12916"/>
                    <a:pt x="4504" y="8846"/>
                    <a:pt x="8240" y="8846"/>
                  </a:cubicBezTo>
                  <a:cubicBezTo>
                    <a:pt x="11142" y="8846"/>
                    <a:pt x="13144" y="11782"/>
                    <a:pt x="14511" y="14017"/>
                  </a:cubicBezTo>
                  <a:cubicBezTo>
                    <a:pt x="14545" y="11482"/>
                    <a:pt x="15345" y="8947"/>
                    <a:pt x="16980" y="6978"/>
                  </a:cubicBezTo>
                  <a:cubicBezTo>
                    <a:pt x="18689" y="4900"/>
                    <a:pt x="21066" y="3591"/>
                    <a:pt x="23431" y="3591"/>
                  </a:cubicBezTo>
                  <a:cubicBezTo>
                    <a:pt x="25128" y="3591"/>
                    <a:pt x="26819" y="4264"/>
                    <a:pt x="28254" y="5811"/>
                  </a:cubicBezTo>
                  <a:cubicBezTo>
                    <a:pt x="29922" y="7612"/>
                    <a:pt x="30923" y="9981"/>
                    <a:pt x="31323" y="12482"/>
                  </a:cubicBezTo>
                  <a:cubicBezTo>
                    <a:pt x="32057" y="12146"/>
                    <a:pt x="32903" y="11978"/>
                    <a:pt x="33762" y="11978"/>
                  </a:cubicBezTo>
                  <a:cubicBezTo>
                    <a:pt x="34776" y="11978"/>
                    <a:pt x="35808" y="12213"/>
                    <a:pt x="36694" y="12683"/>
                  </a:cubicBezTo>
                  <a:cubicBezTo>
                    <a:pt x="37094" y="12916"/>
                    <a:pt x="37428" y="13183"/>
                    <a:pt x="37761" y="13516"/>
                  </a:cubicBezTo>
                  <a:cubicBezTo>
                    <a:pt x="39196" y="14317"/>
                    <a:pt x="40396" y="15685"/>
                    <a:pt x="40897" y="17186"/>
                  </a:cubicBezTo>
                  <a:cubicBezTo>
                    <a:pt x="41597" y="15485"/>
                    <a:pt x="41230" y="13283"/>
                    <a:pt x="40230" y="11815"/>
                  </a:cubicBezTo>
                  <a:cubicBezTo>
                    <a:pt x="39226" y="10330"/>
                    <a:pt x="37751" y="9642"/>
                    <a:pt x="36213" y="9642"/>
                  </a:cubicBezTo>
                  <a:cubicBezTo>
                    <a:pt x="35194" y="9642"/>
                    <a:pt x="34148" y="9943"/>
                    <a:pt x="33191" y="10514"/>
                  </a:cubicBezTo>
                  <a:cubicBezTo>
                    <a:pt x="33131" y="10556"/>
                    <a:pt x="33070" y="10575"/>
                    <a:pt x="33011" y="10575"/>
                  </a:cubicBezTo>
                  <a:cubicBezTo>
                    <a:pt x="32746" y="10575"/>
                    <a:pt x="32539" y="10199"/>
                    <a:pt x="32758" y="9981"/>
                  </a:cubicBezTo>
                  <a:cubicBezTo>
                    <a:pt x="32824" y="9981"/>
                    <a:pt x="32824" y="9947"/>
                    <a:pt x="32824" y="9947"/>
                  </a:cubicBezTo>
                  <a:lnTo>
                    <a:pt x="32824" y="9881"/>
                  </a:lnTo>
                  <a:cubicBezTo>
                    <a:pt x="34293" y="4334"/>
                    <a:pt x="29698" y="0"/>
                    <a:pt x="2434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6"/>
            <p:cNvSpPr/>
            <p:nvPr/>
          </p:nvSpPr>
          <p:spPr>
            <a:xfrm rot="533168">
              <a:off x="7303077" y="2669596"/>
              <a:ext cx="692349" cy="351860"/>
            </a:xfrm>
            <a:custGeom>
              <a:avLst/>
              <a:gdLst/>
              <a:ahLst/>
              <a:cxnLst/>
              <a:rect l="l" t="t" r="r" b="b"/>
              <a:pathLst>
                <a:path w="43195" h="21953" extrusionOk="0">
                  <a:moveTo>
                    <a:pt x="25179" y="655"/>
                  </a:moveTo>
                  <a:cubicBezTo>
                    <a:pt x="30531" y="655"/>
                    <a:pt x="35126" y="4989"/>
                    <a:pt x="33658" y="10536"/>
                  </a:cubicBezTo>
                  <a:lnTo>
                    <a:pt x="33658" y="10602"/>
                  </a:lnTo>
                  <a:cubicBezTo>
                    <a:pt x="33658" y="10602"/>
                    <a:pt x="33658" y="10636"/>
                    <a:pt x="33624" y="10636"/>
                  </a:cubicBezTo>
                  <a:cubicBezTo>
                    <a:pt x="33372" y="10832"/>
                    <a:pt x="33614" y="11216"/>
                    <a:pt x="33895" y="11216"/>
                  </a:cubicBezTo>
                  <a:cubicBezTo>
                    <a:pt x="33949" y="11216"/>
                    <a:pt x="34004" y="11201"/>
                    <a:pt x="34058" y="11169"/>
                  </a:cubicBezTo>
                  <a:cubicBezTo>
                    <a:pt x="35012" y="10586"/>
                    <a:pt x="36055" y="10282"/>
                    <a:pt x="37071" y="10282"/>
                  </a:cubicBezTo>
                  <a:cubicBezTo>
                    <a:pt x="38613" y="10282"/>
                    <a:pt x="40091" y="10982"/>
                    <a:pt x="41096" y="12470"/>
                  </a:cubicBezTo>
                  <a:cubicBezTo>
                    <a:pt x="42497" y="14505"/>
                    <a:pt x="42731" y="18041"/>
                    <a:pt x="40329" y="19575"/>
                  </a:cubicBezTo>
                  <a:cubicBezTo>
                    <a:pt x="39041" y="20348"/>
                    <a:pt x="37128" y="20463"/>
                    <a:pt x="35375" y="20463"/>
                  </a:cubicBezTo>
                  <a:cubicBezTo>
                    <a:pt x="34631" y="20463"/>
                    <a:pt x="33917" y="20443"/>
                    <a:pt x="33291" y="20443"/>
                  </a:cubicBezTo>
                  <a:cubicBezTo>
                    <a:pt x="31089" y="20609"/>
                    <a:pt x="28888" y="20709"/>
                    <a:pt x="26653" y="20810"/>
                  </a:cubicBezTo>
                  <a:cubicBezTo>
                    <a:pt x="23168" y="20968"/>
                    <a:pt x="19663" y="21064"/>
                    <a:pt x="16171" y="21064"/>
                  </a:cubicBezTo>
                  <a:cubicBezTo>
                    <a:pt x="15249" y="21064"/>
                    <a:pt x="14329" y="21057"/>
                    <a:pt x="13410" y="21043"/>
                  </a:cubicBezTo>
                  <a:lnTo>
                    <a:pt x="6772" y="20943"/>
                  </a:lnTo>
                  <a:cubicBezTo>
                    <a:pt x="6522" y="20926"/>
                    <a:pt x="6261" y="20922"/>
                    <a:pt x="5995" y="20922"/>
                  </a:cubicBezTo>
                  <a:cubicBezTo>
                    <a:pt x="5729" y="20922"/>
                    <a:pt x="5458" y="20926"/>
                    <a:pt x="5187" y="20926"/>
                  </a:cubicBezTo>
                  <a:cubicBezTo>
                    <a:pt x="4645" y="20926"/>
                    <a:pt x="4103" y="20910"/>
                    <a:pt x="3603" y="20810"/>
                  </a:cubicBezTo>
                  <a:cubicBezTo>
                    <a:pt x="1802" y="20676"/>
                    <a:pt x="901" y="19842"/>
                    <a:pt x="868" y="18308"/>
                  </a:cubicBezTo>
                  <a:cubicBezTo>
                    <a:pt x="1328" y="16870"/>
                    <a:pt x="2135" y="16151"/>
                    <a:pt x="3310" y="16151"/>
                  </a:cubicBezTo>
                  <a:cubicBezTo>
                    <a:pt x="3498" y="16151"/>
                    <a:pt x="3696" y="16169"/>
                    <a:pt x="3903" y="16206"/>
                  </a:cubicBezTo>
                  <a:cubicBezTo>
                    <a:pt x="3926" y="16211"/>
                    <a:pt x="3948" y="16214"/>
                    <a:pt x="3968" y="16214"/>
                  </a:cubicBezTo>
                  <a:cubicBezTo>
                    <a:pt x="4216" y="16214"/>
                    <a:pt x="4283" y="15868"/>
                    <a:pt x="4036" y="15806"/>
                  </a:cubicBezTo>
                  <a:lnTo>
                    <a:pt x="3970" y="15806"/>
                  </a:lnTo>
                  <a:cubicBezTo>
                    <a:pt x="2602" y="12704"/>
                    <a:pt x="2402" y="7667"/>
                    <a:pt x="6972" y="7367"/>
                  </a:cubicBezTo>
                  <a:cubicBezTo>
                    <a:pt x="7092" y="7359"/>
                    <a:pt x="7210" y="7355"/>
                    <a:pt x="7327" y="7355"/>
                  </a:cubicBezTo>
                  <a:cubicBezTo>
                    <a:pt x="10311" y="7355"/>
                    <a:pt x="12472" y="9760"/>
                    <a:pt x="14077" y="12103"/>
                  </a:cubicBezTo>
                  <a:cubicBezTo>
                    <a:pt x="14149" y="12216"/>
                    <a:pt x="14252" y="12263"/>
                    <a:pt x="14353" y="12263"/>
                  </a:cubicBezTo>
                  <a:cubicBezTo>
                    <a:pt x="14583" y="12263"/>
                    <a:pt x="14806" y="12024"/>
                    <a:pt x="14644" y="11770"/>
                  </a:cubicBezTo>
                  <a:cubicBezTo>
                    <a:pt x="11609" y="5532"/>
                    <a:pt x="19614" y="862"/>
                    <a:pt x="24818" y="662"/>
                  </a:cubicBezTo>
                  <a:cubicBezTo>
                    <a:pt x="24939" y="657"/>
                    <a:pt x="25059" y="655"/>
                    <a:pt x="25179" y="655"/>
                  </a:cubicBezTo>
                  <a:close/>
                  <a:moveTo>
                    <a:pt x="25436" y="1"/>
                  </a:moveTo>
                  <a:cubicBezTo>
                    <a:pt x="25041" y="1"/>
                    <a:pt x="24645" y="21"/>
                    <a:pt x="24251" y="61"/>
                  </a:cubicBezTo>
                  <a:cubicBezTo>
                    <a:pt x="19214" y="562"/>
                    <a:pt x="12576" y="4731"/>
                    <a:pt x="13510" y="10235"/>
                  </a:cubicBezTo>
                  <a:cubicBezTo>
                    <a:pt x="11960" y="8391"/>
                    <a:pt x="9874" y="6739"/>
                    <a:pt x="7493" y="6739"/>
                  </a:cubicBezTo>
                  <a:cubicBezTo>
                    <a:pt x="6903" y="6739"/>
                    <a:pt x="6294" y="6841"/>
                    <a:pt x="5671" y="7066"/>
                  </a:cubicBezTo>
                  <a:cubicBezTo>
                    <a:pt x="2068" y="8334"/>
                    <a:pt x="1668" y="12837"/>
                    <a:pt x="3469" y="15773"/>
                  </a:cubicBezTo>
                  <a:cubicBezTo>
                    <a:pt x="3316" y="15751"/>
                    <a:pt x="3163" y="15740"/>
                    <a:pt x="3012" y="15740"/>
                  </a:cubicBezTo>
                  <a:cubicBezTo>
                    <a:pt x="1559" y="15740"/>
                    <a:pt x="288" y="16736"/>
                    <a:pt x="167" y="18308"/>
                  </a:cubicBezTo>
                  <a:cubicBezTo>
                    <a:pt x="0" y="20476"/>
                    <a:pt x="1768" y="21443"/>
                    <a:pt x="3636" y="21643"/>
                  </a:cubicBezTo>
                  <a:cubicBezTo>
                    <a:pt x="5792" y="21895"/>
                    <a:pt x="8024" y="21953"/>
                    <a:pt x="10256" y="21953"/>
                  </a:cubicBezTo>
                  <a:cubicBezTo>
                    <a:pt x="12170" y="21953"/>
                    <a:pt x="14082" y="21910"/>
                    <a:pt x="15945" y="21910"/>
                  </a:cubicBezTo>
                  <a:cubicBezTo>
                    <a:pt x="19948" y="21844"/>
                    <a:pt x="23951" y="21777"/>
                    <a:pt x="27954" y="21610"/>
                  </a:cubicBezTo>
                  <a:cubicBezTo>
                    <a:pt x="31489" y="21443"/>
                    <a:pt x="35325" y="21510"/>
                    <a:pt x="38828" y="20843"/>
                  </a:cubicBezTo>
                  <a:cubicBezTo>
                    <a:pt x="41163" y="20409"/>
                    <a:pt x="42664" y="18775"/>
                    <a:pt x="42898" y="16340"/>
                  </a:cubicBezTo>
                  <a:cubicBezTo>
                    <a:pt x="43195" y="12717"/>
                    <a:pt x="40183" y="9466"/>
                    <a:pt x="36899" y="9466"/>
                  </a:cubicBezTo>
                  <a:cubicBezTo>
                    <a:pt x="36132" y="9466"/>
                    <a:pt x="35350" y="9643"/>
                    <a:pt x="34592" y="10035"/>
                  </a:cubicBezTo>
                  <a:cubicBezTo>
                    <a:pt x="35159" y="7767"/>
                    <a:pt x="34425" y="5298"/>
                    <a:pt x="32990" y="3430"/>
                  </a:cubicBezTo>
                  <a:cubicBezTo>
                    <a:pt x="31172" y="1084"/>
                    <a:pt x="28321" y="1"/>
                    <a:pt x="254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6"/>
            <p:cNvSpPr/>
            <p:nvPr/>
          </p:nvSpPr>
          <p:spPr>
            <a:xfrm rot="533168">
              <a:off x="6592794" y="984216"/>
              <a:ext cx="679494" cy="315476"/>
            </a:xfrm>
            <a:custGeom>
              <a:avLst/>
              <a:gdLst/>
              <a:ahLst/>
              <a:cxnLst/>
              <a:rect l="l" t="t" r="r" b="b"/>
              <a:pathLst>
                <a:path w="42393" h="19683" extrusionOk="0">
                  <a:moveTo>
                    <a:pt x="28457" y="0"/>
                  </a:moveTo>
                  <a:cubicBezTo>
                    <a:pt x="24361" y="0"/>
                    <a:pt x="21380" y="3905"/>
                    <a:pt x="20711" y="7834"/>
                  </a:cubicBezTo>
                  <a:cubicBezTo>
                    <a:pt x="20678" y="8013"/>
                    <a:pt x="20559" y="8089"/>
                    <a:pt x="20425" y="8089"/>
                  </a:cubicBezTo>
                  <a:cubicBezTo>
                    <a:pt x="20285" y="8089"/>
                    <a:pt x="20129" y="8004"/>
                    <a:pt x="20044" y="7868"/>
                  </a:cubicBezTo>
                  <a:cubicBezTo>
                    <a:pt x="20044" y="7834"/>
                    <a:pt x="19977" y="7801"/>
                    <a:pt x="19977" y="7734"/>
                  </a:cubicBezTo>
                  <a:cubicBezTo>
                    <a:pt x="19743" y="5833"/>
                    <a:pt x="19610" y="3665"/>
                    <a:pt x="17809" y="2464"/>
                  </a:cubicBezTo>
                  <a:cubicBezTo>
                    <a:pt x="17045" y="1909"/>
                    <a:pt x="16090" y="1642"/>
                    <a:pt x="15131" y="1642"/>
                  </a:cubicBezTo>
                  <a:cubicBezTo>
                    <a:pt x="14706" y="1642"/>
                    <a:pt x="14282" y="1694"/>
                    <a:pt x="13873" y="1797"/>
                  </a:cubicBezTo>
                  <a:cubicBezTo>
                    <a:pt x="10270" y="2731"/>
                    <a:pt x="9703" y="7300"/>
                    <a:pt x="11904" y="9836"/>
                  </a:cubicBezTo>
                  <a:cubicBezTo>
                    <a:pt x="12136" y="10093"/>
                    <a:pt x="11931" y="10390"/>
                    <a:pt x="11672" y="10390"/>
                  </a:cubicBezTo>
                  <a:cubicBezTo>
                    <a:pt x="11595" y="10390"/>
                    <a:pt x="11514" y="10364"/>
                    <a:pt x="11437" y="10303"/>
                  </a:cubicBezTo>
                  <a:cubicBezTo>
                    <a:pt x="10637" y="9535"/>
                    <a:pt x="9803" y="8835"/>
                    <a:pt x="8802" y="8401"/>
                  </a:cubicBezTo>
                  <a:cubicBezTo>
                    <a:pt x="8168" y="8158"/>
                    <a:pt x="7648" y="8019"/>
                    <a:pt x="7177" y="8019"/>
                  </a:cubicBezTo>
                  <a:cubicBezTo>
                    <a:pt x="6483" y="8019"/>
                    <a:pt x="5895" y="8320"/>
                    <a:pt x="5200" y="9035"/>
                  </a:cubicBezTo>
                  <a:cubicBezTo>
                    <a:pt x="3699" y="10569"/>
                    <a:pt x="3532" y="12904"/>
                    <a:pt x="4799" y="14672"/>
                  </a:cubicBezTo>
                  <a:cubicBezTo>
                    <a:pt x="4905" y="14804"/>
                    <a:pt x="4802" y="14936"/>
                    <a:pt x="4688" y="14936"/>
                  </a:cubicBezTo>
                  <a:cubicBezTo>
                    <a:pt x="4658" y="14936"/>
                    <a:pt x="4627" y="14927"/>
                    <a:pt x="4599" y="14906"/>
                  </a:cubicBezTo>
                  <a:lnTo>
                    <a:pt x="4432" y="14739"/>
                  </a:lnTo>
                  <a:cubicBezTo>
                    <a:pt x="4386" y="14762"/>
                    <a:pt x="4325" y="14801"/>
                    <a:pt x="4269" y="14801"/>
                  </a:cubicBezTo>
                  <a:cubicBezTo>
                    <a:pt x="4244" y="14801"/>
                    <a:pt x="4220" y="14793"/>
                    <a:pt x="4199" y="14772"/>
                  </a:cubicBezTo>
                  <a:cubicBezTo>
                    <a:pt x="3881" y="14634"/>
                    <a:pt x="3534" y="14570"/>
                    <a:pt x="3187" y="14570"/>
                  </a:cubicBezTo>
                  <a:cubicBezTo>
                    <a:pt x="1604" y="14570"/>
                    <a:pt x="0" y="15909"/>
                    <a:pt x="930" y="17741"/>
                  </a:cubicBezTo>
                  <a:cubicBezTo>
                    <a:pt x="1630" y="19176"/>
                    <a:pt x="3398" y="19543"/>
                    <a:pt x="4799" y="19609"/>
                  </a:cubicBezTo>
                  <a:cubicBezTo>
                    <a:pt x="5489" y="19663"/>
                    <a:pt x="6179" y="19682"/>
                    <a:pt x="6868" y="19682"/>
                  </a:cubicBezTo>
                  <a:cubicBezTo>
                    <a:pt x="8314" y="19682"/>
                    <a:pt x="9759" y="19599"/>
                    <a:pt x="11204" y="19576"/>
                  </a:cubicBezTo>
                  <a:lnTo>
                    <a:pt x="24213" y="19442"/>
                  </a:lnTo>
                  <a:cubicBezTo>
                    <a:pt x="24504" y="19440"/>
                    <a:pt x="24796" y="19439"/>
                    <a:pt x="25088" y="19439"/>
                  </a:cubicBezTo>
                  <a:cubicBezTo>
                    <a:pt x="27292" y="19439"/>
                    <a:pt x="29521" y="19498"/>
                    <a:pt x="31744" y="19498"/>
                  </a:cubicBezTo>
                  <a:cubicBezTo>
                    <a:pt x="33444" y="19498"/>
                    <a:pt x="35141" y="19463"/>
                    <a:pt x="36822" y="19342"/>
                  </a:cubicBezTo>
                  <a:cubicBezTo>
                    <a:pt x="39457" y="19109"/>
                    <a:pt x="42393" y="17775"/>
                    <a:pt x="41759" y="14639"/>
                  </a:cubicBezTo>
                  <a:cubicBezTo>
                    <a:pt x="41424" y="12818"/>
                    <a:pt x="39920" y="11903"/>
                    <a:pt x="38327" y="11903"/>
                  </a:cubicBezTo>
                  <a:cubicBezTo>
                    <a:pt x="37381" y="11903"/>
                    <a:pt x="36404" y="12225"/>
                    <a:pt x="35621" y="12871"/>
                  </a:cubicBezTo>
                  <a:cubicBezTo>
                    <a:pt x="35538" y="12936"/>
                    <a:pt x="35447" y="12965"/>
                    <a:pt x="35360" y="12965"/>
                  </a:cubicBezTo>
                  <a:cubicBezTo>
                    <a:pt x="35135" y="12965"/>
                    <a:pt x="34939" y="12769"/>
                    <a:pt x="34988" y="12504"/>
                  </a:cubicBezTo>
                  <a:cubicBezTo>
                    <a:pt x="35922" y="8168"/>
                    <a:pt x="35588" y="1730"/>
                    <a:pt x="30318" y="262"/>
                  </a:cubicBezTo>
                  <a:cubicBezTo>
                    <a:pt x="29676" y="84"/>
                    <a:pt x="29054" y="0"/>
                    <a:pt x="28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36"/>
            <p:cNvSpPr/>
            <p:nvPr/>
          </p:nvSpPr>
          <p:spPr>
            <a:xfrm rot="533168">
              <a:off x="6584752" y="973969"/>
              <a:ext cx="708153" cy="336265"/>
            </a:xfrm>
            <a:custGeom>
              <a:avLst/>
              <a:gdLst/>
              <a:ahLst/>
              <a:cxnLst/>
              <a:rect l="l" t="t" r="r" b="b"/>
              <a:pathLst>
                <a:path w="44181" h="20980" extrusionOk="0">
                  <a:moveTo>
                    <a:pt x="29070" y="724"/>
                  </a:moveTo>
                  <a:cubicBezTo>
                    <a:pt x="29675" y="724"/>
                    <a:pt x="30305" y="810"/>
                    <a:pt x="30956" y="995"/>
                  </a:cubicBezTo>
                  <a:cubicBezTo>
                    <a:pt x="36226" y="2430"/>
                    <a:pt x="36560" y="8868"/>
                    <a:pt x="35626" y="13204"/>
                  </a:cubicBezTo>
                  <a:cubicBezTo>
                    <a:pt x="35578" y="13468"/>
                    <a:pt x="35771" y="13679"/>
                    <a:pt x="35994" y="13679"/>
                  </a:cubicBezTo>
                  <a:cubicBezTo>
                    <a:pt x="36082" y="13679"/>
                    <a:pt x="36175" y="13646"/>
                    <a:pt x="36260" y="13571"/>
                  </a:cubicBezTo>
                  <a:cubicBezTo>
                    <a:pt x="37012" y="12894"/>
                    <a:pt x="37971" y="12561"/>
                    <a:pt x="38905" y="12561"/>
                  </a:cubicBezTo>
                  <a:cubicBezTo>
                    <a:pt x="40458" y="12561"/>
                    <a:pt x="41943" y="13481"/>
                    <a:pt x="42297" y="15272"/>
                  </a:cubicBezTo>
                  <a:cubicBezTo>
                    <a:pt x="42931" y="18508"/>
                    <a:pt x="40029" y="19809"/>
                    <a:pt x="37394" y="20009"/>
                  </a:cubicBezTo>
                  <a:cubicBezTo>
                    <a:pt x="35292" y="20142"/>
                    <a:pt x="33174" y="20168"/>
                    <a:pt x="31073" y="20168"/>
                  </a:cubicBezTo>
                  <a:cubicBezTo>
                    <a:pt x="29812" y="20168"/>
                    <a:pt x="28557" y="20159"/>
                    <a:pt x="27315" y="20159"/>
                  </a:cubicBezTo>
                  <a:cubicBezTo>
                    <a:pt x="26488" y="20159"/>
                    <a:pt x="25666" y="20163"/>
                    <a:pt x="24852" y="20176"/>
                  </a:cubicBezTo>
                  <a:lnTo>
                    <a:pt x="11842" y="20276"/>
                  </a:lnTo>
                  <a:cubicBezTo>
                    <a:pt x="10356" y="20322"/>
                    <a:pt x="8854" y="20385"/>
                    <a:pt x="7369" y="20385"/>
                  </a:cubicBezTo>
                  <a:cubicBezTo>
                    <a:pt x="6721" y="20385"/>
                    <a:pt x="6076" y="20373"/>
                    <a:pt x="5438" y="20343"/>
                  </a:cubicBezTo>
                  <a:cubicBezTo>
                    <a:pt x="4070" y="20209"/>
                    <a:pt x="2269" y="19876"/>
                    <a:pt x="1568" y="18441"/>
                  </a:cubicBezTo>
                  <a:cubicBezTo>
                    <a:pt x="645" y="16621"/>
                    <a:pt x="2199" y="15288"/>
                    <a:pt x="3780" y="15288"/>
                  </a:cubicBezTo>
                  <a:cubicBezTo>
                    <a:pt x="4141" y="15288"/>
                    <a:pt x="4503" y="15357"/>
                    <a:pt x="4837" y="15506"/>
                  </a:cubicBezTo>
                  <a:cubicBezTo>
                    <a:pt x="4864" y="15515"/>
                    <a:pt x="4891" y="15519"/>
                    <a:pt x="4917" y="15519"/>
                  </a:cubicBezTo>
                  <a:cubicBezTo>
                    <a:pt x="4986" y="15519"/>
                    <a:pt x="5046" y="15488"/>
                    <a:pt x="5071" y="15439"/>
                  </a:cubicBezTo>
                  <a:cubicBezTo>
                    <a:pt x="5104" y="15539"/>
                    <a:pt x="5171" y="15573"/>
                    <a:pt x="5238" y="15606"/>
                  </a:cubicBezTo>
                  <a:cubicBezTo>
                    <a:pt x="5263" y="15625"/>
                    <a:pt x="5289" y="15633"/>
                    <a:pt x="5315" y="15633"/>
                  </a:cubicBezTo>
                  <a:cubicBezTo>
                    <a:pt x="5424" y="15633"/>
                    <a:pt x="5519" y="15481"/>
                    <a:pt x="5438" y="15372"/>
                  </a:cubicBezTo>
                  <a:cubicBezTo>
                    <a:pt x="4170" y="13571"/>
                    <a:pt x="4337" y="11236"/>
                    <a:pt x="5838" y="9735"/>
                  </a:cubicBezTo>
                  <a:cubicBezTo>
                    <a:pt x="6559" y="9015"/>
                    <a:pt x="7159" y="8690"/>
                    <a:pt x="7856" y="8690"/>
                  </a:cubicBezTo>
                  <a:cubicBezTo>
                    <a:pt x="8320" y="8690"/>
                    <a:pt x="8827" y="8834"/>
                    <a:pt x="9441" y="9101"/>
                  </a:cubicBezTo>
                  <a:cubicBezTo>
                    <a:pt x="10441" y="9535"/>
                    <a:pt x="11275" y="10235"/>
                    <a:pt x="12076" y="11003"/>
                  </a:cubicBezTo>
                  <a:cubicBezTo>
                    <a:pt x="12152" y="11064"/>
                    <a:pt x="12234" y="11090"/>
                    <a:pt x="12311" y="11090"/>
                  </a:cubicBezTo>
                  <a:cubicBezTo>
                    <a:pt x="12569" y="11090"/>
                    <a:pt x="12774" y="10793"/>
                    <a:pt x="12543" y="10536"/>
                  </a:cubicBezTo>
                  <a:cubicBezTo>
                    <a:pt x="10275" y="7934"/>
                    <a:pt x="10875" y="3397"/>
                    <a:pt x="14511" y="2497"/>
                  </a:cubicBezTo>
                  <a:cubicBezTo>
                    <a:pt x="14907" y="2398"/>
                    <a:pt x="15317" y="2349"/>
                    <a:pt x="15728" y="2349"/>
                  </a:cubicBezTo>
                  <a:cubicBezTo>
                    <a:pt x="16701" y="2349"/>
                    <a:pt x="17673" y="2624"/>
                    <a:pt x="18447" y="3164"/>
                  </a:cubicBezTo>
                  <a:cubicBezTo>
                    <a:pt x="20248" y="4365"/>
                    <a:pt x="20382" y="6533"/>
                    <a:pt x="20615" y="8434"/>
                  </a:cubicBezTo>
                  <a:cubicBezTo>
                    <a:pt x="20615" y="8501"/>
                    <a:pt x="20615" y="8534"/>
                    <a:pt x="20682" y="8568"/>
                  </a:cubicBezTo>
                  <a:cubicBezTo>
                    <a:pt x="20765" y="8718"/>
                    <a:pt x="20907" y="8801"/>
                    <a:pt x="21041" y="8801"/>
                  </a:cubicBezTo>
                  <a:cubicBezTo>
                    <a:pt x="21174" y="8801"/>
                    <a:pt x="21299" y="8718"/>
                    <a:pt x="21349" y="8534"/>
                  </a:cubicBezTo>
                  <a:cubicBezTo>
                    <a:pt x="22017" y="4642"/>
                    <a:pt x="24987" y="724"/>
                    <a:pt x="29070" y="724"/>
                  </a:cubicBezTo>
                  <a:close/>
                  <a:moveTo>
                    <a:pt x="29079" y="0"/>
                  </a:moveTo>
                  <a:cubicBezTo>
                    <a:pt x="25250" y="0"/>
                    <a:pt x="22211" y="3153"/>
                    <a:pt x="21016" y="6766"/>
                  </a:cubicBezTo>
                  <a:cubicBezTo>
                    <a:pt x="20497" y="4010"/>
                    <a:pt x="18527" y="1700"/>
                    <a:pt x="15727" y="1700"/>
                  </a:cubicBezTo>
                  <a:cubicBezTo>
                    <a:pt x="15105" y="1700"/>
                    <a:pt x="14441" y="1814"/>
                    <a:pt x="13744" y="2063"/>
                  </a:cubicBezTo>
                  <a:cubicBezTo>
                    <a:pt x="10642" y="3164"/>
                    <a:pt x="9808" y="6666"/>
                    <a:pt x="11008" y="9401"/>
                  </a:cubicBezTo>
                  <a:cubicBezTo>
                    <a:pt x="9916" y="8666"/>
                    <a:pt x="8669" y="8073"/>
                    <a:pt x="7459" y="8073"/>
                  </a:cubicBezTo>
                  <a:cubicBezTo>
                    <a:pt x="6637" y="8073"/>
                    <a:pt x="5833" y="8347"/>
                    <a:pt x="5104" y="9035"/>
                  </a:cubicBezTo>
                  <a:cubicBezTo>
                    <a:pt x="3770" y="10335"/>
                    <a:pt x="3403" y="13238"/>
                    <a:pt x="4504" y="14905"/>
                  </a:cubicBezTo>
                  <a:cubicBezTo>
                    <a:pt x="4146" y="14751"/>
                    <a:pt x="3768" y="14678"/>
                    <a:pt x="3392" y="14678"/>
                  </a:cubicBezTo>
                  <a:cubicBezTo>
                    <a:pt x="2230" y="14678"/>
                    <a:pt x="1096" y="15380"/>
                    <a:pt x="668" y="16540"/>
                  </a:cubicBezTo>
                  <a:cubicBezTo>
                    <a:pt x="1" y="18274"/>
                    <a:pt x="1435" y="19909"/>
                    <a:pt x="3003" y="20543"/>
                  </a:cubicBezTo>
                  <a:cubicBezTo>
                    <a:pt x="3951" y="20938"/>
                    <a:pt x="4982" y="20979"/>
                    <a:pt x="6014" y="20979"/>
                  </a:cubicBezTo>
                  <a:cubicBezTo>
                    <a:pt x="6290" y="20979"/>
                    <a:pt x="6565" y="20976"/>
                    <a:pt x="6839" y="20976"/>
                  </a:cubicBezTo>
                  <a:cubicBezTo>
                    <a:pt x="8974" y="20976"/>
                    <a:pt x="11175" y="20943"/>
                    <a:pt x="13343" y="20943"/>
                  </a:cubicBezTo>
                  <a:cubicBezTo>
                    <a:pt x="17413" y="20943"/>
                    <a:pt x="21449" y="20910"/>
                    <a:pt x="25552" y="20876"/>
                  </a:cubicBezTo>
                  <a:cubicBezTo>
                    <a:pt x="26040" y="20872"/>
                    <a:pt x="26529" y="20871"/>
                    <a:pt x="27020" y="20871"/>
                  </a:cubicBezTo>
                  <a:cubicBezTo>
                    <a:pt x="28492" y="20871"/>
                    <a:pt x="29975" y="20885"/>
                    <a:pt x="31461" y="20885"/>
                  </a:cubicBezTo>
                  <a:cubicBezTo>
                    <a:pt x="33441" y="20885"/>
                    <a:pt x="35426" y="20860"/>
                    <a:pt x="37394" y="20743"/>
                  </a:cubicBezTo>
                  <a:cubicBezTo>
                    <a:pt x="39529" y="20609"/>
                    <a:pt x="41797" y="20042"/>
                    <a:pt x="42731" y="17908"/>
                  </a:cubicBezTo>
                  <a:cubicBezTo>
                    <a:pt x="44180" y="14588"/>
                    <a:pt x="41592" y="11892"/>
                    <a:pt x="38764" y="11892"/>
                  </a:cubicBezTo>
                  <a:cubicBezTo>
                    <a:pt x="38011" y="11892"/>
                    <a:pt x="37242" y="12083"/>
                    <a:pt x="36527" y="12504"/>
                  </a:cubicBezTo>
                  <a:cubicBezTo>
                    <a:pt x="37261" y="7834"/>
                    <a:pt x="36427" y="1829"/>
                    <a:pt x="31123" y="295"/>
                  </a:cubicBezTo>
                  <a:cubicBezTo>
                    <a:pt x="30422" y="94"/>
                    <a:pt x="29738" y="0"/>
                    <a:pt x="29079" y="0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36"/>
            <p:cNvSpPr/>
            <p:nvPr/>
          </p:nvSpPr>
          <p:spPr>
            <a:xfrm rot="533168">
              <a:off x="6580716" y="1170094"/>
              <a:ext cx="77578" cy="64224"/>
            </a:xfrm>
            <a:custGeom>
              <a:avLst/>
              <a:gdLst/>
              <a:ahLst/>
              <a:cxnLst/>
              <a:rect l="l" t="t" r="r" b="b"/>
              <a:pathLst>
                <a:path w="4840" h="4007" extrusionOk="0">
                  <a:moveTo>
                    <a:pt x="3150" y="1"/>
                  </a:moveTo>
                  <a:cubicBezTo>
                    <a:pt x="1565" y="1"/>
                    <a:pt x="1" y="1340"/>
                    <a:pt x="903" y="3172"/>
                  </a:cubicBezTo>
                  <a:cubicBezTo>
                    <a:pt x="1070" y="3506"/>
                    <a:pt x="1337" y="3806"/>
                    <a:pt x="1570" y="4006"/>
                  </a:cubicBezTo>
                  <a:cubicBezTo>
                    <a:pt x="1704" y="3439"/>
                    <a:pt x="2004" y="2872"/>
                    <a:pt x="2371" y="2472"/>
                  </a:cubicBezTo>
                  <a:cubicBezTo>
                    <a:pt x="2928" y="1887"/>
                    <a:pt x="3624" y="1605"/>
                    <a:pt x="4382" y="1605"/>
                  </a:cubicBezTo>
                  <a:cubicBezTo>
                    <a:pt x="4532" y="1605"/>
                    <a:pt x="4685" y="1616"/>
                    <a:pt x="4839" y="1638"/>
                  </a:cubicBezTo>
                  <a:cubicBezTo>
                    <a:pt x="4706" y="1204"/>
                    <a:pt x="4639" y="804"/>
                    <a:pt x="4606" y="337"/>
                  </a:cubicBezTo>
                  <a:cubicBezTo>
                    <a:pt x="4539" y="304"/>
                    <a:pt x="4473" y="270"/>
                    <a:pt x="4439" y="170"/>
                  </a:cubicBezTo>
                  <a:cubicBezTo>
                    <a:pt x="4393" y="193"/>
                    <a:pt x="4347" y="232"/>
                    <a:pt x="4279" y="232"/>
                  </a:cubicBezTo>
                  <a:cubicBezTo>
                    <a:pt x="4249" y="232"/>
                    <a:pt x="4214" y="224"/>
                    <a:pt x="4172" y="203"/>
                  </a:cubicBezTo>
                  <a:cubicBezTo>
                    <a:pt x="3848" y="65"/>
                    <a:pt x="3499" y="1"/>
                    <a:pt x="3150" y="1"/>
                  </a:cubicBezTo>
                  <a:close/>
                </a:path>
              </a:pathLst>
            </a:custGeom>
            <a:solidFill>
              <a:srgbClr val="D8F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6"/>
            <p:cNvSpPr/>
            <p:nvPr/>
          </p:nvSpPr>
          <p:spPr>
            <a:xfrm rot="533168">
              <a:off x="7153671" y="1218301"/>
              <a:ext cx="96251" cy="82047"/>
            </a:xfrm>
            <a:custGeom>
              <a:avLst/>
              <a:gdLst/>
              <a:ahLst/>
              <a:cxnLst/>
              <a:rect l="l" t="t" r="r" b="b"/>
              <a:pathLst>
                <a:path w="6005" h="5119" extrusionOk="0">
                  <a:moveTo>
                    <a:pt x="2389" y="0"/>
                  </a:moveTo>
                  <a:cubicBezTo>
                    <a:pt x="1558" y="0"/>
                    <a:pt x="709" y="260"/>
                    <a:pt x="1" y="782"/>
                  </a:cubicBezTo>
                  <a:cubicBezTo>
                    <a:pt x="368" y="882"/>
                    <a:pt x="701" y="982"/>
                    <a:pt x="968" y="1149"/>
                  </a:cubicBezTo>
                  <a:cubicBezTo>
                    <a:pt x="1035" y="1249"/>
                    <a:pt x="1168" y="1283"/>
                    <a:pt x="1268" y="1383"/>
                  </a:cubicBezTo>
                  <a:cubicBezTo>
                    <a:pt x="1416" y="1362"/>
                    <a:pt x="1564" y="1351"/>
                    <a:pt x="1712" y="1351"/>
                  </a:cubicBezTo>
                  <a:cubicBezTo>
                    <a:pt x="2263" y="1351"/>
                    <a:pt x="2810" y="1501"/>
                    <a:pt x="3336" y="1816"/>
                  </a:cubicBezTo>
                  <a:cubicBezTo>
                    <a:pt x="4370" y="2450"/>
                    <a:pt x="5271" y="3818"/>
                    <a:pt x="5505" y="5119"/>
                  </a:cubicBezTo>
                  <a:cubicBezTo>
                    <a:pt x="5871" y="4452"/>
                    <a:pt x="6005" y="3651"/>
                    <a:pt x="5805" y="2717"/>
                  </a:cubicBezTo>
                  <a:cubicBezTo>
                    <a:pt x="5435" y="912"/>
                    <a:pt x="3945" y="0"/>
                    <a:pt x="2389" y="0"/>
                  </a:cubicBezTo>
                  <a:close/>
                </a:path>
              </a:pathLst>
            </a:custGeom>
            <a:solidFill>
              <a:srgbClr val="D8F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6"/>
            <p:cNvSpPr/>
            <p:nvPr/>
          </p:nvSpPr>
          <p:spPr>
            <a:xfrm rot="533168">
              <a:off x="6658460" y="982255"/>
              <a:ext cx="518104" cy="227307"/>
            </a:xfrm>
            <a:custGeom>
              <a:avLst/>
              <a:gdLst/>
              <a:ahLst/>
              <a:cxnLst/>
              <a:rect l="l" t="t" r="r" b="b"/>
              <a:pathLst>
                <a:path w="32324" h="14182" extrusionOk="0">
                  <a:moveTo>
                    <a:pt x="24866" y="0"/>
                  </a:moveTo>
                  <a:cubicBezTo>
                    <a:pt x="20783" y="0"/>
                    <a:pt x="17810" y="3918"/>
                    <a:pt x="17112" y="7811"/>
                  </a:cubicBezTo>
                  <a:cubicBezTo>
                    <a:pt x="17079" y="7994"/>
                    <a:pt x="16954" y="8077"/>
                    <a:pt x="16816" y="8077"/>
                  </a:cubicBezTo>
                  <a:cubicBezTo>
                    <a:pt x="16679" y="8077"/>
                    <a:pt x="16529" y="7994"/>
                    <a:pt x="16445" y="7844"/>
                  </a:cubicBezTo>
                  <a:cubicBezTo>
                    <a:pt x="16412" y="7811"/>
                    <a:pt x="16412" y="7777"/>
                    <a:pt x="16412" y="7744"/>
                  </a:cubicBezTo>
                  <a:cubicBezTo>
                    <a:pt x="16178" y="5809"/>
                    <a:pt x="16045" y="3641"/>
                    <a:pt x="14244" y="2440"/>
                  </a:cubicBezTo>
                  <a:cubicBezTo>
                    <a:pt x="13446" y="1900"/>
                    <a:pt x="12467" y="1625"/>
                    <a:pt x="11492" y="1625"/>
                  </a:cubicBezTo>
                  <a:cubicBezTo>
                    <a:pt x="11081" y="1625"/>
                    <a:pt x="10670" y="1674"/>
                    <a:pt x="10274" y="1773"/>
                  </a:cubicBezTo>
                  <a:cubicBezTo>
                    <a:pt x="6672" y="2674"/>
                    <a:pt x="6071" y="7243"/>
                    <a:pt x="8340" y="9812"/>
                  </a:cubicBezTo>
                  <a:cubicBezTo>
                    <a:pt x="8543" y="10067"/>
                    <a:pt x="8358" y="10380"/>
                    <a:pt x="8110" y="10380"/>
                  </a:cubicBezTo>
                  <a:cubicBezTo>
                    <a:pt x="8034" y="10380"/>
                    <a:pt x="7951" y="10350"/>
                    <a:pt x="7873" y="10279"/>
                  </a:cubicBezTo>
                  <a:cubicBezTo>
                    <a:pt x="7072" y="9512"/>
                    <a:pt x="6238" y="8811"/>
                    <a:pt x="5237" y="8411"/>
                  </a:cubicBezTo>
                  <a:cubicBezTo>
                    <a:pt x="4610" y="8138"/>
                    <a:pt x="4094" y="7988"/>
                    <a:pt x="3619" y="7988"/>
                  </a:cubicBezTo>
                  <a:cubicBezTo>
                    <a:pt x="2932" y="7988"/>
                    <a:pt x="2331" y="8302"/>
                    <a:pt x="1601" y="9011"/>
                  </a:cubicBezTo>
                  <a:cubicBezTo>
                    <a:pt x="234" y="10412"/>
                    <a:pt x="0" y="12481"/>
                    <a:pt x="934" y="14182"/>
                  </a:cubicBezTo>
                  <a:cubicBezTo>
                    <a:pt x="934" y="13781"/>
                    <a:pt x="934" y="13415"/>
                    <a:pt x="1001" y="12981"/>
                  </a:cubicBezTo>
                  <a:cubicBezTo>
                    <a:pt x="1208" y="11088"/>
                    <a:pt x="2411" y="9956"/>
                    <a:pt x="4170" y="9956"/>
                  </a:cubicBezTo>
                  <a:cubicBezTo>
                    <a:pt x="4394" y="9956"/>
                    <a:pt x="4628" y="9974"/>
                    <a:pt x="4870" y="10012"/>
                  </a:cubicBezTo>
                  <a:cubicBezTo>
                    <a:pt x="6572" y="10279"/>
                    <a:pt x="7739" y="11080"/>
                    <a:pt x="8673" y="12114"/>
                  </a:cubicBezTo>
                  <a:cubicBezTo>
                    <a:pt x="8506" y="10846"/>
                    <a:pt x="8406" y="9578"/>
                    <a:pt x="8373" y="8311"/>
                  </a:cubicBezTo>
                  <a:cubicBezTo>
                    <a:pt x="8344" y="6494"/>
                    <a:pt x="9884" y="5270"/>
                    <a:pt x="11547" y="5270"/>
                  </a:cubicBezTo>
                  <a:cubicBezTo>
                    <a:pt x="11778" y="5270"/>
                    <a:pt x="12011" y="5293"/>
                    <a:pt x="12242" y="5342"/>
                  </a:cubicBezTo>
                  <a:cubicBezTo>
                    <a:pt x="15011" y="5943"/>
                    <a:pt x="16679" y="8077"/>
                    <a:pt x="17780" y="10446"/>
                  </a:cubicBezTo>
                  <a:cubicBezTo>
                    <a:pt x="17946" y="9445"/>
                    <a:pt x="18180" y="8511"/>
                    <a:pt x="18513" y="7610"/>
                  </a:cubicBezTo>
                  <a:cubicBezTo>
                    <a:pt x="19541" y="4657"/>
                    <a:pt x="22309" y="1999"/>
                    <a:pt x="25416" y="1999"/>
                  </a:cubicBezTo>
                  <a:cubicBezTo>
                    <a:pt x="26344" y="1999"/>
                    <a:pt x="27302" y="2237"/>
                    <a:pt x="28254" y="2774"/>
                  </a:cubicBezTo>
                  <a:cubicBezTo>
                    <a:pt x="31723" y="4742"/>
                    <a:pt x="31556" y="9312"/>
                    <a:pt x="30956" y="12681"/>
                  </a:cubicBezTo>
                  <a:cubicBezTo>
                    <a:pt x="31122" y="12647"/>
                    <a:pt x="31289" y="12614"/>
                    <a:pt x="31423" y="12614"/>
                  </a:cubicBezTo>
                  <a:lnTo>
                    <a:pt x="31423" y="12481"/>
                  </a:lnTo>
                  <a:cubicBezTo>
                    <a:pt x="32323" y="8144"/>
                    <a:pt x="32023" y="1740"/>
                    <a:pt x="26753" y="272"/>
                  </a:cubicBezTo>
                  <a:cubicBezTo>
                    <a:pt x="26102" y="87"/>
                    <a:pt x="25472" y="0"/>
                    <a:pt x="2486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6"/>
            <p:cNvSpPr/>
            <p:nvPr/>
          </p:nvSpPr>
          <p:spPr>
            <a:xfrm rot="533168">
              <a:off x="6584752" y="973969"/>
              <a:ext cx="708153" cy="336265"/>
            </a:xfrm>
            <a:custGeom>
              <a:avLst/>
              <a:gdLst/>
              <a:ahLst/>
              <a:cxnLst/>
              <a:rect l="l" t="t" r="r" b="b"/>
              <a:pathLst>
                <a:path w="44181" h="20980" extrusionOk="0">
                  <a:moveTo>
                    <a:pt x="29070" y="724"/>
                  </a:moveTo>
                  <a:cubicBezTo>
                    <a:pt x="29675" y="724"/>
                    <a:pt x="30305" y="810"/>
                    <a:pt x="30956" y="995"/>
                  </a:cubicBezTo>
                  <a:cubicBezTo>
                    <a:pt x="36226" y="2430"/>
                    <a:pt x="36560" y="8868"/>
                    <a:pt x="35626" y="13204"/>
                  </a:cubicBezTo>
                  <a:cubicBezTo>
                    <a:pt x="35578" y="13468"/>
                    <a:pt x="35771" y="13679"/>
                    <a:pt x="35994" y="13679"/>
                  </a:cubicBezTo>
                  <a:cubicBezTo>
                    <a:pt x="36082" y="13679"/>
                    <a:pt x="36175" y="13646"/>
                    <a:pt x="36260" y="13571"/>
                  </a:cubicBezTo>
                  <a:cubicBezTo>
                    <a:pt x="37012" y="12894"/>
                    <a:pt x="37971" y="12561"/>
                    <a:pt x="38905" y="12561"/>
                  </a:cubicBezTo>
                  <a:cubicBezTo>
                    <a:pt x="40458" y="12561"/>
                    <a:pt x="41943" y="13481"/>
                    <a:pt x="42297" y="15272"/>
                  </a:cubicBezTo>
                  <a:cubicBezTo>
                    <a:pt x="42931" y="18508"/>
                    <a:pt x="40029" y="19809"/>
                    <a:pt x="37394" y="20009"/>
                  </a:cubicBezTo>
                  <a:cubicBezTo>
                    <a:pt x="35292" y="20142"/>
                    <a:pt x="33174" y="20168"/>
                    <a:pt x="31073" y="20168"/>
                  </a:cubicBezTo>
                  <a:cubicBezTo>
                    <a:pt x="29812" y="20168"/>
                    <a:pt x="28557" y="20159"/>
                    <a:pt x="27315" y="20159"/>
                  </a:cubicBezTo>
                  <a:cubicBezTo>
                    <a:pt x="26488" y="20159"/>
                    <a:pt x="25666" y="20163"/>
                    <a:pt x="24852" y="20176"/>
                  </a:cubicBezTo>
                  <a:lnTo>
                    <a:pt x="11842" y="20276"/>
                  </a:lnTo>
                  <a:cubicBezTo>
                    <a:pt x="10356" y="20322"/>
                    <a:pt x="8854" y="20385"/>
                    <a:pt x="7369" y="20385"/>
                  </a:cubicBezTo>
                  <a:cubicBezTo>
                    <a:pt x="6721" y="20385"/>
                    <a:pt x="6076" y="20373"/>
                    <a:pt x="5438" y="20343"/>
                  </a:cubicBezTo>
                  <a:cubicBezTo>
                    <a:pt x="4070" y="20209"/>
                    <a:pt x="2269" y="19876"/>
                    <a:pt x="1568" y="18441"/>
                  </a:cubicBezTo>
                  <a:cubicBezTo>
                    <a:pt x="645" y="16621"/>
                    <a:pt x="2199" y="15288"/>
                    <a:pt x="3780" y="15288"/>
                  </a:cubicBezTo>
                  <a:cubicBezTo>
                    <a:pt x="4141" y="15288"/>
                    <a:pt x="4503" y="15357"/>
                    <a:pt x="4837" y="15506"/>
                  </a:cubicBezTo>
                  <a:cubicBezTo>
                    <a:pt x="4864" y="15515"/>
                    <a:pt x="4891" y="15519"/>
                    <a:pt x="4917" y="15519"/>
                  </a:cubicBezTo>
                  <a:cubicBezTo>
                    <a:pt x="4986" y="15519"/>
                    <a:pt x="5046" y="15488"/>
                    <a:pt x="5071" y="15439"/>
                  </a:cubicBezTo>
                  <a:cubicBezTo>
                    <a:pt x="5104" y="15539"/>
                    <a:pt x="5171" y="15573"/>
                    <a:pt x="5238" y="15606"/>
                  </a:cubicBezTo>
                  <a:cubicBezTo>
                    <a:pt x="5263" y="15625"/>
                    <a:pt x="5289" y="15633"/>
                    <a:pt x="5315" y="15633"/>
                  </a:cubicBezTo>
                  <a:cubicBezTo>
                    <a:pt x="5424" y="15633"/>
                    <a:pt x="5519" y="15481"/>
                    <a:pt x="5438" y="15372"/>
                  </a:cubicBezTo>
                  <a:cubicBezTo>
                    <a:pt x="4170" y="13571"/>
                    <a:pt x="4337" y="11236"/>
                    <a:pt x="5838" y="9735"/>
                  </a:cubicBezTo>
                  <a:cubicBezTo>
                    <a:pt x="6559" y="9015"/>
                    <a:pt x="7159" y="8690"/>
                    <a:pt x="7856" y="8690"/>
                  </a:cubicBezTo>
                  <a:cubicBezTo>
                    <a:pt x="8320" y="8690"/>
                    <a:pt x="8827" y="8834"/>
                    <a:pt x="9441" y="9101"/>
                  </a:cubicBezTo>
                  <a:cubicBezTo>
                    <a:pt x="10441" y="9535"/>
                    <a:pt x="11275" y="10235"/>
                    <a:pt x="12076" y="11003"/>
                  </a:cubicBezTo>
                  <a:cubicBezTo>
                    <a:pt x="12152" y="11064"/>
                    <a:pt x="12234" y="11090"/>
                    <a:pt x="12311" y="11090"/>
                  </a:cubicBezTo>
                  <a:cubicBezTo>
                    <a:pt x="12569" y="11090"/>
                    <a:pt x="12774" y="10793"/>
                    <a:pt x="12543" y="10536"/>
                  </a:cubicBezTo>
                  <a:cubicBezTo>
                    <a:pt x="10275" y="7934"/>
                    <a:pt x="10875" y="3397"/>
                    <a:pt x="14511" y="2497"/>
                  </a:cubicBezTo>
                  <a:cubicBezTo>
                    <a:pt x="14907" y="2398"/>
                    <a:pt x="15317" y="2349"/>
                    <a:pt x="15728" y="2349"/>
                  </a:cubicBezTo>
                  <a:cubicBezTo>
                    <a:pt x="16701" y="2349"/>
                    <a:pt x="17673" y="2624"/>
                    <a:pt x="18447" y="3164"/>
                  </a:cubicBezTo>
                  <a:cubicBezTo>
                    <a:pt x="20248" y="4365"/>
                    <a:pt x="20382" y="6533"/>
                    <a:pt x="20615" y="8434"/>
                  </a:cubicBezTo>
                  <a:cubicBezTo>
                    <a:pt x="20615" y="8501"/>
                    <a:pt x="20615" y="8534"/>
                    <a:pt x="20682" y="8568"/>
                  </a:cubicBezTo>
                  <a:cubicBezTo>
                    <a:pt x="20765" y="8718"/>
                    <a:pt x="20907" y="8801"/>
                    <a:pt x="21041" y="8801"/>
                  </a:cubicBezTo>
                  <a:cubicBezTo>
                    <a:pt x="21174" y="8801"/>
                    <a:pt x="21299" y="8718"/>
                    <a:pt x="21349" y="8534"/>
                  </a:cubicBezTo>
                  <a:cubicBezTo>
                    <a:pt x="22017" y="4642"/>
                    <a:pt x="24987" y="724"/>
                    <a:pt x="29070" y="724"/>
                  </a:cubicBezTo>
                  <a:close/>
                  <a:moveTo>
                    <a:pt x="29079" y="0"/>
                  </a:moveTo>
                  <a:cubicBezTo>
                    <a:pt x="25250" y="0"/>
                    <a:pt x="22211" y="3153"/>
                    <a:pt x="21016" y="6766"/>
                  </a:cubicBezTo>
                  <a:cubicBezTo>
                    <a:pt x="20497" y="4010"/>
                    <a:pt x="18527" y="1700"/>
                    <a:pt x="15727" y="1700"/>
                  </a:cubicBezTo>
                  <a:cubicBezTo>
                    <a:pt x="15105" y="1700"/>
                    <a:pt x="14441" y="1814"/>
                    <a:pt x="13744" y="2063"/>
                  </a:cubicBezTo>
                  <a:cubicBezTo>
                    <a:pt x="10642" y="3164"/>
                    <a:pt x="9808" y="6666"/>
                    <a:pt x="11008" y="9401"/>
                  </a:cubicBezTo>
                  <a:cubicBezTo>
                    <a:pt x="9916" y="8666"/>
                    <a:pt x="8669" y="8073"/>
                    <a:pt x="7459" y="8073"/>
                  </a:cubicBezTo>
                  <a:cubicBezTo>
                    <a:pt x="6637" y="8073"/>
                    <a:pt x="5833" y="8347"/>
                    <a:pt x="5104" y="9035"/>
                  </a:cubicBezTo>
                  <a:cubicBezTo>
                    <a:pt x="3770" y="10335"/>
                    <a:pt x="3403" y="13238"/>
                    <a:pt x="4504" y="14905"/>
                  </a:cubicBezTo>
                  <a:cubicBezTo>
                    <a:pt x="4146" y="14751"/>
                    <a:pt x="3768" y="14678"/>
                    <a:pt x="3392" y="14678"/>
                  </a:cubicBezTo>
                  <a:cubicBezTo>
                    <a:pt x="2230" y="14678"/>
                    <a:pt x="1096" y="15380"/>
                    <a:pt x="668" y="16540"/>
                  </a:cubicBezTo>
                  <a:cubicBezTo>
                    <a:pt x="1" y="18274"/>
                    <a:pt x="1435" y="19909"/>
                    <a:pt x="3003" y="20543"/>
                  </a:cubicBezTo>
                  <a:cubicBezTo>
                    <a:pt x="3951" y="20938"/>
                    <a:pt x="4982" y="20979"/>
                    <a:pt x="6014" y="20979"/>
                  </a:cubicBezTo>
                  <a:cubicBezTo>
                    <a:pt x="6290" y="20979"/>
                    <a:pt x="6565" y="20976"/>
                    <a:pt x="6839" y="20976"/>
                  </a:cubicBezTo>
                  <a:cubicBezTo>
                    <a:pt x="8974" y="20976"/>
                    <a:pt x="11175" y="20943"/>
                    <a:pt x="13343" y="20943"/>
                  </a:cubicBezTo>
                  <a:cubicBezTo>
                    <a:pt x="17413" y="20943"/>
                    <a:pt x="21449" y="20910"/>
                    <a:pt x="25552" y="20876"/>
                  </a:cubicBezTo>
                  <a:cubicBezTo>
                    <a:pt x="26040" y="20872"/>
                    <a:pt x="26529" y="20871"/>
                    <a:pt x="27020" y="20871"/>
                  </a:cubicBezTo>
                  <a:cubicBezTo>
                    <a:pt x="28492" y="20871"/>
                    <a:pt x="29975" y="20885"/>
                    <a:pt x="31461" y="20885"/>
                  </a:cubicBezTo>
                  <a:cubicBezTo>
                    <a:pt x="33441" y="20885"/>
                    <a:pt x="35426" y="20860"/>
                    <a:pt x="37394" y="20743"/>
                  </a:cubicBezTo>
                  <a:cubicBezTo>
                    <a:pt x="39529" y="20609"/>
                    <a:pt x="41797" y="20042"/>
                    <a:pt x="42731" y="17908"/>
                  </a:cubicBezTo>
                  <a:cubicBezTo>
                    <a:pt x="44180" y="14588"/>
                    <a:pt x="41592" y="11892"/>
                    <a:pt x="38764" y="11892"/>
                  </a:cubicBezTo>
                  <a:cubicBezTo>
                    <a:pt x="38011" y="11892"/>
                    <a:pt x="37242" y="12083"/>
                    <a:pt x="36527" y="12504"/>
                  </a:cubicBezTo>
                  <a:cubicBezTo>
                    <a:pt x="37261" y="7834"/>
                    <a:pt x="36427" y="1829"/>
                    <a:pt x="31123" y="295"/>
                  </a:cubicBezTo>
                  <a:cubicBezTo>
                    <a:pt x="30422" y="94"/>
                    <a:pt x="29738" y="0"/>
                    <a:pt x="290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6"/>
            <p:cNvSpPr/>
            <p:nvPr/>
          </p:nvSpPr>
          <p:spPr>
            <a:xfrm rot="533168">
              <a:off x="6146923" y="2076496"/>
              <a:ext cx="166295" cy="72558"/>
            </a:xfrm>
            <a:custGeom>
              <a:avLst/>
              <a:gdLst/>
              <a:ahLst/>
              <a:cxnLst/>
              <a:rect l="l" t="t" r="r" b="b"/>
              <a:pathLst>
                <a:path w="10375" h="4527" extrusionOk="0">
                  <a:moveTo>
                    <a:pt x="2865" y="1"/>
                  </a:moveTo>
                  <a:cubicBezTo>
                    <a:pt x="2688" y="1"/>
                    <a:pt x="2511" y="8"/>
                    <a:pt x="2336" y="23"/>
                  </a:cubicBezTo>
                  <a:cubicBezTo>
                    <a:pt x="1502" y="56"/>
                    <a:pt x="601" y="490"/>
                    <a:pt x="1" y="1057"/>
                  </a:cubicBezTo>
                  <a:cubicBezTo>
                    <a:pt x="1969" y="2558"/>
                    <a:pt x="4104" y="3726"/>
                    <a:pt x="6472" y="4526"/>
                  </a:cubicBezTo>
                  <a:cubicBezTo>
                    <a:pt x="7806" y="3092"/>
                    <a:pt x="9141" y="1591"/>
                    <a:pt x="10375" y="56"/>
                  </a:cubicBezTo>
                  <a:lnTo>
                    <a:pt x="10375" y="56"/>
                  </a:lnTo>
                  <a:cubicBezTo>
                    <a:pt x="9168" y="188"/>
                    <a:pt x="7962" y="277"/>
                    <a:pt x="6723" y="277"/>
                  </a:cubicBezTo>
                  <a:cubicBezTo>
                    <a:pt x="6386" y="277"/>
                    <a:pt x="6047" y="271"/>
                    <a:pt x="5705" y="257"/>
                  </a:cubicBezTo>
                  <a:cubicBezTo>
                    <a:pt x="4803" y="200"/>
                    <a:pt x="3829" y="1"/>
                    <a:pt x="2865" y="1"/>
                  </a:cubicBezTo>
                  <a:close/>
                </a:path>
              </a:pathLst>
            </a:custGeom>
            <a:solidFill>
              <a:srgbClr val="5E8F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6"/>
            <p:cNvSpPr/>
            <p:nvPr/>
          </p:nvSpPr>
          <p:spPr>
            <a:xfrm rot="533168">
              <a:off x="6231145" y="2102033"/>
              <a:ext cx="64723" cy="237934"/>
            </a:xfrm>
            <a:custGeom>
              <a:avLst/>
              <a:gdLst/>
              <a:ahLst/>
              <a:cxnLst/>
              <a:rect l="l" t="t" r="r" b="b"/>
              <a:pathLst>
                <a:path w="4038" h="14845" extrusionOk="0">
                  <a:moveTo>
                    <a:pt x="4037" y="1"/>
                  </a:moveTo>
                  <a:lnTo>
                    <a:pt x="4037" y="1"/>
                  </a:lnTo>
                  <a:cubicBezTo>
                    <a:pt x="2870" y="1402"/>
                    <a:pt x="1602" y="2803"/>
                    <a:pt x="368" y="4170"/>
                  </a:cubicBezTo>
                  <a:cubicBezTo>
                    <a:pt x="1" y="7673"/>
                    <a:pt x="101" y="11142"/>
                    <a:pt x="335" y="14711"/>
                  </a:cubicBezTo>
                  <a:cubicBezTo>
                    <a:pt x="368" y="14744"/>
                    <a:pt x="335" y="14811"/>
                    <a:pt x="268" y="14844"/>
                  </a:cubicBezTo>
                  <a:cubicBezTo>
                    <a:pt x="1502" y="14578"/>
                    <a:pt x="2603" y="13243"/>
                    <a:pt x="3003" y="11642"/>
                  </a:cubicBezTo>
                  <a:cubicBezTo>
                    <a:pt x="3370" y="9974"/>
                    <a:pt x="3337" y="8206"/>
                    <a:pt x="3370" y="6505"/>
                  </a:cubicBezTo>
                  <a:cubicBezTo>
                    <a:pt x="3370" y="4304"/>
                    <a:pt x="3437" y="2135"/>
                    <a:pt x="403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6"/>
            <p:cNvSpPr/>
            <p:nvPr/>
          </p:nvSpPr>
          <p:spPr>
            <a:xfrm rot="533168">
              <a:off x="5934423" y="2079820"/>
              <a:ext cx="296751" cy="164157"/>
            </a:xfrm>
            <a:custGeom>
              <a:avLst/>
              <a:gdLst/>
              <a:ahLst/>
              <a:cxnLst/>
              <a:rect l="l" t="t" r="r" b="b"/>
              <a:pathLst>
                <a:path w="18514" h="10242" extrusionOk="0">
                  <a:moveTo>
                    <a:pt x="12309" y="1"/>
                  </a:moveTo>
                  <a:lnTo>
                    <a:pt x="12309" y="1"/>
                  </a:lnTo>
                  <a:cubicBezTo>
                    <a:pt x="11842" y="735"/>
                    <a:pt x="11875" y="1569"/>
                    <a:pt x="12943" y="2336"/>
                  </a:cubicBezTo>
                  <a:cubicBezTo>
                    <a:pt x="12976" y="2336"/>
                    <a:pt x="12976" y="2436"/>
                    <a:pt x="12943" y="2469"/>
                  </a:cubicBezTo>
                  <a:cubicBezTo>
                    <a:pt x="13043" y="2503"/>
                    <a:pt x="13143" y="2503"/>
                    <a:pt x="13276" y="2569"/>
                  </a:cubicBezTo>
                  <a:cubicBezTo>
                    <a:pt x="13510" y="2636"/>
                    <a:pt x="13543" y="3003"/>
                    <a:pt x="13276" y="3003"/>
                  </a:cubicBezTo>
                  <a:cubicBezTo>
                    <a:pt x="10887" y="2938"/>
                    <a:pt x="8530" y="2468"/>
                    <a:pt x="6173" y="2468"/>
                  </a:cubicBezTo>
                  <a:cubicBezTo>
                    <a:pt x="6094" y="2468"/>
                    <a:pt x="6016" y="2468"/>
                    <a:pt x="5938" y="2469"/>
                  </a:cubicBezTo>
                  <a:cubicBezTo>
                    <a:pt x="4403" y="2469"/>
                    <a:pt x="2869" y="2636"/>
                    <a:pt x="1601" y="3503"/>
                  </a:cubicBezTo>
                  <a:cubicBezTo>
                    <a:pt x="667" y="4137"/>
                    <a:pt x="134" y="5071"/>
                    <a:pt x="0" y="5972"/>
                  </a:cubicBezTo>
                  <a:lnTo>
                    <a:pt x="100" y="5972"/>
                  </a:lnTo>
                  <a:cubicBezTo>
                    <a:pt x="124" y="5854"/>
                    <a:pt x="231" y="5736"/>
                    <a:pt x="350" y="5736"/>
                  </a:cubicBezTo>
                  <a:cubicBezTo>
                    <a:pt x="400" y="5736"/>
                    <a:pt x="452" y="5756"/>
                    <a:pt x="500" y="5805"/>
                  </a:cubicBezTo>
                  <a:cubicBezTo>
                    <a:pt x="2302" y="7506"/>
                    <a:pt x="4337" y="8474"/>
                    <a:pt x="6705" y="9107"/>
                  </a:cubicBezTo>
                  <a:cubicBezTo>
                    <a:pt x="8206" y="9508"/>
                    <a:pt x="10107" y="9574"/>
                    <a:pt x="11508" y="10241"/>
                  </a:cubicBezTo>
                  <a:cubicBezTo>
                    <a:pt x="13943" y="8173"/>
                    <a:pt x="16278" y="5972"/>
                    <a:pt x="18513" y="3637"/>
                  </a:cubicBezTo>
                  <a:cubicBezTo>
                    <a:pt x="18447" y="3470"/>
                    <a:pt x="18347" y="3337"/>
                    <a:pt x="18213" y="3236"/>
                  </a:cubicBezTo>
                  <a:cubicBezTo>
                    <a:pt x="17779" y="2736"/>
                    <a:pt x="16378" y="2469"/>
                    <a:pt x="15778" y="2136"/>
                  </a:cubicBezTo>
                  <a:cubicBezTo>
                    <a:pt x="14544" y="1502"/>
                    <a:pt x="13443" y="768"/>
                    <a:pt x="123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6"/>
            <p:cNvSpPr/>
            <p:nvPr/>
          </p:nvSpPr>
          <p:spPr>
            <a:xfrm rot="533168">
              <a:off x="6060246" y="2161338"/>
              <a:ext cx="154530" cy="326151"/>
            </a:xfrm>
            <a:custGeom>
              <a:avLst/>
              <a:gdLst/>
              <a:ahLst/>
              <a:cxnLst/>
              <a:rect l="l" t="t" r="r" b="b"/>
              <a:pathLst>
                <a:path w="9641" h="20349" extrusionOk="0">
                  <a:moveTo>
                    <a:pt x="9274" y="0"/>
                  </a:moveTo>
                  <a:lnTo>
                    <a:pt x="9274" y="0"/>
                  </a:lnTo>
                  <a:cubicBezTo>
                    <a:pt x="7106" y="2235"/>
                    <a:pt x="4837" y="4403"/>
                    <a:pt x="2302" y="6472"/>
                  </a:cubicBezTo>
                  <a:cubicBezTo>
                    <a:pt x="2135" y="8573"/>
                    <a:pt x="1101" y="10841"/>
                    <a:pt x="734" y="12976"/>
                  </a:cubicBezTo>
                  <a:cubicBezTo>
                    <a:pt x="301" y="15378"/>
                    <a:pt x="167" y="17813"/>
                    <a:pt x="67" y="20215"/>
                  </a:cubicBezTo>
                  <a:cubicBezTo>
                    <a:pt x="67" y="20315"/>
                    <a:pt x="67" y="20315"/>
                    <a:pt x="0" y="20348"/>
                  </a:cubicBezTo>
                  <a:cubicBezTo>
                    <a:pt x="434" y="20248"/>
                    <a:pt x="801" y="20081"/>
                    <a:pt x="1168" y="19881"/>
                  </a:cubicBezTo>
                  <a:cubicBezTo>
                    <a:pt x="2602" y="19014"/>
                    <a:pt x="3403" y="17513"/>
                    <a:pt x="4103" y="16045"/>
                  </a:cubicBezTo>
                  <a:cubicBezTo>
                    <a:pt x="5271" y="13643"/>
                    <a:pt x="5771" y="11142"/>
                    <a:pt x="6405" y="8540"/>
                  </a:cubicBezTo>
                  <a:cubicBezTo>
                    <a:pt x="6433" y="8414"/>
                    <a:pt x="6525" y="8359"/>
                    <a:pt x="6623" y="8359"/>
                  </a:cubicBezTo>
                  <a:cubicBezTo>
                    <a:pt x="6759" y="8359"/>
                    <a:pt x="6905" y="8465"/>
                    <a:pt x="6905" y="8640"/>
                  </a:cubicBezTo>
                  <a:lnTo>
                    <a:pt x="6905" y="8807"/>
                  </a:lnTo>
                  <a:lnTo>
                    <a:pt x="6972" y="8807"/>
                  </a:lnTo>
                  <a:cubicBezTo>
                    <a:pt x="6972" y="8707"/>
                    <a:pt x="7005" y="8640"/>
                    <a:pt x="7005" y="8540"/>
                  </a:cubicBezTo>
                  <a:cubicBezTo>
                    <a:pt x="7048" y="8498"/>
                    <a:pt x="7090" y="8455"/>
                    <a:pt x="7124" y="8455"/>
                  </a:cubicBezTo>
                  <a:cubicBezTo>
                    <a:pt x="7143" y="8455"/>
                    <a:pt x="7160" y="8470"/>
                    <a:pt x="7172" y="8506"/>
                  </a:cubicBezTo>
                  <a:cubicBezTo>
                    <a:pt x="7869" y="9597"/>
                    <a:pt x="8648" y="10055"/>
                    <a:pt x="9410" y="10055"/>
                  </a:cubicBezTo>
                  <a:cubicBezTo>
                    <a:pt x="9487" y="10055"/>
                    <a:pt x="9564" y="10050"/>
                    <a:pt x="9641" y="10041"/>
                  </a:cubicBezTo>
                  <a:cubicBezTo>
                    <a:pt x="9574" y="10041"/>
                    <a:pt x="9507" y="10007"/>
                    <a:pt x="9507" y="9907"/>
                  </a:cubicBezTo>
                  <a:cubicBezTo>
                    <a:pt x="8974" y="6972"/>
                    <a:pt x="8974" y="3903"/>
                    <a:pt x="9174" y="968"/>
                  </a:cubicBezTo>
                  <a:cubicBezTo>
                    <a:pt x="9240" y="567"/>
                    <a:pt x="9274" y="301"/>
                    <a:pt x="92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6"/>
            <p:cNvSpPr/>
            <p:nvPr/>
          </p:nvSpPr>
          <p:spPr>
            <a:xfrm rot="533168">
              <a:off x="5795124" y="2154450"/>
              <a:ext cx="297825" cy="163324"/>
            </a:xfrm>
            <a:custGeom>
              <a:avLst/>
              <a:gdLst/>
              <a:ahLst/>
              <a:cxnLst/>
              <a:rect l="l" t="t" r="r" b="b"/>
              <a:pathLst>
                <a:path w="18581" h="10190" extrusionOk="0">
                  <a:moveTo>
                    <a:pt x="7840" y="0"/>
                  </a:moveTo>
                  <a:cubicBezTo>
                    <a:pt x="7706" y="1168"/>
                    <a:pt x="8240" y="2335"/>
                    <a:pt x="9474" y="3069"/>
                  </a:cubicBezTo>
                  <a:cubicBezTo>
                    <a:pt x="9541" y="3103"/>
                    <a:pt x="9508" y="3236"/>
                    <a:pt x="9408" y="3236"/>
                  </a:cubicBezTo>
                  <a:lnTo>
                    <a:pt x="9341" y="3236"/>
                  </a:lnTo>
                  <a:cubicBezTo>
                    <a:pt x="9341" y="3369"/>
                    <a:pt x="9241" y="3503"/>
                    <a:pt x="9141" y="3503"/>
                  </a:cubicBezTo>
                  <a:cubicBezTo>
                    <a:pt x="7006" y="3536"/>
                    <a:pt x="5004" y="3870"/>
                    <a:pt x="3136" y="4904"/>
                  </a:cubicBezTo>
                  <a:cubicBezTo>
                    <a:pt x="2236" y="5371"/>
                    <a:pt x="1368" y="6005"/>
                    <a:pt x="701" y="6739"/>
                  </a:cubicBezTo>
                  <a:cubicBezTo>
                    <a:pt x="401" y="7039"/>
                    <a:pt x="201" y="7372"/>
                    <a:pt x="1" y="7773"/>
                  </a:cubicBezTo>
                  <a:cubicBezTo>
                    <a:pt x="2938" y="9365"/>
                    <a:pt x="6147" y="10189"/>
                    <a:pt x="9478" y="10189"/>
                  </a:cubicBezTo>
                  <a:cubicBezTo>
                    <a:pt x="10195" y="10189"/>
                    <a:pt x="10916" y="10151"/>
                    <a:pt x="11642" y="10074"/>
                  </a:cubicBezTo>
                  <a:cubicBezTo>
                    <a:pt x="14011" y="8440"/>
                    <a:pt x="16346" y="6705"/>
                    <a:pt x="18581" y="4871"/>
                  </a:cubicBezTo>
                  <a:cubicBezTo>
                    <a:pt x="17914" y="4170"/>
                    <a:pt x="16379" y="4170"/>
                    <a:pt x="15512" y="3970"/>
                  </a:cubicBezTo>
                  <a:cubicBezTo>
                    <a:pt x="14578" y="3736"/>
                    <a:pt x="13644" y="3503"/>
                    <a:pt x="12677" y="3169"/>
                  </a:cubicBezTo>
                  <a:cubicBezTo>
                    <a:pt x="10842" y="2536"/>
                    <a:pt x="9241" y="1602"/>
                    <a:pt x="7973" y="167"/>
                  </a:cubicBezTo>
                  <a:cubicBezTo>
                    <a:pt x="7906" y="67"/>
                    <a:pt x="7906" y="34"/>
                    <a:pt x="790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6"/>
            <p:cNvSpPr/>
            <p:nvPr/>
          </p:nvSpPr>
          <p:spPr>
            <a:xfrm rot="533168">
              <a:off x="5876912" y="2250136"/>
              <a:ext cx="199442" cy="289255"/>
            </a:xfrm>
            <a:custGeom>
              <a:avLst/>
              <a:gdLst/>
              <a:ahLst/>
              <a:cxnLst/>
              <a:rect l="l" t="t" r="r" b="b"/>
              <a:pathLst>
                <a:path w="12443" h="18047" extrusionOk="0">
                  <a:moveTo>
                    <a:pt x="12309" y="1"/>
                  </a:moveTo>
                  <a:cubicBezTo>
                    <a:pt x="10074" y="1869"/>
                    <a:pt x="7706" y="3637"/>
                    <a:pt x="5271" y="5204"/>
                  </a:cubicBezTo>
                  <a:cubicBezTo>
                    <a:pt x="2936" y="9307"/>
                    <a:pt x="1402" y="13544"/>
                    <a:pt x="1" y="18014"/>
                  </a:cubicBezTo>
                  <a:cubicBezTo>
                    <a:pt x="234" y="18047"/>
                    <a:pt x="434" y="18047"/>
                    <a:pt x="634" y="18047"/>
                  </a:cubicBezTo>
                  <a:cubicBezTo>
                    <a:pt x="2069" y="17980"/>
                    <a:pt x="3103" y="16679"/>
                    <a:pt x="3837" y="15645"/>
                  </a:cubicBezTo>
                  <a:cubicBezTo>
                    <a:pt x="5104" y="13911"/>
                    <a:pt x="6138" y="12076"/>
                    <a:pt x="7172" y="10241"/>
                  </a:cubicBezTo>
                  <a:cubicBezTo>
                    <a:pt x="7232" y="10146"/>
                    <a:pt x="7325" y="10106"/>
                    <a:pt x="7416" y="10106"/>
                  </a:cubicBezTo>
                  <a:cubicBezTo>
                    <a:pt x="7580" y="10106"/>
                    <a:pt x="7737" y="10236"/>
                    <a:pt x="7673" y="10408"/>
                  </a:cubicBezTo>
                  <a:cubicBezTo>
                    <a:pt x="7460" y="12228"/>
                    <a:pt x="8709" y="13275"/>
                    <a:pt x="10166" y="13275"/>
                  </a:cubicBezTo>
                  <a:cubicBezTo>
                    <a:pt x="10312" y="13275"/>
                    <a:pt x="10460" y="13265"/>
                    <a:pt x="10608" y="13244"/>
                  </a:cubicBezTo>
                  <a:cubicBezTo>
                    <a:pt x="10508" y="13210"/>
                    <a:pt x="10475" y="13177"/>
                    <a:pt x="10475" y="13077"/>
                  </a:cubicBezTo>
                  <a:cubicBezTo>
                    <a:pt x="10375" y="10775"/>
                    <a:pt x="10508" y="8440"/>
                    <a:pt x="10908" y="6138"/>
                  </a:cubicBezTo>
                  <a:cubicBezTo>
                    <a:pt x="11075" y="5038"/>
                    <a:pt x="11275" y="4004"/>
                    <a:pt x="11509" y="2936"/>
                  </a:cubicBezTo>
                  <a:cubicBezTo>
                    <a:pt x="11709" y="2169"/>
                    <a:pt x="12443" y="768"/>
                    <a:pt x="12309" y="34"/>
                  </a:cubicBezTo>
                  <a:lnTo>
                    <a:pt x="1230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6"/>
            <p:cNvSpPr/>
            <p:nvPr/>
          </p:nvSpPr>
          <p:spPr>
            <a:xfrm rot="533168">
              <a:off x="5716448" y="2270309"/>
              <a:ext cx="234192" cy="165215"/>
            </a:xfrm>
            <a:custGeom>
              <a:avLst/>
              <a:gdLst/>
              <a:ahLst/>
              <a:cxnLst/>
              <a:rect l="l" t="t" r="r" b="b"/>
              <a:pathLst>
                <a:path w="14611" h="10308" extrusionOk="0">
                  <a:moveTo>
                    <a:pt x="3503" y="0"/>
                  </a:moveTo>
                  <a:lnTo>
                    <a:pt x="3503" y="0"/>
                  </a:lnTo>
                  <a:cubicBezTo>
                    <a:pt x="3036" y="1301"/>
                    <a:pt x="3236" y="2702"/>
                    <a:pt x="5037" y="2869"/>
                  </a:cubicBezTo>
                  <a:cubicBezTo>
                    <a:pt x="5171" y="2936"/>
                    <a:pt x="5204" y="2969"/>
                    <a:pt x="5204" y="3036"/>
                  </a:cubicBezTo>
                  <a:cubicBezTo>
                    <a:pt x="5213" y="3034"/>
                    <a:pt x="5221" y="3034"/>
                    <a:pt x="5229" y="3034"/>
                  </a:cubicBezTo>
                  <a:cubicBezTo>
                    <a:pt x="5415" y="3034"/>
                    <a:pt x="5529" y="3375"/>
                    <a:pt x="5337" y="3503"/>
                  </a:cubicBezTo>
                  <a:cubicBezTo>
                    <a:pt x="3536" y="4604"/>
                    <a:pt x="601" y="6338"/>
                    <a:pt x="100" y="8606"/>
                  </a:cubicBezTo>
                  <a:cubicBezTo>
                    <a:pt x="0" y="9340"/>
                    <a:pt x="34" y="9874"/>
                    <a:pt x="234" y="10308"/>
                  </a:cubicBezTo>
                  <a:cubicBezTo>
                    <a:pt x="5271" y="8006"/>
                    <a:pt x="10074" y="5371"/>
                    <a:pt x="14611" y="2369"/>
                  </a:cubicBezTo>
                  <a:cubicBezTo>
                    <a:pt x="13943" y="2369"/>
                    <a:pt x="12442" y="2502"/>
                    <a:pt x="12242" y="2502"/>
                  </a:cubicBezTo>
                  <a:cubicBezTo>
                    <a:pt x="11175" y="2469"/>
                    <a:pt x="10074" y="2335"/>
                    <a:pt x="9007" y="2102"/>
                  </a:cubicBezTo>
                  <a:cubicBezTo>
                    <a:pt x="7072" y="1668"/>
                    <a:pt x="5237" y="968"/>
                    <a:pt x="350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6"/>
            <p:cNvSpPr/>
            <p:nvPr/>
          </p:nvSpPr>
          <p:spPr>
            <a:xfrm rot="533168">
              <a:off x="5712260" y="2319911"/>
              <a:ext cx="230986" cy="195700"/>
            </a:xfrm>
            <a:custGeom>
              <a:avLst/>
              <a:gdLst/>
              <a:ahLst/>
              <a:cxnLst/>
              <a:rect l="l" t="t" r="r" b="b"/>
              <a:pathLst>
                <a:path w="14411" h="12210" extrusionOk="0">
                  <a:moveTo>
                    <a:pt x="14410" y="1"/>
                  </a:moveTo>
                  <a:lnTo>
                    <a:pt x="14410" y="1"/>
                  </a:lnTo>
                  <a:cubicBezTo>
                    <a:pt x="9840" y="2936"/>
                    <a:pt x="5004" y="5404"/>
                    <a:pt x="0" y="7372"/>
                  </a:cubicBezTo>
                  <a:cubicBezTo>
                    <a:pt x="399" y="7943"/>
                    <a:pt x="1176" y="8149"/>
                    <a:pt x="2095" y="8149"/>
                  </a:cubicBezTo>
                  <a:cubicBezTo>
                    <a:pt x="4021" y="8149"/>
                    <a:pt x="6568" y="7244"/>
                    <a:pt x="7539" y="6905"/>
                  </a:cubicBezTo>
                  <a:cubicBezTo>
                    <a:pt x="7551" y="6902"/>
                    <a:pt x="7563" y="6901"/>
                    <a:pt x="7574" y="6901"/>
                  </a:cubicBezTo>
                  <a:cubicBezTo>
                    <a:pt x="7694" y="6901"/>
                    <a:pt x="7797" y="7045"/>
                    <a:pt x="7706" y="7106"/>
                  </a:cubicBezTo>
                  <a:lnTo>
                    <a:pt x="7739" y="7172"/>
                  </a:lnTo>
                  <a:cubicBezTo>
                    <a:pt x="7806" y="7072"/>
                    <a:pt x="7872" y="7039"/>
                    <a:pt x="7906" y="6939"/>
                  </a:cubicBezTo>
                  <a:cubicBezTo>
                    <a:pt x="7943" y="6892"/>
                    <a:pt x="7997" y="6871"/>
                    <a:pt x="8051" y="6871"/>
                  </a:cubicBezTo>
                  <a:cubicBezTo>
                    <a:pt x="8190" y="6871"/>
                    <a:pt x="8335" y="7005"/>
                    <a:pt x="8239" y="7172"/>
                  </a:cubicBezTo>
                  <a:cubicBezTo>
                    <a:pt x="7372" y="8673"/>
                    <a:pt x="7572" y="11709"/>
                    <a:pt x="9740" y="12209"/>
                  </a:cubicBezTo>
                  <a:cubicBezTo>
                    <a:pt x="10174" y="9908"/>
                    <a:pt x="10875" y="7606"/>
                    <a:pt x="11742" y="5438"/>
                  </a:cubicBezTo>
                  <a:cubicBezTo>
                    <a:pt x="12009" y="4871"/>
                    <a:pt x="13877" y="1435"/>
                    <a:pt x="144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6"/>
            <p:cNvSpPr/>
            <p:nvPr/>
          </p:nvSpPr>
          <p:spPr>
            <a:xfrm rot="533168">
              <a:off x="6149233" y="2070786"/>
              <a:ext cx="90913" cy="48532"/>
            </a:xfrm>
            <a:custGeom>
              <a:avLst/>
              <a:gdLst/>
              <a:ahLst/>
              <a:cxnLst/>
              <a:rect l="l" t="t" r="r" b="b"/>
              <a:pathLst>
                <a:path w="5672" h="3028" extrusionOk="0">
                  <a:moveTo>
                    <a:pt x="2898" y="0"/>
                  </a:moveTo>
                  <a:cubicBezTo>
                    <a:pt x="2708" y="0"/>
                    <a:pt x="2520" y="8"/>
                    <a:pt x="2336" y="25"/>
                  </a:cubicBezTo>
                  <a:cubicBezTo>
                    <a:pt x="1502" y="58"/>
                    <a:pt x="601" y="492"/>
                    <a:pt x="1" y="1059"/>
                  </a:cubicBezTo>
                  <a:cubicBezTo>
                    <a:pt x="968" y="1826"/>
                    <a:pt x="2002" y="2493"/>
                    <a:pt x="3036" y="3027"/>
                  </a:cubicBezTo>
                  <a:cubicBezTo>
                    <a:pt x="3703" y="1893"/>
                    <a:pt x="4604" y="892"/>
                    <a:pt x="5672" y="225"/>
                  </a:cubicBezTo>
                  <a:cubicBezTo>
                    <a:pt x="4788" y="170"/>
                    <a:pt x="3813" y="0"/>
                    <a:pt x="2898" y="0"/>
                  </a:cubicBezTo>
                  <a:close/>
                </a:path>
              </a:pathLst>
            </a:custGeom>
            <a:solidFill>
              <a:srgbClr val="5E8F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6"/>
            <p:cNvSpPr/>
            <p:nvPr/>
          </p:nvSpPr>
          <p:spPr>
            <a:xfrm rot="533168">
              <a:off x="6049004" y="2340167"/>
              <a:ext cx="80078" cy="108621"/>
            </a:xfrm>
            <a:custGeom>
              <a:avLst/>
              <a:gdLst/>
              <a:ahLst/>
              <a:cxnLst/>
              <a:rect l="l" t="t" r="r" b="b"/>
              <a:pathLst>
                <a:path w="4996" h="6777" extrusionOk="0">
                  <a:moveTo>
                    <a:pt x="4772" y="0"/>
                  </a:moveTo>
                  <a:cubicBezTo>
                    <a:pt x="4688" y="0"/>
                    <a:pt x="4609" y="53"/>
                    <a:pt x="4595" y="170"/>
                  </a:cubicBezTo>
                  <a:cubicBezTo>
                    <a:pt x="4261" y="1504"/>
                    <a:pt x="3561" y="2739"/>
                    <a:pt x="2660" y="3773"/>
                  </a:cubicBezTo>
                  <a:cubicBezTo>
                    <a:pt x="1960" y="4640"/>
                    <a:pt x="792" y="5140"/>
                    <a:pt x="225" y="6074"/>
                  </a:cubicBezTo>
                  <a:cubicBezTo>
                    <a:pt x="1" y="6395"/>
                    <a:pt x="146" y="6777"/>
                    <a:pt x="542" y="6777"/>
                  </a:cubicBezTo>
                  <a:cubicBezTo>
                    <a:pt x="558" y="6777"/>
                    <a:pt x="575" y="6776"/>
                    <a:pt x="592" y="6775"/>
                  </a:cubicBezTo>
                  <a:cubicBezTo>
                    <a:pt x="1893" y="6741"/>
                    <a:pt x="3060" y="5340"/>
                    <a:pt x="3761" y="4340"/>
                  </a:cubicBezTo>
                  <a:cubicBezTo>
                    <a:pt x="4628" y="3072"/>
                    <a:pt x="4928" y="1738"/>
                    <a:pt x="4995" y="237"/>
                  </a:cubicBezTo>
                  <a:cubicBezTo>
                    <a:pt x="4995" y="87"/>
                    <a:pt x="4879" y="0"/>
                    <a:pt x="47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6"/>
            <p:cNvSpPr/>
            <p:nvPr/>
          </p:nvSpPr>
          <p:spPr>
            <a:xfrm rot="533005">
              <a:off x="5704192" y="2033403"/>
              <a:ext cx="593441" cy="518710"/>
            </a:xfrm>
            <a:custGeom>
              <a:avLst/>
              <a:gdLst/>
              <a:ahLst/>
              <a:cxnLst/>
              <a:rect l="l" t="t" r="r" b="b"/>
              <a:pathLst>
                <a:path w="37027" h="32365" extrusionOk="0">
                  <a:moveTo>
                    <a:pt x="28454" y="593"/>
                  </a:moveTo>
                  <a:cubicBezTo>
                    <a:pt x="29445" y="593"/>
                    <a:pt x="30481" y="808"/>
                    <a:pt x="31490" y="837"/>
                  </a:cubicBezTo>
                  <a:cubicBezTo>
                    <a:pt x="31971" y="879"/>
                    <a:pt x="32453" y="898"/>
                    <a:pt x="32934" y="898"/>
                  </a:cubicBezTo>
                  <a:cubicBezTo>
                    <a:pt x="33987" y="898"/>
                    <a:pt x="35040" y="808"/>
                    <a:pt x="36093" y="670"/>
                  </a:cubicBezTo>
                  <a:lnTo>
                    <a:pt x="36093" y="670"/>
                  </a:lnTo>
                  <a:cubicBezTo>
                    <a:pt x="34859" y="2205"/>
                    <a:pt x="33524" y="3706"/>
                    <a:pt x="32190" y="5140"/>
                  </a:cubicBezTo>
                  <a:cubicBezTo>
                    <a:pt x="29855" y="4340"/>
                    <a:pt x="27720" y="3172"/>
                    <a:pt x="25752" y="1638"/>
                  </a:cubicBezTo>
                  <a:cubicBezTo>
                    <a:pt x="26353" y="1037"/>
                    <a:pt x="27253" y="637"/>
                    <a:pt x="28087" y="604"/>
                  </a:cubicBezTo>
                  <a:cubicBezTo>
                    <a:pt x="28209" y="596"/>
                    <a:pt x="28331" y="593"/>
                    <a:pt x="28454" y="593"/>
                  </a:cubicBezTo>
                  <a:close/>
                  <a:moveTo>
                    <a:pt x="36026" y="1805"/>
                  </a:moveTo>
                  <a:cubicBezTo>
                    <a:pt x="35426" y="3939"/>
                    <a:pt x="35359" y="6108"/>
                    <a:pt x="35359" y="8309"/>
                  </a:cubicBezTo>
                  <a:cubicBezTo>
                    <a:pt x="35326" y="10010"/>
                    <a:pt x="35359" y="11778"/>
                    <a:pt x="34959" y="13446"/>
                  </a:cubicBezTo>
                  <a:cubicBezTo>
                    <a:pt x="34625" y="15047"/>
                    <a:pt x="33524" y="16382"/>
                    <a:pt x="32257" y="16648"/>
                  </a:cubicBezTo>
                  <a:cubicBezTo>
                    <a:pt x="32257" y="16648"/>
                    <a:pt x="32290" y="16615"/>
                    <a:pt x="32290" y="16515"/>
                  </a:cubicBezTo>
                  <a:cubicBezTo>
                    <a:pt x="32123" y="12979"/>
                    <a:pt x="32023" y="9510"/>
                    <a:pt x="32357" y="5974"/>
                  </a:cubicBezTo>
                  <a:cubicBezTo>
                    <a:pt x="33591" y="4640"/>
                    <a:pt x="34859" y="3206"/>
                    <a:pt x="36026" y="1805"/>
                  </a:cubicBezTo>
                  <a:close/>
                  <a:moveTo>
                    <a:pt x="25385" y="2138"/>
                  </a:moveTo>
                  <a:cubicBezTo>
                    <a:pt x="26486" y="2972"/>
                    <a:pt x="27587" y="3706"/>
                    <a:pt x="28821" y="4340"/>
                  </a:cubicBezTo>
                  <a:cubicBezTo>
                    <a:pt x="29421" y="4673"/>
                    <a:pt x="30822" y="4973"/>
                    <a:pt x="31256" y="5440"/>
                  </a:cubicBezTo>
                  <a:cubicBezTo>
                    <a:pt x="31390" y="5541"/>
                    <a:pt x="31490" y="5674"/>
                    <a:pt x="31590" y="5741"/>
                  </a:cubicBezTo>
                  <a:cubicBezTo>
                    <a:pt x="29388" y="8109"/>
                    <a:pt x="27053" y="10311"/>
                    <a:pt x="24585" y="12345"/>
                  </a:cubicBezTo>
                  <a:cubicBezTo>
                    <a:pt x="23184" y="11678"/>
                    <a:pt x="21316" y="11645"/>
                    <a:pt x="19815" y="11211"/>
                  </a:cubicBezTo>
                  <a:cubicBezTo>
                    <a:pt x="17413" y="10611"/>
                    <a:pt x="15378" y="9643"/>
                    <a:pt x="13577" y="7942"/>
                  </a:cubicBezTo>
                  <a:cubicBezTo>
                    <a:pt x="13528" y="7893"/>
                    <a:pt x="13473" y="7873"/>
                    <a:pt x="13421" y="7873"/>
                  </a:cubicBezTo>
                  <a:cubicBezTo>
                    <a:pt x="13293" y="7873"/>
                    <a:pt x="13177" y="7991"/>
                    <a:pt x="13177" y="8109"/>
                  </a:cubicBezTo>
                  <a:cubicBezTo>
                    <a:pt x="13177" y="8176"/>
                    <a:pt x="13177" y="8209"/>
                    <a:pt x="13210" y="8276"/>
                  </a:cubicBezTo>
                  <a:cubicBezTo>
                    <a:pt x="14511" y="9710"/>
                    <a:pt x="16079" y="10644"/>
                    <a:pt x="17913" y="11278"/>
                  </a:cubicBezTo>
                  <a:cubicBezTo>
                    <a:pt x="18881" y="11612"/>
                    <a:pt x="19815" y="11845"/>
                    <a:pt x="20749" y="12045"/>
                  </a:cubicBezTo>
                  <a:cubicBezTo>
                    <a:pt x="21649" y="12279"/>
                    <a:pt x="23184" y="12212"/>
                    <a:pt x="23851" y="12979"/>
                  </a:cubicBezTo>
                  <a:cubicBezTo>
                    <a:pt x="21649" y="14814"/>
                    <a:pt x="19314" y="16548"/>
                    <a:pt x="16879" y="18183"/>
                  </a:cubicBezTo>
                  <a:cubicBezTo>
                    <a:pt x="16124" y="18270"/>
                    <a:pt x="15372" y="18313"/>
                    <a:pt x="14626" y="18313"/>
                  </a:cubicBezTo>
                  <a:cubicBezTo>
                    <a:pt x="11349" y="18313"/>
                    <a:pt x="8172" y="17484"/>
                    <a:pt x="5238" y="15881"/>
                  </a:cubicBezTo>
                  <a:cubicBezTo>
                    <a:pt x="5471" y="15514"/>
                    <a:pt x="5705" y="15147"/>
                    <a:pt x="5971" y="14847"/>
                  </a:cubicBezTo>
                  <a:cubicBezTo>
                    <a:pt x="6639" y="14147"/>
                    <a:pt x="7506" y="13513"/>
                    <a:pt x="8373" y="13013"/>
                  </a:cubicBezTo>
                  <a:cubicBezTo>
                    <a:pt x="10241" y="11978"/>
                    <a:pt x="12243" y="11645"/>
                    <a:pt x="14377" y="11578"/>
                  </a:cubicBezTo>
                  <a:cubicBezTo>
                    <a:pt x="14511" y="11545"/>
                    <a:pt x="14578" y="11478"/>
                    <a:pt x="14578" y="11345"/>
                  </a:cubicBezTo>
                  <a:lnTo>
                    <a:pt x="14678" y="11345"/>
                  </a:lnTo>
                  <a:cubicBezTo>
                    <a:pt x="14744" y="11345"/>
                    <a:pt x="14811" y="11211"/>
                    <a:pt x="14711" y="11178"/>
                  </a:cubicBezTo>
                  <a:cubicBezTo>
                    <a:pt x="13477" y="10411"/>
                    <a:pt x="12976" y="9210"/>
                    <a:pt x="13076" y="8076"/>
                  </a:cubicBezTo>
                  <a:cubicBezTo>
                    <a:pt x="13177" y="7175"/>
                    <a:pt x="13710" y="6241"/>
                    <a:pt x="14678" y="5641"/>
                  </a:cubicBezTo>
                  <a:cubicBezTo>
                    <a:pt x="15979" y="4807"/>
                    <a:pt x="17513" y="4640"/>
                    <a:pt x="19014" y="4573"/>
                  </a:cubicBezTo>
                  <a:cubicBezTo>
                    <a:pt x="21482" y="4573"/>
                    <a:pt x="23884" y="5040"/>
                    <a:pt x="26353" y="5140"/>
                  </a:cubicBezTo>
                  <a:cubicBezTo>
                    <a:pt x="26586" y="5140"/>
                    <a:pt x="26553" y="4740"/>
                    <a:pt x="26353" y="4673"/>
                  </a:cubicBezTo>
                  <a:cubicBezTo>
                    <a:pt x="26219" y="4640"/>
                    <a:pt x="26152" y="4640"/>
                    <a:pt x="26019" y="4607"/>
                  </a:cubicBezTo>
                  <a:cubicBezTo>
                    <a:pt x="26052" y="4540"/>
                    <a:pt x="26052" y="4506"/>
                    <a:pt x="26019" y="4473"/>
                  </a:cubicBezTo>
                  <a:cubicBezTo>
                    <a:pt x="24985" y="3673"/>
                    <a:pt x="24918" y="2839"/>
                    <a:pt x="25385" y="2138"/>
                  </a:cubicBezTo>
                  <a:close/>
                  <a:moveTo>
                    <a:pt x="5004" y="16382"/>
                  </a:moveTo>
                  <a:lnTo>
                    <a:pt x="5004" y="16382"/>
                  </a:lnTo>
                  <a:cubicBezTo>
                    <a:pt x="6705" y="17349"/>
                    <a:pt x="8540" y="18050"/>
                    <a:pt x="10508" y="18483"/>
                  </a:cubicBezTo>
                  <a:cubicBezTo>
                    <a:pt x="11542" y="18717"/>
                    <a:pt x="12643" y="18850"/>
                    <a:pt x="13710" y="18883"/>
                  </a:cubicBezTo>
                  <a:cubicBezTo>
                    <a:pt x="13910" y="18883"/>
                    <a:pt x="15411" y="18783"/>
                    <a:pt x="16079" y="18783"/>
                  </a:cubicBezTo>
                  <a:cubicBezTo>
                    <a:pt x="11542" y="21752"/>
                    <a:pt x="6739" y="24387"/>
                    <a:pt x="1735" y="26689"/>
                  </a:cubicBezTo>
                  <a:cubicBezTo>
                    <a:pt x="1535" y="26289"/>
                    <a:pt x="1468" y="25722"/>
                    <a:pt x="1635" y="24988"/>
                  </a:cubicBezTo>
                  <a:cubicBezTo>
                    <a:pt x="2135" y="22720"/>
                    <a:pt x="5037" y="20985"/>
                    <a:pt x="6839" y="19884"/>
                  </a:cubicBezTo>
                  <a:cubicBezTo>
                    <a:pt x="7072" y="19784"/>
                    <a:pt x="6905" y="19451"/>
                    <a:pt x="6705" y="19451"/>
                  </a:cubicBezTo>
                  <a:cubicBezTo>
                    <a:pt x="6672" y="19350"/>
                    <a:pt x="6639" y="19284"/>
                    <a:pt x="6538" y="19284"/>
                  </a:cubicBezTo>
                  <a:cubicBezTo>
                    <a:pt x="4737" y="19117"/>
                    <a:pt x="4537" y="17683"/>
                    <a:pt x="5004" y="16382"/>
                  </a:cubicBezTo>
                  <a:close/>
                  <a:moveTo>
                    <a:pt x="31723" y="6575"/>
                  </a:moveTo>
                  <a:cubicBezTo>
                    <a:pt x="31723" y="6875"/>
                    <a:pt x="31690" y="7208"/>
                    <a:pt x="31623" y="7542"/>
                  </a:cubicBezTo>
                  <a:cubicBezTo>
                    <a:pt x="31423" y="10544"/>
                    <a:pt x="31490" y="13613"/>
                    <a:pt x="31990" y="16515"/>
                  </a:cubicBezTo>
                  <a:lnTo>
                    <a:pt x="32090" y="16648"/>
                  </a:lnTo>
                  <a:cubicBezTo>
                    <a:pt x="32030" y="16653"/>
                    <a:pt x="31969" y="16656"/>
                    <a:pt x="31909" y="16656"/>
                  </a:cubicBezTo>
                  <a:cubicBezTo>
                    <a:pt x="31103" y="16656"/>
                    <a:pt x="30307" y="16231"/>
                    <a:pt x="29655" y="15114"/>
                  </a:cubicBezTo>
                  <a:cubicBezTo>
                    <a:pt x="29625" y="15084"/>
                    <a:pt x="29588" y="15068"/>
                    <a:pt x="29557" y="15068"/>
                  </a:cubicBezTo>
                  <a:cubicBezTo>
                    <a:pt x="29518" y="15068"/>
                    <a:pt x="29488" y="15092"/>
                    <a:pt x="29488" y="15147"/>
                  </a:cubicBezTo>
                  <a:cubicBezTo>
                    <a:pt x="29421" y="15214"/>
                    <a:pt x="29421" y="15314"/>
                    <a:pt x="29421" y="15381"/>
                  </a:cubicBezTo>
                  <a:lnTo>
                    <a:pt x="29421" y="15214"/>
                  </a:lnTo>
                  <a:cubicBezTo>
                    <a:pt x="29421" y="15048"/>
                    <a:pt x="29298" y="14953"/>
                    <a:pt x="29171" y="14953"/>
                  </a:cubicBezTo>
                  <a:cubicBezTo>
                    <a:pt x="29070" y="14953"/>
                    <a:pt x="28966" y="15014"/>
                    <a:pt x="28921" y="15147"/>
                  </a:cubicBezTo>
                  <a:cubicBezTo>
                    <a:pt x="28287" y="17683"/>
                    <a:pt x="27754" y="20218"/>
                    <a:pt x="26619" y="22653"/>
                  </a:cubicBezTo>
                  <a:cubicBezTo>
                    <a:pt x="25986" y="24087"/>
                    <a:pt x="25152" y="25588"/>
                    <a:pt x="23717" y="26489"/>
                  </a:cubicBezTo>
                  <a:cubicBezTo>
                    <a:pt x="23350" y="26722"/>
                    <a:pt x="22984" y="26856"/>
                    <a:pt x="22550" y="26923"/>
                  </a:cubicBezTo>
                  <a:cubicBezTo>
                    <a:pt x="22550" y="26889"/>
                    <a:pt x="22583" y="26856"/>
                    <a:pt x="22583" y="26822"/>
                  </a:cubicBezTo>
                  <a:cubicBezTo>
                    <a:pt x="22717" y="24387"/>
                    <a:pt x="22850" y="21986"/>
                    <a:pt x="23250" y="19551"/>
                  </a:cubicBezTo>
                  <a:cubicBezTo>
                    <a:pt x="23617" y="17416"/>
                    <a:pt x="24685" y="15181"/>
                    <a:pt x="24852" y="13046"/>
                  </a:cubicBezTo>
                  <a:cubicBezTo>
                    <a:pt x="27253" y="11011"/>
                    <a:pt x="29555" y="8843"/>
                    <a:pt x="31723" y="6575"/>
                  </a:cubicBezTo>
                  <a:close/>
                  <a:moveTo>
                    <a:pt x="24084" y="13680"/>
                  </a:moveTo>
                  <a:lnTo>
                    <a:pt x="24084" y="13713"/>
                  </a:lnTo>
                  <a:cubicBezTo>
                    <a:pt x="24218" y="14447"/>
                    <a:pt x="23484" y="15881"/>
                    <a:pt x="23317" y="16615"/>
                  </a:cubicBezTo>
                  <a:cubicBezTo>
                    <a:pt x="23050" y="17649"/>
                    <a:pt x="22850" y="18717"/>
                    <a:pt x="22683" y="19817"/>
                  </a:cubicBezTo>
                  <a:cubicBezTo>
                    <a:pt x="22350" y="22119"/>
                    <a:pt x="22150" y="24454"/>
                    <a:pt x="22250" y="26789"/>
                  </a:cubicBezTo>
                  <a:cubicBezTo>
                    <a:pt x="22250" y="26856"/>
                    <a:pt x="22350" y="26889"/>
                    <a:pt x="22383" y="26956"/>
                  </a:cubicBezTo>
                  <a:cubicBezTo>
                    <a:pt x="22249" y="26972"/>
                    <a:pt x="22116" y="26980"/>
                    <a:pt x="21984" y="26980"/>
                  </a:cubicBezTo>
                  <a:cubicBezTo>
                    <a:pt x="20505" y="26980"/>
                    <a:pt x="19205" y="25958"/>
                    <a:pt x="19481" y="24121"/>
                  </a:cubicBezTo>
                  <a:cubicBezTo>
                    <a:pt x="19523" y="23932"/>
                    <a:pt x="19380" y="23795"/>
                    <a:pt x="19227" y="23795"/>
                  </a:cubicBezTo>
                  <a:cubicBezTo>
                    <a:pt x="19136" y="23795"/>
                    <a:pt x="19042" y="23843"/>
                    <a:pt x="18981" y="23954"/>
                  </a:cubicBezTo>
                  <a:cubicBezTo>
                    <a:pt x="17913" y="25788"/>
                    <a:pt x="16879" y="27590"/>
                    <a:pt x="15645" y="29324"/>
                  </a:cubicBezTo>
                  <a:cubicBezTo>
                    <a:pt x="14878" y="30358"/>
                    <a:pt x="13844" y="31659"/>
                    <a:pt x="12409" y="31726"/>
                  </a:cubicBezTo>
                  <a:cubicBezTo>
                    <a:pt x="12209" y="31726"/>
                    <a:pt x="12009" y="31726"/>
                    <a:pt x="11809" y="31693"/>
                  </a:cubicBezTo>
                  <a:cubicBezTo>
                    <a:pt x="13177" y="27223"/>
                    <a:pt x="14711" y="22986"/>
                    <a:pt x="17046" y="18883"/>
                  </a:cubicBezTo>
                  <a:cubicBezTo>
                    <a:pt x="19481" y="17316"/>
                    <a:pt x="21849" y="15548"/>
                    <a:pt x="24084" y="13680"/>
                  </a:cubicBezTo>
                  <a:close/>
                  <a:moveTo>
                    <a:pt x="36601" y="1"/>
                  </a:moveTo>
                  <a:cubicBezTo>
                    <a:pt x="36588" y="1"/>
                    <a:pt x="36574" y="2"/>
                    <a:pt x="36560" y="3"/>
                  </a:cubicBezTo>
                  <a:cubicBezTo>
                    <a:pt x="35191" y="208"/>
                    <a:pt x="33859" y="287"/>
                    <a:pt x="32535" y="287"/>
                  </a:cubicBezTo>
                  <a:cubicBezTo>
                    <a:pt x="31697" y="287"/>
                    <a:pt x="30862" y="255"/>
                    <a:pt x="30022" y="203"/>
                  </a:cubicBezTo>
                  <a:cubicBezTo>
                    <a:pt x="29505" y="164"/>
                    <a:pt x="28982" y="119"/>
                    <a:pt x="28465" y="119"/>
                  </a:cubicBezTo>
                  <a:cubicBezTo>
                    <a:pt x="27681" y="119"/>
                    <a:pt x="26909" y="222"/>
                    <a:pt x="26186" y="604"/>
                  </a:cubicBezTo>
                  <a:cubicBezTo>
                    <a:pt x="24718" y="1371"/>
                    <a:pt x="23984" y="3639"/>
                    <a:pt x="25519" y="4506"/>
                  </a:cubicBezTo>
                  <a:cubicBezTo>
                    <a:pt x="23517" y="4106"/>
                    <a:pt x="21316" y="4039"/>
                    <a:pt x="19314" y="4039"/>
                  </a:cubicBezTo>
                  <a:cubicBezTo>
                    <a:pt x="17513" y="4039"/>
                    <a:pt x="15578" y="4273"/>
                    <a:pt x="14111" y="5440"/>
                  </a:cubicBezTo>
                  <a:cubicBezTo>
                    <a:pt x="12443" y="6708"/>
                    <a:pt x="11709" y="10010"/>
                    <a:pt x="13677" y="11111"/>
                  </a:cubicBezTo>
                  <a:cubicBezTo>
                    <a:pt x="10508" y="11111"/>
                    <a:pt x="7072" y="12512"/>
                    <a:pt x="5104" y="15014"/>
                  </a:cubicBezTo>
                  <a:cubicBezTo>
                    <a:pt x="3903" y="16515"/>
                    <a:pt x="3870" y="19551"/>
                    <a:pt x="6205" y="19684"/>
                  </a:cubicBezTo>
                  <a:cubicBezTo>
                    <a:pt x="3970" y="20885"/>
                    <a:pt x="0" y="23820"/>
                    <a:pt x="1101" y="26522"/>
                  </a:cubicBezTo>
                  <a:cubicBezTo>
                    <a:pt x="1635" y="27809"/>
                    <a:pt x="2815" y="28259"/>
                    <a:pt x="4157" y="28259"/>
                  </a:cubicBezTo>
                  <a:cubicBezTo>
                    <a:pt x="6085" y="28259"/>
                    <a:pt x="8347" y="27330"/>
                    <a:pt x="9507" y="26622"/>
                  </a:cubicBezTo>
                  <a:lnTo>
                    <a:pt x="9541" y="26556"/>
                  </a:lnTo>
                  <a:cubicBezTo>
                    <a:pt x="9601" y="26495"/>
                    <a:pt x="9524" y="26351"/>
                    <a:pt x="9409" y="26351"/>
                  </a:cubicBezTo>
                  <a:cubicBezTo>
                    <a:pt x="9397" y="26351"/>
                    <a:pt x="9386" y="26352"/>
                    <a:pt x="9374" y="26355"/>
                  </a:cubicBezTo>
                  <a:cubicBezTo>
                    <a:pt x="8403" y="26694"/>
                    <a:pt x="5857" y="27614"/>
                    <a:pt x="3931" y="27614"/>
                  </a:cubicBezTo>
                  <a:cubicBezTo>
                    <a:pt x="3012" y="27614"/>
                    <a:pt x="2234" y="27404"/>
                    <a:pt x="1835" y="26822"/>
                  </a:cubicBezTo>
                  <a:cubicBezTo>
                    <a:pt x="6872" y="24888"/>
                    <a:pt x="11742" y="22386"/>
                    <a:pt x="16279" y="19451"/>
                  </a:cubicBezTo>
                  <a:lnTo>
                    <a:pt x="16279" y="19451"/>
                  </a:lnTo>
                  <a:cubicBezTo>
                    <a:pt x="15745" y="20885"/>
                    <a:pt x="13877" y="24321"/>
                    <a:pt x="13610" y="24888"/>
                  </a:cubicBezTo>
                  <a:cubicBezTo>
                    <a:pt x="12776" y="27056"/>
                    <a:pt x="12042" y="29324"/>
                    <a:pt x="11609" y="31659"/>
                  </a:cubicBezTo>
                  <a:cubicBezTo>
                    <a:pt x="9441" y="31159"/>
                    <a:pt x="9240" y="28090"/>
                    <a:pt x="10108" y="26589"/>
                  </a:cubicBezTo>
                  <a:cubicBezTo>
                    <a:pt x="10203" y="26446"/>
                    <a:pt x="10061" y="26321"/>
                    <a:pt x="9923" y="26321"/>
                  </a:cubicBezTo>
                  <a:cubicBezTo>
                    <a:pt x="9867" y="26321"/>
                    <a:pt x="9812" y="26341"/>
                    <a:pt x="9774" y="26389"/>
                  </a:cubicBezTo>
                  <a:cubicBezTo>
                    <a:pt x="9741" y="26489"/>
                    <a:pt x="9674" y="26522"/>
                    <a:pt x="9607" y="26589"/>
                  </a:cubicBezTo>
                  <a:cubicBezTo>
                    <a:pt x="8240" y="28524"/>
                    <a:pt x="9340" y="32226"/>
                    <a:pt x="11909" y="32360"/>
                  </a:cubicBezTo>
                  <a:cubicBezTo>
                    <a:pt x="11971" y="32363"/>
                    <a:pt x="12033" y="32365"/>
                    <a:pt x="12095" y="32365"/>
                  </a:cubicBezTo>
                  <a:cubicBezTo>
                    <a:pt x="15202" y="32365"/>
                    <a:pt x="17474" y="28300"/>
                    <a:pt x="18881" y="25421"/>
                  </a:cubicBezTo>
                  <a:cubicBezTo>
                    <a:pt x="19050" y="26799"/>
                    <a:pt x="20636" y="27563"/>
                    <a:pt x="22145" y="27563"/>
                  </a:cubicBezTo>
                  <a:cubicBezTo>
                    <a:pt x="22719" y="27563"/>
                    <a:pt x="23282" y="27453"/>
                    <a:pt x="23751" y="27223"/>
                  </a:cubicBezTo>
                  <a:cubicBezTo>
                    <a:pt x="25585" y="26322"/>
                    <a:pt x="26586" y="24354"/>
                    <a:pt x="27387" y="22586"/>
                  </a:cubicBezTo>
                  <a:cubicBezTo>
                    <a:pt x="28387" y="20351"/>
                    <a:pt x="29255" y="17849"/>
                    <a:pt x="29421" y="15381"/>
                  </a:cubicBezTo>
                  <a:lnTo>
                    <a:pt x="29421" y="15381"/>
                  </a:lnTo>
                  <a:cubicBezTo>
                    <a:pt x="29388" y="16448"/>
                    <a:pt x="30355" y="17216"/>
                    <a:pt x="31356" y="17382"/>
                  </a:cubicBezTo>
                  <a:cubicBezTo>
                    <a:pt x="31515" y="17413"/>
                    <a:pt x="31674" y="17427"/>
                    <a:pt x="31832" y="17427"/>
                  </a:cubicBezTo>
                  <a:cubicBezTo>
                    <a:pt x="33066" y="17427"/>
                    <a:pt x="34238" y="16549"/>
                    <a:pt x="34859" y="15514"/>
                  </a:cubicBezTo>
                  <a:cubicBezTo>
                    <a:pt x="35893" y="13780"/>
                    <a:pt x="35893" y="11478"/>
                    <a:pt x="35926" y="9510"/>
                  </a:cubicBezTo>
                  <a:cubicBezTo>
                    <a:pt x="35993" y="6541"/>
                    <a:pt x="35926" y="3639"/>
                    <a:pt x="36927" y="837"/>
                  </a:cubicBezTo>
                  <a:cubicBezTo>
                    <a:pt x="37027" y="670"/>
                    <a:pt x="36927" y="537"/>
                    <a:pt x="36827" y="470"/>
                  </a:cubicBezTo>
                  <a:cubicBezTo>
                    <a:pt x="36922" y="311"/>
                    <a:pt x="36866" y="1"/>
                    <a:pt x="3660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6"/>
            <p:cNvSpPr/>
            <p:nvPr/>
          </p:nvSpPr>
          <p:spPr>
            <a:xfrm rot="533168">
              <a:off x="6169344" y="1819479"/>
              <a:ext cx="101059" cy="190347"/>
            </a:xfrm>
            <a:custGeom>
              <a:avLst/>
              <a:gdLst/>
              <a:ahLst/>
              <a:cxnLst/>
              <a:rect l="l" t="t" r="r" b="b"/>
              <a:pathLst>
                <a:path w="6305" h="11876" extrusionOk="0">
                  <a:moveTo>
                    <a:pt x="1035" y="1"/>
                  </a:moveTo>
                  <a:lnTo>
                    <a:pt x="1035" y="1"/>
                  </a:lnTo>
                  <a:cubicBezTo>
                    <a:pt x="0" y="3103"/>
                    <a:pt x="868" y="6138"/>
                    <a:pt x="1935" y="9107"/>
                  </a:cubicBezTo>
                  <a:cubicBezTo>
                    <a:pt x="3370" y="10041"/>
                    <a:pt x="4837" y="10975"/>
                    <a:pt x="6305" y="11876"/>
                  </a:cubicBezTo>
                  <a:cubicBezTo>
                    <a:pt x="5137" y="9508"/>
                    <a:pt x="4837" y="6806"/>
                    <a:pt x="3770" y="4337"/>
                  </a:cubicBezTo>
                  <a:cubicBezTo>
                    <a:pt x="3103" y="2769"/>
                    <a:pt x="2169" y="1302"/>
                    <a:pt x="103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6"/>
            <p:cNvSpPr/>
            <p:nvPr/>
          </p:nvSpPr>
          <p:spPr>
            <a:xfrm rot="533168">
              <a:off x="6093859" y="1971092"/>
              <a:ext cx="167369" cy="48164"/>
            </a:xfrm>
            <a:custGeom>
              <a:avLst/>
              <a:gdLst/>
              <a:ahLst/>
              <a:cxnLst/>
              <a:rect l="l" t="t" r="r" b="b"/>
              <a:pathLst>
                <a:path w="10442" h="3005" extrusionOk="0">
                  <a:moveTo>
                    <a:pt x="5705" y="1"/>
                  </a:moveTo>
                  <a:cubicBezTo>
                    <a:pt x="3670" y="134"/>
                    <a:pt x="1835" y="668"/>
                    <a:pt x="1" y="1402"/>
                  </a:cubicBezTo>
                  <a:cubicBezTo>
                    <a:pt x="3232" y="2501"/>
                    <a:pt x="6652" y="3004"/>
                    <a:pt x="10108" y="3004"/>
                  </a:cubicBezTo>
                  <a:cubicBezTo>
                    <a:pt x="10219" y="3004"/>
                    <a:pt x="10330" y="3004"/>
                    <a:pt x="10441" y="3003"/>
                  </a:cubicBezTo>
                  <a:lnTo>
                    <a:pt x="5705" y="1"/>
                  </a:lnTo>
                  <a:close/>
                </a:path>
              </a:pathLst>
            </a:custGeom>
            <a:solidFill>
              <a:srgbClr val="79A4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6"/>
            <p:cNvSpPr/>
            <p:nvPr/>
          </p:nvSpPr>
          <p:spPr>
            <a:xfrm rot="533168">
              <a:off x="6191393" y="1995747"/>
              <a:ext cx="67384" cy="31158"/>
            </a:xfrm>
            <a:custGeom>
              <a:avLst/>
              <a:gdLst/>
              <a:ahLst/>
              <a:cxnLst/>
              <a:rect l="l" t="t" r="r" b="b"/>
              <a:pathLst>
                <a:path w="4204" h="1944" extrusionOk="0">
                  <a:moveTo>
                    <a:pt x="1201" y="0"/>
                  </a:moveTo>
                  <a:cubicBezTo>
                    <a:pt x="967" y="667"/>
                    <a:pt x="534" y="1268"/>
                    <a:pt x="0" y="1735"/>
                  </a:cubicBezTo>
                  <a:cubicBezTo>
                    <a:pt x="1140" y="1874"/>
                    <a:pt x="2326" y="1943"/>
                    <a:pt x="3500" y="1943"/>
                  </a:cubicBezTo>
                  <a:cubicBezTo>
                    <a:pt x="3735" y="1943"/>
                    <a:pt x="3970" y="1940"/>
                    <a:pt x="4203" y="1935"/>
                  </a:cubicBezTo>
                  <a:cubicBezTo>
                    <a:pt x="3202" y="1301"/>
                    <a:pt x="2202" y="634"/>
                    <a:pt x="1201" y="0"/>
                  </a:cubicBezTo>
                  <a:close/>
                </a:path>
              </a:pathLst>
            </a:custGeom>
            <a:solidFill>
              <a:srgbClr val="79A4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6"/>
            <p:cNvSpPr/>
            <p:nvPr/>
          </p:nvSpPr>
          <p:spPr>
            <a:xfrm rot="533168">
              <a:off x="6090658" y="1732491"/>
              <a:ext cx="112840" cy="215479"/>
            </a:xfrm>
            <a:custGeom>
              <a:avLst/>
              <a:gdLst/>
              <a:ahLst/>
              <a:cxnLst/>
              <a:rect l="l" t="t" r="r" b="b"/>
              <a:pathLst>
                <a:path w="7040" h="13444" extrusionOk="0">
                  <a:moveTo>
                    <a:pt x="201" y="1"/>
                  </a:moveTo>
                  <a:cubicBezTo>
                    <a:pt x="1" y="3637"/>
                    <a:pt x="434" y="6939"/>
                    <a:pt x="2102" y="10208"/>
                  </a:cubicBezTo>
                  <a:lnTo>
                    <a:pt x="2102" y="10341"/>
                  </a:lnTo>
                  <a:cubicBezTo>
                    <a:pt x="3770" y="11342"/>
                    <a:pt x="5405" y="12376"/>
                    <a:pt x="7039" y="13444"/>
                  </a:cubicBezTo>
                  <a:cubicBezTo>
                    <a:pt x="6906" y="13010"/>
                    <a:pt x="6572" y="12310"/>
                    <a:pt x="6539" y="12176"/>
                  </a:cubicBezTo>
                  <a:cubicBezTo>
                    <a:pt x="5738" y="9641"/>
                    <a:pt x="5305" y="7106"/>
                    <a:pt x="6205" y="4504"/>
                  </a:cubicBezTo>
                  <a:cubicBezTo>
                    <a:pt x="6239" y="4437"/>
                    <a:pt x="6272" y="4371"/>
                    <a:pt x="6372" y="4371"/>
                  </a:cubicBezTo>
                  <a:cubicBezTo>
                    <a:pt x="5305" y="3203"/>
                    <a:pt x="4104" y="2169"/>
                    <a:pt x="2769" y="1335"/>
                  </a:cubicBezTo>
                  <a:cubicBezTo>
                    <a:pt x="1902" y="801"/>
                    <a:pt x="1035" y="368"/>
                    <a:pt x="2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6"/>
            <p:cNvSpPr/>
            <p:nvPr/>
          </p:nvSpPr>
          <p:spPr>
            <a:xfrm rot="533168">
              <a:off x="6005668" y="1693650"/>
              <a:ext cx="113898" cy="182878"/>
            </a:xfrm>
            <a:custGeom>
              <a:avLst/>
              <a:gdLst/>
              <a:ahLst/>
              <a:cxnLst/>
              <a:rect l="l" t="t" r="r" b="b"/>
              <a:pathLst>
                <a:path w="7106" h="11410" extrusionOk="0">
                  <a:moveTo>
                    <a:pt x="0" y="1"/>
                  </a:moveTo>
                  <a:cubicBezTo>
                    <a:pt x="0" y="34"/>
                    <a:pt x="33" y="68"/>
                    <a:pt x="33" y="168"/>
                  </a:cubicBezTo>
                  <a:cubicBezTo>
                    <a:pt x="100" y="3003"/>
                    <a:pt x="500" y="5505"/>
                    <a:pt x="1701" y="8073"/>
                  </a:cubicBezTo>
                  <a:cubicBezTo>
                    <a:pt x="2302" y="8407"/>
                    <a:pt x="2835" y="8741"/>
                    <a:pt x="3369" y="9074"/>
                  </a:cubicBezTo>
                  <a:cubicBezTo>
                    <a:pt x="4603" y="9875"/>
                    <a:pt x="5838" y="10609"/>
                    <a:pt x="7038" y="11409"/>
                  </a:cubicBezTo>
                  <a:cubicBezTo>
                    <a:pt x="7105" y="11042"/>
                    <a:pt x="6805" y="10675"/>
                    <a:pt x="6638" y="10242"/>
                  </a:cubicBezTo>
                  <a:cubicBezTo>
                    <a:pt x="5504" y="7506"/>
                    <a:pt x="5037" y="4371"/>
                    <a:pt x="5504" y="1402"/>
                  </a:cubicBezTo>
                  <a:cubicBezTo>
                    <a:pt x="3769" y="701"/>
                    <a:pt x="1868" y="268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6"/>
            <p:cNvSpPr/>
            <p:nvPr/>
          </p:nvSpPr>
          <p:spPr>
            <a:xfrm rot="533168">
              <a:off x="5921967" y="1669231"/>
              <a:ext cx="104281" cy="131525"/>
            </a:xfrm>
            <a:custGeom>
              <a:avLst/>
              <a:gdLst/>
              <a:ahLst/>
              <a:cxnLst/>
              <a:rect l="l" t="t" r="r" b="b"/>
              <a:pathLst>
                <a:path w="6506" h="8206" extrusionOk="0">
                  <a:moveTo>
                    <a:pt x="1" y="0"/>
                  </a:moveTo>
                  <a:lnTo>
                    <a:pt x="1" y="0"/>
                  </a:lnTo>
                  <a:cubicBezTo>
                    <a:pt x="101" y="1835"/>
                    <a:pt x="568" y="3536"/>
                    <a:pt x="1502" y="5137"/>
                  </a:cubicBezTo>
                  <a:cubicBezTo>
                    <a:pt x="3136" y="6205"/>
                    <a:pt x="4837" y="7205"/>
                    <a:pt x="6505" y="8206"/>
                  </a:cubicBezTo>
                  <a:cubicBezTo>
                    <a:pt x="6472" y="8006"/>
                    <a:pt x="6405" y="7806"/>
                    <a:pt x="6272" y="7472"/>
                  </a:cubicBezTo>
                  <a:cubicBezTo>
                    <a:pt x="5471" y="5337"/>
                    <a:pt x="5071" y="3002"/>
                    <a:pt x="5271" y="701"/>
                  </a:cubicBezTo>
                  <a:cubicBezTo>
                    <a:pt x="5271" y="667"/>
                    <a:pt x="5304" y="601"/>
                    <a:pt x="5338" y="567"/>
                  </a:cubicBezTo>
                  <a:cubicBezTo>
                    <a:pt x="3603" y="334"/>
                    <a:pt x="1835" y="167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6"/>
            <p:cNvSpPr/>
            <p:nvPr/>
          </p:nvSpPr>
          <p:spPr>
            <a:xfrm rot="533168">
              <a:off x="5852533" y="1649246"/>
              <a:ext cx="88237" cy="82351"/>
            </a:xfrm>
            <a:custGeom>
              <a:avLst/>
              <a:gdLst/>
              <a:ahLst/>
              <a:cxnLst/>
              <a:rect l="l" t="t" r="r" b="b"/>
              <a:pathLst>
                <a:path w="5505" h="5138" extrusionOk="0">
                  <a:moveTo>
                    <a:pt x="0" y="0"/>
                  </a:moveTo>
                  <a:lnTo>
                    <a:pt x="0" y="0"/>
                  </a:lnTo>
                  <a:cubicBezTo>
                    <a:pt x="1468" y="2002"/>
                    <a:pt x="3436" y="3636"/>
                    <a:pt x="5504" y="5137"/>
                  </a:cubicBezTo>
                  <a:cubicBezTo>
                    <a:pt x="4770" y="3669"/>
                    <a:pt x="4337" y="2068"/>
                    <a:pt x="4337" y="467"/>
                  </a:cubicBezTo>
                  <a:cubicBezTo>
                    <a:pt x="2869" y="334"/>
                    <a:pt x="1435" y="167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6"/>
            <p:cNvSpPr/>
            <p:nvPr/>
          </p:nvSpPr>
          <p:spPr>
            <a:xfrm rot="533168">
              <a:off x="5991251" y="1894417"/>
              <a:ext cx="191957" cy="82880"/>
            </a:xfrm>
            <a:custGeom>
              <a:avLst/>
              <a:gdLst/>
              <a:ahLst/>
              <a:cxnLst/>
              <a:rect l="l" t="t" r="r" b="b"/>
              <a:pathLst>
                <a:path w="11976" h="5171" extrusionOk="0">
                  <a:moveTo>
                    <a:pt x="6505" y="0"/>
                  </a:moveTo>
                  <a:cubicBezTo>
                    <a:pt x="4170" y="167"/>
                    <a:pt x="2102" y="834"/>
                    <a:pt x="1" y="1735"/>
                  </a:cubicBezTo>
                  <a:cubicBezTo>
                    <a:pt x="134" y="1835"/>
                    <a:pt x="301" y="1935"/>
                    <a:pt x="434" y="2035"/>
                  </a:cubicBezTo>
                  <a:cubicBezTo>
                    <a:pt x="2336" y="3369"/>
                    <a:pt x="4437" y="4403"/>
                    <a:pt x="6605" y="5171"/>
                  </a:cubicBezTo>
                  <a:cubicBezTo>
                    <a:pt x="7773" y="4537"/>
                    <a:pt x="9007" y="4037"/>
                    <a:pt x="10341" y="3736"/>
                  </a:cubicBezTo>
                  <a:cubicBezTo>
                    <a:pt x="10775" y="3670"/>
                    <a:pt x="11509" y="3703"/>
                    <a:pt x="11976" y="3436"/>
                  </a:cubicBezTo>
                  <a:cubicBezTo>
                    <a:pt x="10141" y="2269"/>
                    <a:pt x="8340" y="1168"/>
                    <a:pt x="65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6"/>
            <p:cNvSpPr/>
            <p:nvPr/>
          </p:nvSpPr>
          <p:spPr>
            <a:xfrm rot="533168">
              <a:off x="5917301" y="1823935"/>
              <a:ext cx="180208" cy="81902"/>
            </a:xfrm>
            <a:custGeom>
              <a:avLst/>
              <a:gdLst/>
              <a:ahLst/>
              <a:cxnLst/>
              <a:rect l="l" t="t" r="r" b="b"/>
              <a:pathLst>
                <a:path w="11243" h="5110" extrusionOk="0">
                  <a:moveTo>
                    <a:pt x="4839" y="0"/>
                  </a:moveTo>
                  <a:cubicBezTo>
                    <a:pt x="3228" y="0"/>
                    <a:pt x="1584" y="254"/>
                    <a:pt x="1" y="306"/>
                  </a:cubicBezTo>
                  <a:cubicBezTo>
                    <a:pt x="1402" y="2074"/>
                    <a:pt x="3036" y="3675"/>
                    <a:pt x="4938" y="5110"/>
                  </a:cubicBezTo>
                  <a:cubicBezTo>
                    <a:pt x="6205" y="4343"/>
                    <a:pt x="7573" y="3809"/>
                    <a:pt x="9007" y="3475"/>
                  </a:cubicBezTo>
                  <a:cubicBezTo>
                    <a:pt x="9307" y="3442"/>
                    <a:pt x="10575" y="3342"/>
                    <a:pt x="11242" y="3242"/>
                  </a:cubicBezTo>
                  <a:cubicBezTo>
                    <a:pt x="9841" y="2341"/>
                    <a:pt x="8473" y="1440"/>
                    <a:pt x="7039" y="573"/>
                  </a:cubicBezTo>
                  <a:cubicBezTo>
                    <a:pt x="6739" y="406"/>
                    <a:pt x="6505" y="240"/>
                    <a:pt x="6205" y="73"/>
                  </a:cubicBezTo>
                  <a:cubicBezTo>
                    <a:pt x="5754" y="21"/>
                    <a:pt x="5298" y="0"/>
                    <a:pt x="48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6"/>
            <p:cNvSpPr/>
            <p:nvPr/>
          </p:nvSpPr>
          <p:spPr>
            <a:xfrm rot="533168">
              <a:off x="5886848" y="1752282"/>
              <a:ext cx="127795" cy="63647"/>
            </a:xfrm>
            <a:custGeom>
              <a:avLst/>
              <a:gdLst/>
              <a:ahLst/>
              <a:cxnLst/>
              <a:rect l="l" t="t" r="r" b="b"/>
              <a:pathLst>
                <a:path w="7973" h="3971" extrusionOk="0">
                  <a:moveTo>
                    <a:pt x="2502" y="1"/>
                  </a:moveTo>
                  <a:cubicBezTo>
                    <a:pt x="1668" y="1"/>
                    <a:pt x="868" y="167"/>
                    <a:pt x="0" y="468"/>
                  </a:cubicBezTo>
                  <a:cubicBezTo>
                    <a:pt x="768" y="1669"/>
                    <a:pt x="1535" y="2836"/>
                    <a:pt x="2436" y="3970"/>
                  </a:cubicBezTo>
                  <a:cubicBezTo>
                    <a:pt x="3903" y="3703"/>
                    <a:pt x="5438" y="3537"/>
                    <a:pt x="6939" y="3470"/>
                  </a:cubicBezTo>
                  <a:cubicBezTo>
                    <a:pt x="7439" y="3403"/>
                    <a:pt x="7773" y="3403"/>
                    <a:pt x="7973" y="3370"/>
                  </a:cubicBezTo>
                  <a:cubicBezTo>
                    <a:pt x="6172" y="2302"/>
                    <a:pt x="4304" y="1202"/>
                    <a:pt x="25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6"/>
            <p:cNvSpPr/>
            <p:nvPr/>
          </p:nvSpPr>
          <p:spPr>
            <a:xfrm rot="533168">
              <a:off x="5968511" y="1855339"/>
              <a:ext cx="170062" cy="108989"/>
            </a:xfrm>
            <a:custGeom>
              <a:avLst/>
              <a:gdLst/>
              <a:ahLst/>
              <a:cxnLst/>
              <a:rect l="l" t="t" r="r" b="b"/>
              <a:pathLst>
                <a:path w="10610" h="6800" extrusionOk="0">
                  <a:moveTo>
                    <a:pt x="414" y="0"/>
                  </a:moveTo>
                  <a:cubicBezTo>
                    <a:pt x="207" y="0"/>
                    <a:pt x="1" y="179"/>
                    <a:pt x="110" y="426"/>
                  </a:cubicBezTo>
                  <a:cubicBezTo>
                    <a:pt x="1945" y="3629"/>
                    <a:pt x="6715" y="6164"/>
                    <a:pt x="10251" y="6798"/>
                  </a:cubicBezTo>
                  <a:cubicBezTo>
                    <a:pt x="10261" y="6799"/>
                    <a:pt x="10271" y="6800"/>
                    <a:pt x="10281" y="6800"/>
                  </a:cubicBezTo>
                  <a:cubicBezTo>
                    <a:pt x="10495" y="6800"/>
                    <a:pt x="10609" y="6458"/>
                    <a:pt x="10418" y="6331"/>
                  </a:cubicBezTo>
                  <a:cubicBezTo>
                    <a:pt x="8650" y="5430"/>
                    <a:pt x="6815" y="4663"/>
                    <a:pt x="5214" y="3629"/>
                  </a:cubicBezTo>
                  <a:cubicBezTo>
                    <a:pt x="3546" y="2595"/>
                    <a:pt x="2212" y="1027"/>
                    <a:pt x="544" y="26"/>
                  </a:cubicBezTo>
                  <a:cubicBezTo>
                    <a:pt x="503" y="8"/>
                    <a:pt x="458" y="0"/>
                    <a:pt x="41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6"/>
            <p:cNvSpPr/>
            <p:nvPr/>
          </p:nvSpPr>
          <p:spPr>
            <a:xfrm rot="533168">
              <a:off x="5811340" y="1664468"/>
              <a:ext cx="491272" cy="341778"/>
            </a:xfrm>
            <a:custGeom>
              <a:avLst/>
              <a:gdLst/>
              <a:ahLst/>
              <a:cxnLst/>
              <a:rect l="l" t="t" r="r" b="b"/>
              <a:pathLst>
                <a:path w="30650" h="21324" extrusionOk="0">
                  <a:moveTo>
                    <a:pt x="1295" y="704"/>
                  </a:moveTo>
                  <a:cubicBezTo>
                    <a:pt x="2730" y="904"/>
                    <a:pt x="4164" y="1038"/>
                    <a:pt x="5632" y="1171"/>
                  </a:cubicBezTo>
                  <a:cubicBezTo>
                    <a:pt x="5632" y="2772"/>
                    <a:pt x="6065" y="4373"/>
                    <a:pt x="6799" y="5808"/>
                  </a:cubicBezTo>
                  <a:cubicBezTo>
                    <a:pt x="4664" y="4340"/>
                    <a:pt x="2763" y="2706"/>
                    <a:pt x="1295" y="704"/>
                  </a:cubicBezTo>
                  <a:close/>
                  <a:moveTo>
                    <a:pt x="1762" y="2239"/>
                  </a:moveTo>
                  <a:lnTo>
                    <a:pt x="1762" y="2239"/>
                  </a:lnTo>
                  <a:cubicBezTo>
                    <a:pt x="3063" y="3706"/>
                    <a:pt x="4598" y="5007"/>
                    <a:pt x="6199" y="6141"/>
                  </a:cubicBezTo>
                  <a:cubicBezTo>
                    <a:pt x="5498" y="6175"/>
                    <a:pt x="4798" y="6375"/>
                    <a:pt x="4231" y="6708"/>
                  </a:cubicBezTo>
                  <a:cubicBezTo>
                    <a:pt x="3330" y="5241"/>
                    <a:pt x="2496" y="3773"/>
                    <a:pt x="1762" y="2239"/>
                  </a:cubicBezTo>
                  <a:close/>
                  <a:moveTo>
                    <a:pt x="6099" y="1171"/>
                  </a:moveTo>
                  <a:lnTo>
                    <a:pt x="6099" y="1171"/>
                  </a:lnTo>
                  <a:cubicBezTo>
                    <a:pt x="7833" y="1338"/>
                    <a:pt x="9635" y="1505"/>
                    <a:pt x="11403" y="1738"/>
                  </a:cubicBezTo>
                  <a:cubicBezTo>
                    <a:pt x="11336" y="1738"/>
                    <a:pt x="11302" y="1805"/>
                    <a:pt x="11302" y="1872"/>
                  </a:cubicBezTo>
                  <a:cubicBezTo>
                    <a:pt x="11069" y="4173"/>
                    <a:pt x="11469" y="6542"/>
                    <a:pt x="12337" y="8643"/>
                  </a:cubicBezTo>
                  <a:cubicBezTo>
                    <a:pt x="12470" y="8977"/>
                    <a:pt x="12570" y="9210"/>
                    <a:pt x="12603" y="9377"/>
                  </a:cubicBezTo>
                  <a:cubicBezTo>
                    <a:pt x="10936" y="8376"/>
                    <a:pt x="9234" y="7376"/>
                    <a:pt x="7600" y="6308"/>
                  </a:cubicBezTo>
                  <a:cubicBezTo>
                    <a:pt x="6632" y="4707"/>
                    <a:pt x="6199" y="3006"/>
                    <a:pt x="6099" y="1171"/>
                  </a:cubicBezTo>
                  <a:close/>
                  <a:moveTo>
                    <a:pt x="6581" y="6537"/>
                  </a:moveTo>
                  <a:cubicBezTo>
                    <a:pt x="6653" y="6537"/>
                    <a:pt x="6726" y="6539"/>
                    <a:pt x="6799" y="6542"/>
                  </a:cubicBezTo>
                  <a:cubicBezTo>
                    <a:pt x="8601" y="7743"/>
                    <a:pt x="10469" y="8843"/>
                    <a:pt x="12270" y="9911"/>
                  </a:cubicBezTo>
                  <a:cubicBezTo>
                    <a:pt x="12070" y="9977"/>
                    <a:pt x="11736" y="9977"/>
                    <a:pt x="11236" y="9977"/>
                  </a:cubicBezTo>
                  <a:cubicBezTo>
                    <a:pt x="9735" y="10044"/>
                    <a:pt x="8200" y="10211"/>
                    <a:pt x="6733" y="10478"/>
                  </a:cubicBezTo>
                  <a:cubicBezTo>
                    <a:pt x="5832" y="9344"/>
                    <a:pt x="5065" y="8176"/>
                    <a:pt x="4297" y="6975"/>
                  </a:cubicBezTo>
                  <a:cubicBezTo>
                    <a:pt x="5061" y="6700"/>
                    <a:pt x="5796" y="6537"/>
                    <a:pt x="6581" y="6537"/>
                  </a:cubicBezTo>
                  <a:close/>
                  <a:moveTo>
                    <a:pt x="11636" y="1772"/>
                  </a:moveTo>
                  <a:lnTo>
                    <a:pt x="11636" y="1772"/>
                  </a:lnTo>
                  <a:cubicBezTo>
                    <a:pt x="13504" y="2072"/>
                    <a:pt x="15405" y="2539"/>
                    <a:pt x="17140" y="3206"/>
                  </a:cubicBezTo>
                  <a:cubicBezTo>
                    <a:pt x="16673" y="6175"/>
                    <a:pt x="17140" y="9310"/>
                    <a:pt x="18274" y="12012"/>
                  </a:cubicBezTo>
                  <a:cubicBezTo>
                    <a:pt x="18441" y="12479"/>
                    <a:pt x="18708" y="12813"/>
                    <a:pt x="18674" y="13180"/>
                  </a:cubicBezTo>
                  <a:cubicBezTo>
                    <a:pt x="17474" y="12379"/>
                    <a:pt x="16239" y="11645"/>
                    <a:pt x="15005" y="10845"/>
                  </a:cubicBezTo>
                  <a:cubicBezTo>
                    <a:pt x="14471" y="10511"/>
                    <a:pt x="13938" y="10178"/>
                    <a:pt x="13337" y="9844"/>
                  </a:cubicBezTo>
                  <a:cubicBezTo>
                    <a:pt x="12136" y="7309"/>
                    <a:pt x="11703" y="4740"/>
                    <a:pt x="11669" y="1905"/>
                  </a:cubicBezTo>
                  <a:cubicBezTo>
                    <a:pt x="11669" y="1872"/>
                    <a:pt x="11669" y="1838"/>
                    <a:pt x="11636" y="1772"/>
                  </a:cubicBezTo>
                  <a:close/>
                  <a:moveTo>
                    <a:pt x="11811" y="10409"/>
                  </a:moveTo>
                  <a:cubicBezTo>
                    <a:pt x="12244" y="10409"/>
                    <a:pt x="12676" y="10429"/>
                    <a:pt x="13104" y="10478"/>
                  </a:cubicBezTo>
                  <a:cubicBezTo>
                    <a:pt x="13404" y="10611"/>
                    <a:pt x="13637" y="10778"/>
                    <a:pt x="13938" y="10978"/>
                  </a:cubicBezTo>
                  <a:cubicBezTo>
                    <a:pt x="15339" y="11845"/>
                    <a:pt x="16740" y="12746"/>
                    <a:pt x="18141" y="13647"/>
                  </a:cubicBezTo>
                  <a:cubicBezTo>
                    <a:pt x="17474" y="13747"/>
                    <a:pt x="16173" y="13847"/>
                    <a:pt x="15906" y="13880"/>
                  </a:cubicBezTo>
                  <a:cubicBezTo>
                    <a:pt x="14471" y="14214"/>
                    <a:pt x="13104" y="14748"/>
                    <a:pt x="11836" y="15515"/>
                  </a:cubicBezTo>
                  <a:cubicBezTo>
                    <a:pt x="9935" y="14114"/>
                    <a:pt x="8300" y="12513"/>
                    <a:pt x="6899" y="10711"/>
                  </a:cubicBezTo>
                  <a:cubicBezTo>
                    <a:pt x="8532" y="10685"/>
                    <a:pt x="10186" y="10409"/>
                    <a:pt x="11811" y="10409"/>
                  </a:cubicBezTo>
                  <a:close/>
                  <a:moveTo>
                    <a:pt x="17574" y="3373"/>
                  </a:moveTo>
                  <a:lnTo>
                    <a:pt x="17574" y="3373"/>
                  </a:lnTo>
                  <a:cubicBezTo>
                    <a:pt x="18441" y="3740"/>
                    <a:pt x="19342" y="4173"/>
                    <a:pt x="20175" y="4707"/>
                  </a:cubicBezTo>
                  <a:cubicBezTo>
                    <a:pt x="21510" y="5574"/>
                    <a:pt x="22744" y="6575"/>
                    <a:pt x="23778" y="7743"/>
                  </a:cubicBezTo>
                  <a:cubicBezTo>
                    <a:pt x="23678" y="7743"/>
                    <a:pt x="23645" y="7809"/>
                    <a:pt x="23578" y="7876"/>
                  </a:cubicBezTo>
                  <a:cubicBezTo>
                    <a:pt x="22677" y="10411"/>
                    <a:pt x="23111" y="13013"/>
                    <a:pt x="23911" y="15548"/>
                  </a:cubicBezTo>
                  <a:cubicBezTo>
                    <a:pt x="23945" y="15682"/>
                    <a:pt x="24278" y="16382"/>
                    <a:pt x="24412" y="16816"/>
                  </a:cubicBezTo>
                  <a:cubicBezTo>
                    <a:pt x="22744" y="15815"/>
                    <a:pt x="21109" y="14748"/>
                    <a:pt x="19475" y="13713"/>
                  </a:cubicBezTo>
                  <a:cubicBezTo>
                    <a:pt x="19508" y="13680"/>
                    <a:pt x="19508" y="13647"/>
                    <a:pt x="19475" y="13580"/>
                  </a:cubicBezTo>
                  <a:cubicBezTo>
                    <a:pt x="17807" y="10311"/>
                    <a:pt x="17340" y="7009"/>
                    <a:pt x="17574" y="3373"/>
                  </a:cubicBezTo>
                  <a:close/>
                  <a:moveTo>
                    <a:pt x="18641" y="13980"/>
                  </a:moveTo>
                  <a:cubicBezTo>
                    <a:pt x="20476" y="15148"/>
                    <a:pt x="22277" y="16249"/>
                    <a:pt x="24112" y="17416"/>
                  </a:cubicBezTo>
                  <a:cubicBezTo>
                    <a:pt x="23678" y="17683"/>
                    <a:pt x="22911" y="17583"/>
                    <a:pt x="22444" y="17716"/>
                  </a:cubicBezTo>
                  <a:cubicBezTo>
                    <a:pt x="21109" y="18017"/>
                    <a:pt x="19842" y="18484"/>
                    <a:pt x="18674" y="19117"/>
                  </a:cubicBezTo>
                  <a:cubicBezTo>
                    <a:pt x="16573" y="18383"/>
                    <a:pt x="14471" y="17349"/>
                    <a:pt x="12503" y="16015"/>
                  </a:cubicBezTo>
                  <a:cubicBezTo>
                    <a:pt x="12403" y="15915"/>
                    <a:pt x="12236" y="15782"/>
                    <a:pt x="12103" y="15715"/>
                  </a:cubicBezTo>
                  <a:cubicBezTo>
                    <a:pt x="14238" y="14814"/>
                    <a:pt x="16339" y="14147"/>
                    <a:pt x="18641" y="13980"/>
                  </a:cubicBezTo>
                  <a:close/>
                  <a:moveTo>
                    <a:pt x="24012" y="8043"/>
                  </a:moveTo>
                  <a:lnTo>
                    <a:pt x="24012" y="8043"/>
                  </a:lnTo>
                  <a:cubicBezTo>
                    <a:pt x="25112" y="9344"/>
                    <a:pt x="26080" y="10778"/>
                    <a:pt x="26747" y="12379"/>
                  </a:cubicBezTo>
                  <a:cubicBezTo>
                    <a:pt x="27814" y="14848"/>
                    <a:pt x="28148" y="17550"/>
                    <a:pt x="29282" y="19918"/>
                  </a:cubicBezTo>
                  <a:cubicBezTo>
                    <a:pt x="27814" y="19017"/>
                    <a:pt x="26347" y="18050"/>
                    <a:pt x="24912" y="17149"/>
                  </a:cubicBezTo>
                  <a:cubicBezTo>
                    <a:pt x="23845" y="14214"/>
                    <a:pt x="22977" y="11145"/>
                    <a:pt x="24012" y="8043"/>
                  </a:cubicBezTo>
                  <a:close/>
                  <a:moveTo>
                    <a:pt x="24745" y="17850"/>
                  </a:moveTo>
                  <a:lnTo>
                    <a:pt x="29482" y="20852"/>
                  </a:lnTo>
                  <a:cubicBezTo>
                    <a:pt x="29371" y="20853"/>
                    <a:pt x="29260" y="20853"/>
                    <a:pt x="29148" y="20853"/>
                  </a:cubicBezTo>
                  <a:cubicBezTo>
                    <a:pt x="25691" y="20853"/>
                    <a:pt x="22240" y="20350"/>
                    <a:pt x="19008" y="19251"/>
                  </a:cubicBezTo>
                  <a:cubicBezTo>
                    <a:pt x="20843" y="18517"/>
                    <a:pt x="22744" y="18017"/>
                    <a:pt x="24745" y="17850"/>
                  </a:cubicBezTo>
                  <a:close/>
                  <a:moveTo>
                    <a:pt x="350" y="1"/>
                  </a:moveTo>
                  <a:cubicBezTo>
                    <a:pt x="113" y="1"/>
                    <a:pt x="0" y="251"/>
                    <a:pt x="94" y="471"/>
                  </a:cubicBezTo>
                  <a:cubicBezTo>
                    <a:pt x="3130" y="6742"/>
                    <a:pt x="6466" y="12746"/>
                    <a:pt x="12470" y="16716"/>
                  </a:cubicBezTo>
                  <a:cubicBezTo>
                    <a:pt x="16865" y="19588"/>
                    <a:pt x="22127" y="21323"/>
                    <a:pt x="27402" y="21323"/>
                  </a:cubicBezTo>
                  <a:cubicBezTo>
                    <a:pt x="28252" y="21323"/>
                    <a:pt x="29102" y="21278"/>
                    <a:pt x="29949" y="21185"/>
                  </a:cubicBezTo>
                  <a:cubicBezTo>
                    <a:pt x="29982" y="21185"/>
                    <a:pt x="29982" y="21219"/>
                    <a:pt x="30016" y="21219"/>
                  </a:cubicBezTo>
                  <a:cubicBezTo>
                    <a:pt x="30076" y="21252"/>
                    <a:pt x="30139" y="21267"/>
                    <a:pt x="30199" y="21267"/>
                  </a:cubicBezTo>
                  <a:cubicBezTo>
                    <a:pt x="30441" y="21267"/>
                    <a:pt x="30650" y="21032"/>
                    <a:pt x="30516" y="20819"/>
                  </a:cubicBezTo>
                  <a:cubicBezTo>
                    <a:pt x="28615" y="17750"/>
                    <a:pt x="28448" y="14047"/>
                    <a:pt x="26780" y="10878"/>
                  </a:cubicBezTo>
                  <a:cubicBezTo>
                    <a:pt x="25312" y="8176"/>
                    <a:pt x="23178" y="5841"/>
                    <a:pt x="20576" y="4173"/>
                  </a:cubicBezTo>
                  <a:cubicBezTo>
                    <a:pt x="14571" y="371"/>
                    <a:pt x="7133" y="971"/>
                    <a:pt x="395" y="4"/>
                  </a:cubicBezTo>
                  <a:cubicBezTo>
                    <a:pt x="379" y="2"/>
                    <a:pt x="364" y="1"/>
                    <a:pt x="3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6"/>
            <p:cNvSpPr/>
            <p:nvPr/>
          </p:nvSpPr>
          <p:spPr>
            <a:xfrm rot="533168">
              <a:off x="6171391" y="2002930"/>
              <a:ext cx="167898" cy="79674"/>
            </a:xfrm>
            <a:custGeom>
              <a:avLst/>
              <a:gdLst/>
              <a:ahLst/>
              <a:cxnLst/>
              <a:rect l="l" t="t" r="r" b="b"/>
              <a:pathLst>
                <a:path w="10475" h="4971" extrusionOk="0">
                  <a:moveTo>
                    <a:pt x="1" y="1"/>
                  </a:moveTo>
                  <a:lnTo>
                    <a:pt x="1" y="1"/>
                  </a:lnTo>
                  <a:cubicBezTo>
                    <a:pt x="1802" y="1935"/>
                    <a:pt x="3703" y="3503"/>
                    <a:pt x="6005" y="4871"/>
                  </a:cubicBezTo>
                  <a:cubicBezTo>
                    <a:pt x="6038" y="4937"/>
                    <a:pt x="6105" y="4937"/>
                    <a:pt x="6105" y="4971"/>
                  </a:cubicBezTo>
                  <a:cubicBezTo>
                    <a:pt x="7539" y="4504"/>
                    <a:pt x="9007" y="4037"/>
                    <a:pt x="10475" y="3503"/>
                  </a:cubicBezTo>
                  <a:cubicBezTo>
                    <a:pt x="6839" y="2936"/>
                    <a:pt x="3403" y="1335"/>
                    <a:pt x="1" y="1"/>
                  </a:cubicBezTo>
                  <a:close/>
                </a:path>
              </a:pathLst>
            </a:custGeom>
            <a:solidFill>
              <a:srgbClr val="5E8F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6"/>
            <p:cNvSpPr/>
            <p:nvPr/>
          </p:nvSpPr>
          <p:spPr>
            <a:xfrm rot="533168">
              <a:off x="6233619" y="2071849"/>
              <a:ext cx="108016" cy="82896"/>
            </a:xfrm>
            <a:custGeom>
              <a:avLst/>
              <a:gdLst/>
              <a:ahLst/>
              <a:cxnLst/>
              <a:rect l="l" t="t" r="r" b="b"/>
              <a:pathLst>
                <a:path w="6739" h="5172" extrusionOk="0">
                  <a:moveTo>
                    <a:pt x="6738" y="1"/>
                  </a:moveTo>
                  <a:lnTo>
                    <a:pt x="6738" y="1"/>
                  </a:lnTo>
                  <a:cubicBezTo>
                    <a:pt x="5137" y="568"/>
                    <a:pt x="3503" y="1102"/>
                    <a:pt x="1935" y="1602"/>
                  </a:cubicBezTo>
                  <a:cubicBezTo>
                    <a:pt x="1301" y="2836"/>
                    <a:pt x="667" y="4037"/>
                    <a:pt x="0" y="5171"/>
                  </a:cubicBezTo>
                  <a:cubicBezTo>
                    <a:pt x="2469" y="3837"/>
                    <a:pt x="4704" y="2102"/>
                    <a:pt x="6738" y="1"/>
                  </a:cubicBezTo>
                  <a:close/>
                </a:path>
              </a:pathLst>
            </a:custGeom>
            <a:solidFill>
              <a:srgbClr val="79A4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6"/>
            <p:cNvSpPr/>
            <p:nvPr/>
          </p:nvSpPr>
          <p:spPr>
            <a:xfrm rot="533168">
              <a:off x="6048160" y="1955301"/>
              <a:ext cx="216015" cy="135275"/>
            </a:xfrm>
            <a:custGeom>
              <a:avLst/>
              <a:gdLst/>
              <a:ahLst/>
              <a:cxnLst/>
              <a:rect l="l" t="t" r="r" b="b"/>
              <a:pathLst>
                <a:path w="13477" h="8440" extrusionOk="0">
                  <a:moveTo>
                    <a:pt x="0" y="0"/>
                  </a:moveTo>
                  <a:cubicBezTo>
                    <a:pt x="2469" y="3303"/>
                    <a:pt x="5304" y="5838"/>
                    <a:pt x="8473" y="8440"/>
                  </a:cubicBezTo>
                  <a:cubicBezTo>
                    <a:pt x="10174" y="8039"/>
                    <a:pt x="11842" y="7606"/>
                    <a:pt x="13476" y="7105"/>
                  </a:cubicBezTo>
                  <a:cubicBezTo>
                    <a:pt x="10975" y="5804"/>
                    <a:pt x="8673" y="3936"/>
                    <a:pt x="6972" y="1668"/>
                  </a:cubicBezTo>
                  <a:cubicBezTo>
                    <a:pt x="4737" y="834"/>
                    <a:pt x="2435" y="167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6"/>
            <p:cNvSpPr/>
            <p:nvPr/>
          </p:nvSpPr>
          <p:spPr>
            <a:xfrm rot="533168">
              <a:off x="6123059" y="2084378"/>
              <a:ext cx="128324" cy="96247"/>
            </a:xfrm>
            <a:custGeom>
              <a:avLst/>
              <a:gdLst/>
              <a:ahLst/>
              <a:cxnLst/>
              <a:rect l="l" t="t" r="r" b="b"/>
              <a:pathLst>
                <a:path w="8006" h="6005" extrusionOk="0">
                  <a:moveTo>
                    <a:pt x="8006" y="0"/>
                  </a:moveTo>
                  <a:lnTo>
                    <a:pt x="8006" y="0"/>
                  </a:lnTo>
                  <a:cubicBezTo>
                    <a:pt x="6338" y="501"/>
                    <a:pt x="4670" y="968"/>
                    <a:pt x="2969" y="1368"/>
                  </a:cubicBezTo>
                  <a:lnTo>
                    <a:pt x="2969" y="1435"/>
                  </a:lnTo>
                  <a:cubicBezTo>
                    <a:pt x="2002" y="2969"/>
                    <a:pt x="1101" y="4537"/>
                    <a:pt x="0" y="6005"/>
                  </a:cubicBezTo>
                  <a:cubicBezTo>
                    <a:pt x="2168" y="5471"/>
                    <a:pt x="4237" y="4670"/>
                    <a:pt x="6171" y="3670"/>
                  </a:cubicBezTo>
                  <a:cubicBezTo>
                    <a:pt x="6738" y="2435"/>
                    <a:pt x="7406" y="1201"/>
                    <a:pt x="80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6"/>
            <p:cNvSpPr/>
            <p:nvPr/>
          </p:nvSpPr>
          <p:spPr>
            <a:xfrm rot="533168">
              <a:off x="5935231" y="1939645"/>
              <a:ext cx="242206" cy="159525"/>
            </a:xfrm>
            <a:custGeom>
              <a:avLst/>
              <a:gdLst/>
              <a:ahLst/>
              <a:cxnLst/>
              <a:rect l="l" t="t" r="r" b="b"/>
              <a:pathLst>
                <a:path w="15111" h="9953" extrusionOk="0">
                  <a:moveTo>
                    <a:pt x="5860" y="1"/>
                  </a:moveTo>
                  <a:cubicBezTo>
                    <a:pt x="5154" y="1"/>
                    <a:pt x="4442" y="50"/>
                    <a:pt x="3770" y="179"/>
                  </a:cubicBezTo>
                  <a:cubicBezTo>
                    <a:pt x="2435" y="379"/>
                    <a:pt x="1168" y="779"/>
                    <a:pt x="0" y="1280"/>
                  </a:cubicBezTo>
                  <a:cubicBezTo>
                    <a:pt x="2268" y="4349"/>
                    <a:pt x="4870" y="7051"/>
                    <a:pt x="7572" y="9819"/>
                  </a:cubicBezTo>
                  <a:lnTo>
                    <a:pt x="7572" y="9853"/>
                  </a:lnTo>
                  <a:cubicBezTo>
                    <a:pt x="7572" y="9819"/>
                    <a:pt x="7606" y="9819"/>
                    <a:pt x="7606" y="9786"/>
                  </a:cubicBezTo>
                  <a:cubicBezTo>
                    <a:pt x="7654" y="9737"/>
                    <a:pt x="7709" y="9717"/>
                    <a:pt x="7761" y="9717"/>
                  </a:cubicBezTo>
                  <a:cubicBezTo>
                    <a:pt x="7886" y="9717"/>
                    <a:pt x="7996" y="9835"/>
                    <a:pt x="7973" y="9953"/>
                  </a:cubicBezTo>
                  <a:cubicBezTo>
                    <a:pt x="10341" y="9552"/>
                    <a:pt x="12709" y="9119"/>
                    <a:pt x="15111" y="8552"/>
                  </a:cubicBezTo>
                  <a:cubicBezTo>
                    <a:pt x="11675" y="6483"/>
                    <a:pt x="8773" y="3348"/>
                    <a:pt x="6505" y="112"/>
                  </a:cubicBezTo>
                  <a:cubicBezTo>
                    <a:pt x="6471" y="46"/>
                    <a:pt x="6471" y="12"/>
                    <a:pt x="6471" y="12"/>
                  </a:cubicBezTo>
                  <a:cubicBezTo>
                    <a:pt x="6269" y="5"/>
                    <a:pt x="6065" y="1"/>
                    <a:pt x="58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6"/>
            <p:cNvSpPr/>
            <p:nvPr/>
          </p:nvSpPr>
          <p:spPr>
            <a:xfrm rot="533168">
              <a:off x="5841703" y="1945833"/>
              <a:ext cx="209075" cy="150245"/>
            </a:xfrm>
            <a:custGeom>
              <a:avLst/>
              <a:gdLst/>
              <a:ahLst/>
              <a:cxnLst/>
              <a:rect l="l" t="t" r="r" b="b"/>
              <a:pathLst>
                <a:path w="13044" h="9374" extrusionOk="0">
                  <a:moveTo>
                    <a:pt x="5238" y="1"/>
                  </a:moveTo>
                  <a:cubicBezTo>
                    <a:pt x="3370" y="834"/>
                    <a:pt x="1669" y="2002"/>
                    <a:pt x="1" y="3236"/>
                  </a:cubicBezTo>
                  <a:cubicBezTo>
                    <a:pt x="1835" y="5605"/>
                    <a:pt x="3837" y="7606"/>
                    <a:pt x="6305" y="9374"/>
                  </a:cubicBezTo>
                  <a:cubicBezTo>
                    <a:pt x="8373" y="9207"/>
                    <a:pt x="10475" y="8907"/>
                    <a:pt x="12410" y="8673"/>
                  </a:cubicBezTo>
                  <a:cubicBezTo>
                    <a:pt x="12643" y="8673"/>
                    <a:pt x="12843" y="8607"/>
                    <a:pt x="13043" y="8573"/>
                  </a:cubicBezTo>
                  <a:cubicBezTo>
                    <a:pt x="10075" y="6172"/>
                    <a:pt x="7539" y="3103"/>
                    <a:pt x="5305" y="67"/>
                  </a:cubicBezTo>
                  <a:cubicBezTo>
                    <a:pt x="5238" y="34"/>
                    <a:pt x="5238" y="34"/>
                    <a:pt x="52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6"/>
            <p:cNvSpPr/>
            <p:nvPr/>
          </p:nvSpPr>
          <p:spPr>
            <a:xfrm rot="533168">
              <a:off x="5981862" y="2091015"/>
              <a:ext cx="178044" cy="86358"/>
            </a:xfrm>
            <a:custGeom>
              <a:avLst/>
              <a:gdLst/>
              <a:ahLst/>
              <a:cxnLst/>
              <a:rect l="l" t="t" r="r" b="b"/>
              <a:pathLst>
                <a:path w="11108" h="5388" extrusionOk="0">
                  <a:moveTo>
                    <a:pt x="11108" y="1"/>
                  </a:moveTo>
                  <a:lnTo>
                    <a:pt x="11108" y="1"/>
                  </a:lnTo>
                  <a:cubicBezTo>
                    <a:pt x="8573" y="601"/>
                    <a:pt x="5971" y="1102"/>
                    <a:pt x="3402" y="1468"/>
                  </a:cubicBezTo>
                  <a:cubicBezTo>
                    <a:pt x="2302" y="2803"/>
                    <a:pt x="1234" y="4170"/>
                    <a:pt x="0" y="5338"/>
                  </a:cubicBezTo>
                  <a:cubicBezTo>
                    <a:pt x="484" y="5371"/>
                    <a:pt x="959" y="5388"/>
                    <a:pt x="1430" y="5388"/>
                  </a:cubicBezTo>
                  <a:cubicBezTo>
                    <a:pt x="1901" y="5388"/>
                    <a:pt x="2368" y="5371"/>
                    <a:pt x="2835" y="5338"/>
                  </a:cubicBezTo>
                  <a:cubicBezTo>
                    <a:pt x="4737" y="5271"/>
                    <a:pt x="6571" y="5004"/>
                    <a:pt x="8339" y="4604"/>
                  </a:cubicBezTo>
                  <a:cubicBezTo>
                    <a:pt x="9140" y="3003"/>
                    <a:pt x="10141" y="1502"/>
                    <a:pt x="1110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6"/>
            <p:cNvSpPr/>
            <p:nvPr/>
          </p:nvSpPr>
          <p:spPr>
            <a:xfrm rot="533168">
              <a:off x="5878260" y="2097670"/>
              <a:ext cx="147045" cy="59896"/>
            </a:xfrm>
            <a:custGeom>
              <a:avLst/>
              <a:gdLst/>
              <a:ahLst/>
              <a:cxnLst/>
              <a:rect l="l" t="t" r="r" b="b"/>
              <a:pathLst>
                <a:path w="9174" h="3737" extrusionOk="0">
                  <a:moveTo>
                    <a:pt x="9173" y="1"/>
                  </a:moveTo>
                  <a:cubicBezTo>
                    <a:pt x="8940" y="1"/>
                    <a:pt x="8706" y="34"/>
                    <a:pt x="8439" y="67"/>
                  </a:cubicBezTo>
                  <a:cubicBezTo>
                    <a:pt x="6505" y="334"/>
                    <a:pt x="4437" y="568"/>
                    <a:pt x="2368" y="734"/>
                  </a:cubicBezTo>
                  <a:cubicBezTo>
                    <a:pt x="1701" y="1535"/>
                    <a:pt x="834" y="2269"/>
                    <a:pt x="0" y="2936"/>
                  </a:cubicBezTo>
                  <a:cubicBezTo>
                    <a:pt x="2035" y="3370"/>
                    <a:pt x="4070" y="3670"/>
                    <a:pt x="6171" y="3737"/>
                  </a:cubicBezTo>
                  <a:cubicBezTo>
                    <a:pt x="7038" y="2436"/>
                    <a:pt x="8106" y="1201"/>
                    <a:pt x="917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6"/>
            <p:cNvSpPr/>
            <p:nvPr/>
          </p:nvSpPr>
          <p:spPr>
            <a:xfrm rot="533168">
              <a:off x="5773588" y="1986639"/>
              <a:ext cx="158281" cy="98523"/>
            </a:xfrm>
            <a:custGeom>
              <a:avLst/>
              <a:gdLst/>
              <a:ahLst/>
              <a:cxnLst/>
              <a:rect l="l" t="t" r="r" b="b"/>
              <a:pathLst>
                <a:path w="9875" h="6147" extrusionOk="0">
                  <a:moveTo>
                    <a:pt x="3703" y="0"/>
                  </a:moveTo>
                  <a:lnTo>
                    <a:pt x="2702" y="768"/>
                  </a:lnTo>
                  <a:cubicBezTo>
                    <a:pt x="1835" y="1435"/>
                    <a:pt x="935" y="2102"/>
                    <a:pt x="1" y="2736"/>
                  </a:cubicBezTo>
                  <a:cubicBezTo>
                    <a:pt x="1435" y="3770"/>
                    <a:pt x="2869" y="4971"/>
                    <a:pt x="4237" y="6138"/>
                  </a:cubicBezTo>
                  <a:cubicBezTo>
                    <a:pt x="4557" y="6144"/>
                    <a:pt x="4879" y="6147"/>
                    <a:pt x="5201" y="6147"/>
                  </a:cubicBezTo>
                  <a:cubicBezTo>
                    <a:pt x="6755" y="6147"/>
                    <a:pt x="8321" y="6082"/>
                    <a:pt x="9841" y="5971"/>
                  </a:cubicBezTo>
                  <a:cubicBezTo>
                    <a:pt x="9841" y="5938"/>
                    <a:pt x="9874" y="5938"/>
                    <a:pt x="9874" y="5938"/>
                  </a:cubicBezTo>
                  <a:cubicBezTo>
                    <a:pt x="7406" y="4437"/>
                    <a:pt x="5271" y="2435"/>
                    <a:pt x="370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6"/>
            <p:cNvSpPr/>
            <p:nvPr/>
          </p:nvSpPr>
          <p:spPr>
            <a:xfrm rot="533168">
              <a:off x="5805193" y="2094855"/>
              <a:ext cx="100001" cy="34236"/>
            </a:xfrm>
            <a:custGeom>
              <a:avLst/>
              <a:gdLst/>
              <a:ahLst/>
              <a:cxnLst/>
              <a:rect l="l" t="t" r="r" b="b"/>
              <a:pathLst>
                <a:path w="6239" h="2136" extrusionOk="0">
                  <a:moveTo>
                    <a:pt x="6238" y="1"/>
                  </a:moveTo>
                  <a:lnTo>
                    <a:pt x="6238" y="1"/>
                  </a:lnTo>
                  <a:cubicBezTo>
                    <a:pt x="5060" y="73"/>
                    <a:pt x="3899" y="128"/>
                    <a:pt x="2719" y="128"/>
                  </a:cubicBezTo>
                  <a:cubicBezTo>
                    <a:pt x="2261" y="128"/>
                    <a:pt x="1800" y="119"/>
                    <a:pt x="1335" y="101"/>
                  </a:cubicBezTo>
                  <a:cubicBezTo>
                    <a:pt x="1001" y="501"/>
                    <a:pt x="501" y="801"/>
                    <a:pt x="0" y="1001"/>
                  </a:cubicBezTo>
                  <a:cubicBezTo>
                    <a:pt x="1468" y="1468"/>
                    <a:pt x="2869" y="1835"/>
                    <a:pt x="4337" y="2136"/>
                  </a:cubicBezTo>
                  <a:cubicBezTo>
                    <a:pt x="4904" y="1435"/>
                    <a:pt x="5538" y="635"/>
                    <a:pt x="623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6"/>
            <p:cNvSpPr/>
            <p:nvPr/>
          </p:nvSpPr>
          <p:spPr>
            <a:xfrm rot="533168">
              <a:off x="6171472" y="2002407"/>
              <a:ext cx="167898" cy="79674"/>
            </a:xfrm>
            <a:custGeom>
              <a:avLst/>
              <a:gdLst/>
              <a:ahLst/>
              <a:cxnLst/>
              <a:rect l="l" t="t" r="r" b="b"/>
              <a:pathLst>
                <a:path w="10475" h="4971" extrusionOk="0">
                  <a:moveTo>
                    <a:pt x="1" y="0"/>
                  </a:moveTo>
                  <a:cubicBezTo>
                    <a:pt x="1802" y="1968"/>
                    <a:pt x="3703" y="3536"/>
                    <a:pt x="6038" y="4904"/>
                  </a:cubicBezTo>
                  <a:cubicBezTo>
                    <a:pt x="6105" y="4904"/>
                    <a:pt x="6138" y="4970"/>
                    <a:pt x="6138" y="4970"/>
                  </a:cubicBezTo>
                  <a:cubicBezTo>
                    <a:pt x="7573" y="4503"/>
                    <a:pt x="9041" y="4036"/>
                    <a:pt x="10475" y="3503"/>
                  </a:cubicBezTo>
                  <a:cubicBezTo>
                    <a:pt x="6839" y="2902"/>
                    <a:pt x="3403" y="1335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6"/>
            <p:cNvSpPr/>
            <p:nvPr/>
          </p:nvSpPr>
          <p:spPr>
            <a:xfrm rot="533168">
              <a:off x="6278079" y="2075849"/>
              <a:ext cx="66855" cy="35838"/>
            </a:xfrm>
            <a:custGeom>
              <a:avLst/>
              <a:gdLst/>
              <a:ahLst/>
              <a:cxnLst/>
              <a:rect l="l" t="t" r="r" b="b"/>
              <a:pathLst>
                <a:path w="4171" h="2236" extrusionOk="0">
                  <a:moveTo>
                    <a:pt x="4170" y="0"/>
                  </a:moveTo>
                  <a:lnTo>
                    <a:pt x="4170" y="0"/>
                  </a:lnTo>
                  <a:cubicBezTo>
                    <a:pt x="2769" y="467"/>
                    <a:pt x="1368" y="901"/>
                    <a:pt x="1" y="1368"/>
                  </a:cubicBezTo>
                  <a:cubicBezTo>
                    <a:pt x="568" y="1668"/>
                    <a:pt x="1168" y="1901"/>
                    <a:pt x="1735" y="2235"/>
                  </a:cubicBezTo>
                  <a:cubicBezTo>
                    <a:pt x="2569" y="1535"/>
                    <a:pt x="3403" y="801"/>
                    <a:pt x="4170" y="0"/>
                  </a:cubicBezTo>
                  <a:close/>
                </a:path>
              </a:pathLst>
            </a:custGeom>
            <a:solidFill>
              <a:srgbClr val="79A4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6"/>
            <p:cNvSpPr/>
            <p:nvPr/>
          </p:nvSpPr>
          <p:spPr>
            <a:xfrm rot="533168">
              <a:off x="6040818" y="2130441"/>
              <a:ext cx="143871" cy="35165"/>
            </a:xfrm>
            <a:custGeom>
              <a:avLst/>
              <a:gdLst/>
              <a:ahLst/>
              <a:cxnLst/>
              <a:rect l="l" t="t" r="r" b="b"/>
              <a:pathLst>
                <a:path w="8976" h="2194" extrusionOk="0">
                  <a:moveTo>
                    <a:pt x="8790" y="1"/>
                  </a:moveTo>
                  <a:cubicBezTo>
                    <a:pt x="8770" y="1"/>
                    <a:pt x="8750" y="7"/>
                    <a:pt x="8729" y="23"/>
                  </a:cubicBezTo>
                  <a:cubicBezTo>
                    <a:pt x="6539" y="809"/>
                    <a:pt x="4325" y="1123"/>
                    <a:pt x="2029" y="1123"/>
                  </a:cubicBezTo>
                  <a:cubicBezTo>
                    <a:pt x="1597" y="1123"/>
                    <a:pt x="1162" y="1111"/>
                    <a:pt x="723" y="1090"/>
                  </a:cubicBezTo>
                  <a:cubicBezTo>
                    <a:pt x="712" y="1090"/>
                    <a:pt x="701" y="1089"/>
                    <a:pt x="690" y="1089"/>
                  </a:cubicBezTo>
                  <a:cubicBezTo>
                    <a:pt x="150" y="1089"/>
                    <a:pt x="0" y="1894"/>
                    <a:pt x="556" y="2024"/>
                  </a:cubicBezTo>
                  <a:cubicBezTo>
                    <a:pt x="1179" y="2139"/>
                    <a:pt x="1805" y="2193"/>
                    <a:pt x="2428" y="2193"/>
                  </a:cubicBezTo>
                  <a:cubicBezTo>
                    <a:pt x="4708" y="2193"/>
                    <a:pt x="6950" y="1462"/>
                    <a:pt x="8862" y="256"/>
                  </a:cubicBezTo>
                  <a:cubicBezTo>
                    <a:pt x="8975" y="200"/>
                    <a:pt x="8897" y="1"/>
                    <a:pt x="87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6"/>
            <p:cNvSpPr/>
            <p:nvPr/>
          </p:nvSpPr>
          <p:spPr>
            <a:xfrm rot="533005">
              <a:off x="5672714" y="1923897"/>
              <a:ext cx="694749" cy="254587"/>
            </a:xfrm>
            <a:custGeom>
              <a:avLst/>
              <a:gdLst/>
              <a:ahLst/>
              <a:cxnLst/>
              <a:rect l="l" t="t" r="r" b="b"/>
              <a:pathLst>
                <a:path w="43348" h="15885" extrusionOk="0">
                  <a:moveTo>
                    <a:pt x="30856" y="2636"/>
                  </a:moveTo>
                  <a:cubicBezTo>
                    <a:pt x="34258" y="3971"/>
                    <a:pt x="37694" y="5538"/>
                    <a:pt x="41330" y="6139"/>
                  </a:cubicBezTo>
                  <a:cubicBezTo>
                    <a:pt x="39896" y="6672"/>
                    <a:pt x="38428" y="7173"/>
                    <a:pt x="36960" y="7573"/>
                  </a:cubicBezTo>
                  <a:lnTo>
                    <a:pt x="36860" y="7506"/>
                  </a:lnTo>
                  <a:cubicBezTo>
                    <a:pt x="34525" y="6139"/>
                    <a:pt x="32657" y="4604"/>
                    <a:pt x="30856" y="2636"/>
                  </a:cubicBezTo>
                  <a:close/>
                  <a:moveTo>
                    <a:pt x="23117" y="668"/>
                  </a:moveTo>
                  <a:cubicBezTo>
                    <a:pt x="25485" y="835"/>
                    <a:pt x="27787" y="1502"/>
                    <a:pt x="30022" y="2336"/>
                  </a:cubicBezTo>
                  <a:cubicBezTo>
                    <a:pt x="31723" y="4638"/>
                    <a:pt x="34025" y="6472"/>
                    <a:pt x="36526" y="7773"/>
                  </a:cubicBezTo>
                  <a:cubicBezTo>
                    <a:pt x="34892" y="8274"/>
                    <a:pt x="33224" y="8707"/>
                    <a:pt x="31556" y="9108"/>
                  </a:cubicBezTo>
                  <a:cubicBezTo>
                    <a:pt x="28387" y="6506"/>
                    <a:pt x="25552" y="3971"/>
                    <a:pt x="23117" y="668"/>
                  </a:cubicBezTo>
                  <a:close/>
                  <a:moveTo>
                    <a:pt x="21905" y="623"/>
                  </a:moveTo>
                  <a:cubicBezTo>
                    <a:pt x="22110" y="623"/>
                    <a:pt x="22314" y="627"/>
                    <a:pt x="22516" y="635"/>
                  </a:cubicBezTo>
                  <a:cubicBezTo>
                    <a:pt x="22516" y="668"/>
                    <a:pt x="22550" y="668"/>
                    <a:pt x="22550" y="702"/>
                  </a:cubicBezTo>
                  <a:cubicBezTo>
                    <a:pt x="24818" y="4004"/>
                    <a:pt x="27720" y="7106"/>
                    <a:pt x="31123" y="9174"/>
                  </a:cubicBezTo>
                  <a:cubicBezTo>
                    <a:pt x="28721" y="9708"/>
                    <a:pt x="26353" y="10175"/>
                    <a:pt x="23984" y="10542"/>
                  </a:cubicBezTo>
                  <a:cubicBezTo>
                    <a:pt x="24008" y="10424"/>
                    <a:pt x="23898" y="10306"/>
                    <a:pt x="23773" y="10306"/>
                  </a:cubicBezTo>
                  <a:cubicBezTo>
                    <a:pt x="23721" y="10306"/>
                    <a:pt x="23666" y="10326"/>
                    <a:pt x="23617" y="10375"/>
                  </a:cubicBezTo>
                  <a:cubicBezTo>
                    <a:pt x="23617" y="10442"/>
                    <a:pt x="23551" y="10442"/>
                    <a:pt x="23551" y="10475"/>
                  </a:cubicBezTo>
                  <a:lnTo>
                    <a:pt x="23551" y="10442"/>
                  </a:lnTo>
                  <a:cubicBezTo>
                    <a:pt x="20882" y="7673"/>
                    <a:pt x="18313" y="4971"/>
                    <a:pt x="16012" y="1869"/>
                  </a:cubicBezTo>
                  <a:cubicBezTo>
                    <a:pt x="17179" y="1369"/>
                    <a:pt x="18447" y="1002"/>
                    <a:pt x="19781" y="802"/>
                  </a:cubicBezTo>
                  <a:cubicBezTo>
                    <a:pt x="20479" y="672"/>
                    <a:pt x="21198" y="623"/>
                    <a:pt x="21905" y="623"/>
                  </a:cubicBezTo>
                  <a:close/>
                  <a:moveTo>
                    <a:pt x="15545" y="2103"/>
                  </a:moveTo>
                  <a:cubicBezTo>
                    <a:pt x="15545" y="2136"/>
                    <a:pt x="15612" y="2136"/>
                    <a:pt x="15612" y="2169"/>
                  </a:cubicBezTo>
                  <a:cubicBezTo>
                    <a:pt x="17846" y="5205"/>
                    <a:pt x="20382" y="8274"/>
                    <a:pt x="23317" y="10675"/>
                  </a:cubicBezTo>
                  <a:cubicBezTo>
                    <a:pt x="23117" y="10709"/>
                    <a:pt x="22883" y="10709"/>
                    <a:pt x="22683" y="10775"/>
                  </a:cubicBezTo>
                  <a:cubicBezTo>
                    <a:pt x="20715" y="11009"/>
                    <a:pt x="18680" y="11309"/>
                    <a:pt x="16546" y="11476"/>
                  </a:cubicBezTo>
                  <a:cubicBezTo>
                    <a:pt x="14110" y="9708"/>
                    <a:pt x="12109" y="7707"/>
                    <a:pt x="10274" y="5338"/>
                  </a:cubicBezTo>
                  <a:cubicBezTo>
                    <a:pt x="11976" y="4104"/>
                    <a:pt x="13677" y="2936"/>
                    <a:pt x="15545" y="2103"/>
                  </a:cubicBezTo>
                  <a:close/>
                  <a:moveTo>
                    <a:pt x="5971" y="8440"/>
                  </a:moveTo>
                  <a:cubicBezTo>
                    <a:pt x="7306" y="9608"/>
                    <a:pt x="8773" y="10642"/>
                    <a:pt x="10174" y="11643"/>
                  </a:cubicBezTo>
                  <a:cubicBezTo>
                    <a:pt x="7472" y="11509"/>
                    <a:pt x="4804" y="11042"/>
                    <a:pt x="2435" y="10108"/>
                  </a:cubicBezTo>
                  <a:cubicBezTo>
                    <a:pt x="3670" y="9708"/>
                    <a:pt x="4837" y="9141"/>
                    <a:pt x="5971" y="8440"/>
                  </a:cubicBezTo>
                  <a:close/>
                  <a:moveTo>
                    <a:pt x="9974" y="5538"/>
                  </a:moveTo>
                  <a:cubicBezTo>
                    <a:pt x="11542" y="7973"/>
                    <a:pt x="13710" y="10008"/>
                    <a:pt x="16179" y="11443"/>
                  </a:cubicBezTo>
                  <a:cubicBezTo>
                    <a:pt x="16179" y="11476"/>
                    <a:pt x="16145" y="11476"/>
                    <a:pt x="16145" y="11476"/>
                  </a:cubicBezTo>
                  <a:cubicBezTo>
                    <a:pt x="14760" y="11600"/>
                    <a:pt x="13356" y="11668"/>
                    <a:pt x="11975" y="11668"/>
                  </a:cubicBezTo>
                  <a:cubicBezTo>
                    <a:pt x="11494" y="11668"/>
                    <a:pt x="11015" y="11660"/>
                    <a:pt x="10541" y="11643"/>
                  </a:cubicBezTo>
                  <a:cubicBezTo>
                    <a:pt x="9174" y="10475"/>
                    <a:pt x="7739" y="9274"/>
                    <a:pt x="6305" y="8207"/>
                  </a:cubicBezTo>
                  <a:cubicBezTo>
                    <a:pt x="7172" y="7640"/>
                    <a:pt x="8106" y="6973"/>
                    <a:pt x="8973" y="6306"/>
                  </a:cubicBezTo>
                  <a:lnTo>
                    <a:pt x="9974" y="5538"/>
                  </a:lnTo>
                  <a:close/>
                  <a:moveTo>
                    <a:pt x="42130" y="6606"/>
                  </a:moveTo>
                  <a:lnTo>
                    <a:pt x="42130" y="6606"/>
                  </a:lnTo>
                  <a:cubicBezTo>
                    <a:pt x="40096" y="8707"/>
                    <a:pt x="37861" y="10442"/>
                    <a:pt x="35392" y="11809"/>
                  </a:cubicBezTo>
                  <a:cubicBezTo>
                    <a:pt x="36059" y="10642"/>
                    <a:pt x="36693" y="9441"/>
                    <a:pt x="37327" y="8207"/>
                  </a:cubicBezTo>
                  <a:cubicBezTo>
                    <a:pt x="38962" y="7707"/>
                    <a:pt x="40529" y="7173"/>
                    <a:pt x="42130" y="6606"/>
                  </a:cubicBezTo>
                  <a:close/>
                  <a:moveTo>
                    <a:pt x="3336" y="11176"/>
                  </a:moveTo>
                  <a:cubicBezTo>
                    <a:pt x="5438" y="11843"/>
                    <a:pt x="7639" y="12176"/>
                    <a:pt x="9874" y="12310"/>
                  </a:cubicBezTo>
                  <a:lnTo>
                    <a:pt x="9374" y="12677"/>
                  </a:lnTo>
                  <a:cubicBezTo>
                    <a:pt x="9140" y="12844"/>
                    <a:pt x="8840" y="12977"/>
                    <a:pt x="8573" y="13144"/>
                  </a:cubicBezTo>
                  <a:cubicBezTo>
                    <a:pt x="6805" y="12543"/>
                    <a:pt x="5037" y="11876"/>
                    <a:pt x="3336" y="11176"/>
                  </a:cubicBezTo>
                  <a:close/>
                  <a:moveTo>
                    <a:pt x="15211" y="12210"/>
                  </a:moveTo>
                  <a:lnTo>
                    <a:pt x="15211" y="12210"/>
                  </a:lnTo>
                  <a:cubicBezTo>
                    <a:pt x="14544" y="12877"/>
                    <a:pt x="13877" y="13644"/>
                    <a:pt x="13310" y="14345"/>
                  </a:cubicBezTo>
                  <a:cubicBezTo>
                    <a:pt x="11842" y="14011"/>
                    <a:pt x="10441" y="13644"/>
                    <a:pt x="8973" y="13210"/>
                  </a:cubicBezTo>
                  <a:cubicBezTo>
                    <a:pt x="9474" y="13010"/>
                    <a:pt x="9974" y="12710"/>
                    <a:pt x="10308" y="12310"/>
                  </a:cubicBezTo>
                  <a:cubicBezTo>
                    <a:pt x="10841" y="12332"/>
                    <a:pt x="11383" y="12343"/>
                    <a:pt x="11927" y="12343"/>
                  </a:cubicBezTo>
                  <a:cubicBezTo>
                    <a:pt x="13017" y="12343"/>
                    <a:pt x="14122" y="12299"/>
                    <a:pt x="15211" y="12210"/>
                  </a:cubicBezTo>
                  <a:close/>
                  <a:moveTo>
                    <a:pt x="36760" y="8374"/>
                  </a:moveTo>
                  <a:lnTo>
                    <a:pt x="36760" y="8374"/>
                  </a:lnTo>
                  <a:cubicBezTo>
                    <a:pt x="36160" y="9608"/>
                    <a:pt x="35492" y="10775"/>
                    <a:pt x="34892" y="12043"/>
                  </a:cubicBezTo>
                  <a:cubicBezTo>
                    <a:pt x="32957" y="13044"/>
                    <a:pt x="30889" y="13844"/>
                    <a:pt x="28721" y="14378"/>
                  </a:cubicBezTo>
                  <a:cubicBezTo>
                    <a:pt x="29788" y="12944"/>
                    <a:pt x="30722" y="11342"/>
                    <a:pt x="31690" y="9808"/>
                  </a:cubicBezTo>
                  <a:cubicBezTo>
                    <a:pt x="31723" y="9808"/>
                    <a:pt x="31723" y="9775"/>
                    <a:pt x="31723" y="9775"/>
                  </a:cubicBezTo>
                  <a:cubicBezTo>
                    <a:pt x="33424" y="9341"/>
                    <a:pt x="35092" y="8874"/>
                    <a:pt x="36760" y="8374"/>
                  </a:cubicBezTo>
                  <a:close/>
                  <a:moveTo>
                    <a:pt x="22783" y="11443"/>
                  </a:moveTo>
                  <a:lnTo>
                    <a:pt x="22783" y="11443"/>
                  </a:lnTo>
                  <a:cubicBezTo>
                    <a:pt x="21716" y="12643"/>
                    <a:pt x="20648" y="13844"/>
                    <a:pt x="19781" y="15145"/>
                  </a:cubicBezTo>
                  <a:cubicBezTo>
                    <a:pt x="17680" y="15045"/>
                    <a:pt x="15645" y="14778"/>
                    <a:pt x="13577" y="14345"/>
                  </a:cubicBezTo>
                  <a:cubicBezTo>
                    <a:pt x="14411" y="13677"/>
                    <a:pt x="15311" y="12944"/>
                    <a:pt x="15978" y="12143"/>
                  </a:cubicBezTo>
                  <a:cubicBezTo>
                    <a:pt x="18047" y="12010"/>
                    <a:pt x="20081" y="11743"/>
                    <a:pt x="22049" y="11509"/>
                  </a:cubicBezTo>
                  <a:cubicBezTo>
                    <a:pt x="22316" y="11509"/>
                    <a:pt x="22516" y="11476"/>
                    <a:pt x="22783" y="11443"/>
                  </a:cubicBezTo>
                  <a:close/>
                  <a:moveTo>
                    <a:pt x="31156" y="9875"/>
                  </a:moveTo>
                  <a:lnTo>
                    <a:pt x="31156" y="9875"/>
                  </a:lnTo>
                  <a:cubicBezTo>
                    <a:pt x="30222" y="11376"/>
                    <a:pt x="29221" y="12877"/>
                    <a:pt x="28387" y="14478"/>
                  </a:cubicBezTo>
                  <a:cubicBezTo>
                    <a:pt x="26619" y="14878"/>
                    <a:pt x="24785" y="15145"/>
                    <a:pt x="22883" y="15212"/>
                  </a:cubicBezTo>
                  <a:cubicBezTo>
                    <a:pt x="22416" y="15245"/>
                    <a:pt x="21941" y="15262"/>
                    <a:pt x="21466" y="15262"/>
                  </a:cubicBezTo>
                  <a:cubicBezTo>
                    <a:pt x="20990" y="15262"/>
                    <a:pt x="20515" y="15245"/>
                    <a:pt x="20048" y="15212"/>
                  </a:cubicBezTo>
                  <a:cubicBezTo>
                    <a:pt x="21316" y="14011"/>
                    <a:pt x="22350" y="12677"/>
                    <a:pt x="23417" y="11342"/>
                  </a:cubicBezTo>
                  <a:cubicBezTo>
                    <a:pt x="26019" y="10976"/>
                    <a:pt x="28621" y="10475"/>
                    <a:pt x="31156" y="9875"/>
                  </a:cubicBezTo>
                  <a:close/>
                  <a:moveTo>
                    <a:pt x="22124" y="0"/>
                  </a:moveTo>
                  <a:cubicBezTo>
                    <a:pt x="21540" y="0"/>
                    <a:pt x="20949" y="32"/>
                    <a:pt x="20348" y="101"/>
                  </a:cubicBezTo>
                  <a:cubicBezTo>
                    <a:pt x="16879" y="501"/>
                    <a:pt x="13844" y="1902"/>
                    <a:pt x="11042" y="3937"/>
                  </a:cubicBezTo>
                  <a:cubicBezTo>
                    <a:pt x="7706" y="6306"/>
                    <a:pt x="4637" y="9341"/>
                    <a:pt x="367" y="9875"/>
                  </a:cubicBezTo>
                  <a:cubicBezTo>
                    <a:pt x="100" y="9875"/>
                    <a:pt x="0" y="10342"/>
                    <a:pt x="301" y="10475"/>
                  </a:cubicBezTo>
                  <a:cubicBezTo>
                    <a:pt x="6942" y="13538"/>
                    <a:pt x="14080" y="15884"/>
                    <a:pt x="21438" y="15884"/>
                  </a:cubicBezTo>
                  <a:cubicBezTo>
                    <a:pt x="22173" y="15884"/>
                    <a:pt x="22911" y="15861"/>
                    <a:pt x="23651" y="15812"/>
                  </a:cubicBezTo>
                  <a:cubicBezTo>
                    <a:pt x="30856" y="15312"/>
                    <a:pt x="38461" y="12276"/>
                    <a:pt x="42831" y="6306"/>
                  </a:cubicBezTo>
                  <a:cubicBezTo>
                    <a:pt x="42864" y="6272"/>
                    <a:pt x="42864" y="6272"/>
                    <a:pt x="42898" y="6272"/>
                  </a:cubicBezTo>
                  <a:cubicBezTo>
                    <a:pt x="43064" y="6205"/>
                    <a:pt x="43131" y="6039"/>
                    <a:pt x="43131" y="5872"/>
                  </a:cubicBezTo>
                  <a:cubicBezTo>
                    <a:pt x="43165" y="5805"/>
                    <a:pt x="43231" y="5705"/>
                    <a:pt x="43298" y="5638"/>
                  </a:cubicBezTo>
                  <a:cubicBezTo>
                    <a:pt x="43347" y="5540"/>
                    <a:pt x="43269" y="5423"/>
                    <a:pt x="43170" y="5423"/>
                  </a:cubicBezTo>
                  <a:cubicBezTo>
                    <a:pt x="43136" y="5423"/>
                    <a:pt x="43099" y="5437"/>
                    <a:pt x="43064" y="5472"/>
                  </a:cubicBezTo>
                  <a:cubicBezTo>
                    <a:pt x="43031" y="5538"/>
                    <a:pt x="42998" y="5605"/>
                    <a:pt x="42964" y="5705"/>
                  </a:cubicBezTo>
                  <a:cubicBezTo>
                    <a:pt x="42898" y="5672"/>
                    <a:pt x="42898" y="5672"/>
                    <a:pt x="42864" y="5672"/>
                  </a:cubicBezTo>
                  <a:cubicBezTo>
                    <a:pt x="35573" y="5054"/>
                    <a:pt x="29454" y="0"/>
                    <a:pt x="221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6"/>
            <p:cNvSpPr/>
            <p:nvPr/>
          </p:nvSpPr>
          <p:spPr>
            <a:xfrm rot="533168">
              <a:off x="7747343" y="2189046"/>
              <a:ext cx="165766" cy="72734"/>
            </a:xfrm>
            <a:custGeom>
              <a:avLst/>
              <a:gdLst/>
              <a:ahLst/>
              <a:cxnLst/>
              <a:rect l="l" t="t" r="r" b="b"/>
              <a:pathLst>
                <a:path w="10342" h="4538" extrusionOk="0">
                  <a:moveTo>
                    <a:pt x="3803" y="1"/>
                  </a:moveTo>
                  <a:cubicBezTo>
                    <a:pt x="2502" y="1469"/>
                    <a:pt x="1202" y="2936"/>
                    <a:pt x="1" y="4538"/>
                  </a:cubicBezTo>
                  <a:cubicBezTo>
                    <a:pt x="1377" y="4358"/>
                    <a:pt x="2780" y="4232"/>
                    <a:pt x="4161" y="4232"/>
                  </a:cubicBezTo>
                  <a:cubicBezTo>
                    <a:pt x="4320" y="4232"/>
                    <a:pt x="4479" y="4234"/>
                    <a:pt x="4637" y="4237"/>
                  </a:cubicBezTo>
                  <a:cubicBezTo>
                    <a:pt x="5574" y="4265"/>
                    <a:pt x="6533" y="4429"/>
                    <a:pt x="7459" y="4429"/>
                  </a:cubicBezTo>
                  <a:cubicBezTo>
                    <a:pt x="7654" y="4429"/>
                    <a:pt x="7848" y="4422"/>
                    <a:pt x="8040" y="4404"/>
                  </a:cubicBezTo>
                  <a:cubicBezTo>
                    <a:pt x="8840" y="4371"/>
                    <a:pt x="9774" y="3904"/>
                    <a:pt x="10341" y="3337"/>
                  </a:cubicBezTo>
                  <a:cubicBezTo>
                    <a:pt x="8340" y="1836"/>
                    <a:pt x="6172" y="735"/>
                    <a:pt x="3803" y="1"/>
                  </a:cubicBezTo>
                  <a:close/>
                </a:path>
              </a:pathLst>
            </a:custGeom>
            <a:solidFill>
              <a:srgbClr val="5E8F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6"/>
            <p:cNvSpPr/>
            <p:nvPr/>
          </p:nvSpPr>
          <p:spPr>
            <a:xfrm rot="533168">
              <a:off x="7765179" y="1998004"/>
              <a:ext cx="61501" cy="239007"/>
            </a:xfrm>
            <a:custGeom>
              <a:avLst/>
              <a:gdLst/>
              <a:ahLst/>
              <a:cxnLst/>
              <a:rect l="l" t="t" r="r" b="b"/>
              <a:pathLst>
                <a:path w="3837" h="14912" extrusionOk="0">
                  <a:moveTo>
                    <a:pt x="3437" y="1"/>
                  </a:moveTo>
                  <a:cubicBezTo>
                    <a:pt x="2202" y="234"/>
                    <a:pt x="1102" y="1635"/>
                    <a:pt x="768" y="3236"/>
                  </a:cubicBezTo>
                  <a:cubicBezTo>
                    <a:pt x="434" y="4904"/>
                    <a:pt x="534" y="6672"/>
                    <a:pt x="534" y="8373"/>
                  </a:cubicBezTo>
                  <a:cubicBezTo>
                    <a:pt x="534" y="10642"/>
                    <a:pt x="534" y="12810"/>
                    <a:pt x="1" y="14911"/>
                  </a:cubicBezTo>
                  <a:cubicBezTo>
                    <a:pt x="1168" y="13477"/>
                    <a:pt x="2336" y="12043"/>
                    <a:pt x="3570" y="10675"/>
                  </a:cubicBezTo>
                  <a:cubicBezTo>
                    <a:pt x="3837" y="7139"/>
                    <a:pt x="3670" y="3703"/>
                    <a:pt x="3403" y="134"/>
                  </a:cubicBezTo>
                  <a:cubicBezTo>
                    <a:pt x="3370" y="67"/>
                    <a:pt x="3403" y="34"/>
                    <a:pt x="3437" y="1"/>
                  </a:cubicBezTo>
                  <a:close/>
                </a:path>
              </a:pathLst>
            </a:custGeom>
            <a:solidFill>
              <a:srgbClr val="79A4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6"/>
            <p:cNvSpPr/>
            <p:nvPr/>
          </p:nvSpPr>
          <p:spPr>
            <a:xfrm rot="533168">
              <a:off x="7828765" y="2091356"/>
              <a:ext cx="296751" cy="164157"/>
            </a:xfrm>
            <a:custGeom>
              <a:avLst/>
              <a:gdLst/>
              <a:ahLst/>
              <a:cxnLst/>
              <a:rect l="l" t="t" r="r" b="b"/>
              <a:pathLst>
                <a:path w="18514" h="10242" extrusionOk="0">
                  <a:moveTo>
                    <a:pt x="6872" y="1"/>
                  </a:moveTo>
                  <a:cubicBezTo>
                    <a:pt x="4470" y="2136"/>
                    <a:pt x="2169" y="4371"/>
                    <a:pt x="1" y="6772"/>
                  </a:cubicBezTo>
                  <a:cubicBezTo>
                    <a:pt x="67" y="6939"/>
                    <a:pt x="167" y="7039"/>
                    <a:pt x="301" y="7173"/>
                  </a:cubicBezTo>
                  <a:cubicBezTo>
                    <a:pt x="734" y="7640"/>
                    <a:pt x="2135" y="7873"/>
                    <a:pt x="2736" y="8173"/>
                  </a:cubicBezTo>
                  <a:cubicBezTo>
                    <a:pt x="4003" y="8807"/>
                    <a:pt x="5138" y="9508"/>
                    <a:pt x="6338" y="10242"/>
                  </a:cubicBezTo>
                  <a:cubicBezTo>
                    <a:pt x="6739" y="9541"/>
                    <a:pt x="6705" y="8674"/>
                    <a:pt x="5671" y="7907"/>
                  </a:cubicBezTo>
                  <a:cubicBezTo>
                    <a:pt x="5571" y="7907"/>
                    <a:pt x="5571" y="7840"/>
                    <a:pt x="5638" y="7807"/>
                  </a:cubicBezTo>
                  <a:cubicBezTo>
                    <a:pt x="5504" y="7740"/>
                    <a:pt x="5404" y="7740"/>
                    <a:pt x="5304" y="7706"/>
                  </a:cubicBezTo>
                  <a:cubicBezTo>
                    <a:pt x="5037" y="7673"/>
                    <a:pt x="5004" y="7273"/>
                    <a:pt x="5304" y="7273"/>
                  </a:cubicBezTo>
                  <a:cubicBezTo>
                    <a:pt x="7565" y="7273"/>
                    <a:pt x="9855" y="7647"/>
                    <a:pt x="12147" y="7647"/>
                  </a:cubicBezTo>
                  <a:cubicBezTo>
                    <a:pt x="12324" y="7647"/>
                    <a:pt x="12500" y="7644"/>
                    <a:pt x="12676" y="7640"/>
                  </a:cubicBezTo>
                  <a:cubicBezTo>
                    <a:pt x="14144" y="7606"/>
                    <a:pt x="15712" y="7373"/>
                    <a:pt x="16979" y="6506"/>
                  </a:cubicBezTo>
                  <a:cubicBezTo>
                    <a:pt x="17880" y="5838"/>
                    <a:pt x="18414" y="4938"/>
                    <a:pt x="18514" y="4004"/>
                  </a:cubicBezTo>
                  <a:lnTo>
                    <a:pt x="18414" y="4004"/>
                  </a:lnTo>
                  <a:cubicBezTo>
                    <a:pt x="18390" y="4123"/>
                    <a:pt x="18281" y="4225"/>
                    <a:pt x="18160" y="4225"/>
                  </a:cubicBezTo>
                  <a:cubicBezTo>
                    <a:pt x="18111" y="4225"/>
                    <a:pt x="18061" y="4209"/>
                    <a:pt x="18013" y="4171"/>
                  </a:cubicBezTo>
                  <a:cubicBezTo>
                    <a:pt x="16179" y="2503"/>
                    <a:pt x="14144" y="1602"/>
                    <a:pt x="11709" y="1002"/>
                  </a:cubicBezTo>
                  <a:cubicBezTo>
                    <a:pt x="10174" y="635"/>
                    <a:pt x="8306" y="635"/>
                    <a:pt x="68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6"/>
            <p:cNvSpPr/>
            <p:nvPr/>
          </p:nvSpPr>
          <p:spPr>
            <a:xfrm rot="533168">
              <a:off x="7840755" y="1846812"/>
              <a:ext cx="149722" cy="328812"/>
            </a:xfrm>
            <a:custGeom>
              <a:avLst/>
              <a:gdLst/>
              <a:ahLst/>
              <a:cxnLst/>
              <a:rect l="l" t="t" r="r" b="b"/>
              <a:pathLst>
                <a:path w="9341" h="20515" extrusionOk="0">
                  <a:moveTo>
                    <a:pt x="9340" y="0"/>
                  </a:moveTo>
                  <a:lnTo>
                    <a:pt x="9340" y="0"/>
                  </a:lnTo>
                  <a:cubicBezTo>
                    <a:pt x="8973" y="67"/>
                    <a:pt x="8606" y="200"/>
                    <a:pt x="8240" y="434"/>
                  </a:cubicBezTo>
                  <a:cubicBezTo>
                    <a:pt x="6839" y="1334"/>
                    <a:pt x="6071" y="2869"/>
                    <a:pt x="5404" y="4337"/>
                  </a:cubicBezTo>
                  <a:cubicBezTo>
                    <a:pt x="4303" y="6772"/>
                    <a:pt x="3836" y="9340"/>
                    <a:pt x="3269" y="11909"/>
                  </a:cubicBezTo>
                  <a:cubicBezTo>
                    <a:pt x="3226" y="12037"/>
                    <a:pt x="3128" y="12093"/>
                    <a:pt x="3030" y="12093"/>
                  </a:cubicBezTo>
                  <a:cubicBezTo>
                    <a:pt x="2900" y="12093"/>
                    <a:pt x="2769" y="11994"/>
                    <a:pt x="2769" y="11842"/>
                  </a:cubicBezTo>
                  <a:lnTo>
                    <a:pt x="2769" y="11675"/>
                  </a:lnTo>
                  <a:lnTo>
                    <a:pt x="2669" y="11675"/>
                  </a:lnTo>
                  <a:cubicBezTo>
                    <a:pt x="2669" y="11742"/>
                    <a:pt x="2636" y="11842"/>
                    <a:pt x="2636" y="11909"/>
                  </a:cubicBezTo>
                  <a:cubicBezTo>
                    <a:pt x="2616" y="11967"/>
                    <a:pt x="2574" y="12002"/>
                    <a:pt x="2536" y="12002"/>
                  </a:cubicBezTo>
                  <a:cubicBezTo>
                    <a:pt x="2508" y="12002"/>
                    <a:pt x="2483" y="11984"/>
                    <a:pt x="2469" y="11942"/>
                  </a:cubicBezTo>
                  <a:cubicBezTo>
                    <a:pt x="1789" y="10831"/>
                    <a:pt x="967" y="10433"/>
                    <a:pt x="187" y="10433"/>
                  </a:cubicBezTo>
                  <a:cubicBezTo>
                    <a:pt x="125" y="10433"/>
                    <a:pt x="62" y="10436"/>
                    <a:pt x="0" y="10441"/>
                  </a:cubicBezTo>
                  <a:cubicBezTo>
                    <a:pt x="100" y="10441"/>
                    <a:pt x="134" y="10508"/>
                    <a:pt x="134" y="10574"/>
                  </a:cubicBezTo>
                  <a:cubicBezTo>
                    <a:pt x="734" y="13543"/>
                    <a:pt x="768" y="16579"/>
                    <a:pt x="634" y="19548"/>
                  </a:cubicBezTo>
                  <a:cubicBezTo>
                    <a:pt x="634" y="19914"/>
                    <a:pt x="601" y="20215"/>
                    <a:pt x="601" y="20515"/>
                  </a:cubicBezTo>
                  <a:cubicBezTo>
                    <a:pt x="2736" y="18213"/>
                    <a:pt x="4937" y="16012"/>
                    <a:pt x="7339" y="13944"/>
                  </a:cubicBezTo>
                  <a:cubicBezTo>
                    <a:pt x="7472" y="11842"/>
                    <a:pt x="8473" y="9540"/>
                    <a:pt x="8807" y="7405"/>
                  </a:cubicBezTo>
                  <a:cubicBezTo>
                    <a:pt x="9140" y="5004"/>
                    <a:pt x="9240" y="2569"/>
                    <a:pt x="9307" y="100"/>
                  </a:cubicBezTo>
                  <a:cubicBezTo>
                    <a:pt x="9307" y="34"/>
                    <a:pt x="9307" y="34"/>
                    <a:pt x="93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6"/>
            <p:cNvSpPr/>
            <p:nvPr/>
          </p:nvSpPr>
          <p:spPr>
            <a:xfrm rot="533168">
              <a:off x="7964940" y="2012694"/>
              <a:ext cx="297280" cy="164574"/>
            </a:xfrm>
            <a:custGeom>
              <a:avLst/>
              <a:gdLst/>
              <a:ahLst/>
              <a:cxnLst/>
              <a:rect l="l" t="t" r="r" b="b"/>
              <a:pathLst>
                <a:path w="18547" h="10268" extrusionOk="0">
                  <a:moveTo>
                    <a:pt x="9436" y="1"/>
                  </a:moveTo>
                  <a:cubicBezTo>
                    <a:pt x="8585" y="1"/>
                    <a:pt x="7729" y="54"/>
                    <a:pt x="6872" y="161"/>
                  </a:cubicBezTo>
                  <a:cubicBezTo>
                    <a:pt x="4504" y="1862"/>
                    <a:pt x="2202" y="3630"/>
                    <a:pt x="0" y="5531"/>
                  </a:cubicBezTo>
                  <a:cubicBezTo>
                    <a:pt x="667" y="6298"/>
                    <a:pt x="2169" y="6265"/>
                    <a:pt x="3069" y="6432"/>
                  </a:cubicBezTo>
                  <a:cubicBezTo>
                    <a:pt x="4037" y="6632"/>
                    <a:pt x="5004" y="6832"/>
                    <a:pt x="5905" y="7199"/>
                  </a:cubicBezTo>
                  <a:cubicBezTo>
                    <a:pt x="7739" y="7833"/>
                    <a:pt x="9407" y="8700"/>
                    <a:pt x="10708" y="10134"/>
                  </a:cubicBezTo>
                  <a:cubicBezTo>
                    <a:pt x="10741" y="10168"/>
                    <a:pt x="10741" y="10201"/>
                    <a:pt x="10741" y="10268"/>
                  </a:cubicBezTo>
                  <a:lnTo>
                    <a:pt x="10841" y="10268"/>
                  </a:lnTo>
                  <a:cubicBezTo>
                    <a:pt x="10941" y="9134"/>
                    <a:pt x="10408" y="7966"/>
                    <a:pt x="9174" y="7199"/>
                  </a:cubicBezTo>
                  <a:cubicBezTo>
                    <a:pt x="9073" y="7166"/>
                    <a:pt x="9107" y="7032"/>
                    <a:pt x="9207" y="7032"/>
                  </a:cubicBezTo>
                  <a:lnTo>
                    <a:pt x="9274" y="7032"/>
                  </a:lnTo>
                  <a:cubicBezTo>
                    <a:pt x="9274" y="6932"/>
                    <a:pt x="9374" y="6799"/>
                    <a:pt x="9507" y="6799"/>
                  </a:cubicBezTo>
                  <a:cubicBezTo>
                    <a:pt x="11609" y="6699"/>
                    <a:pt x="13577" y="6332"/>
                    <a:pt x="15445" y="5264"/>
                  </a:cubicBezTo>
                  <a:cubicBezTo>
                    <a:pt x="16345" y="4697"/>
                    <a:pt x="17213" y="4097"/>
                    <a:pt x="17880" y="3330"/>
                  </a:cubicBezTo>
                  <a:cubicBezTo>
                    <a:pt x="18113" y="3029"/>
                    <a:pt x="18380" y="2662"/>
                    <a:pt x="18547" y="2262"/>
                  </a:cubicBezTo>
                  <a:cubicBezTo>
                    <a:pt x="15683" y="738"/>
                    <a:pt x="12592" y="1"/>
                    <a:pt x="943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6"/>
            <p:cNvSpPr/>
            <p:nvPr/>
          </p:nvSpPr>
          <p:spPr>
            <a:xfrm rot="533005">
              <a:off x="7981380" y="1789830"/>
              <a:ext cx="194619" cy="294590"/>
            </a:xfrm>
            <a:custGeom>
              <a:avLst/>
              <a:gdLst/>
              <a:ahLst/>
              <a:cxnLst/>
              <a:rect l="l" t="t" r="r" b="b"/>
              <a:pathLst>
                <a:path w="12143" h="18381" extrusionOk="0">
                  <a:moveTo>
                    <a:pt x="11509" y="1"/>
                  </a:moveTo>
                  <a:cubicBezTo>
                    <a:pt x="10074" y="101"/>
                    <a:pt x="9073" y="1435"/>
                    <a:pt x="8340" y="2469"/>
                  </a:cubicBezTo>
                  <a:cubicBezTo>
                    <a:pt x="7072" y="4237"/>
                    <a:pt x="6071" y="6072"/>
                    <a:pt x="5071" y="7940"/>
                  </a:cubicBezTo>
                  <a:cubicBezTo>
                    <a:pt x="5009" y="8051"/>
                    <a:pt x="4915" y="8098"/>
                    <a:pt x="4825" y="8098"/>
                  </a:cubicBezTo>
                  <a:cubicBezTo>
                    <a:pt x="4671" y="8098"/>
                    <a:pt x="4528" y="7962"/>
                    <a:pt x="4570" y="7773"/>
                  </a:cubicBezTo>
                  <a:cubicBezTo>
                    <a:pt x="4812" y="5963"/>
                    <a:pt x="3525" y="4971"/>
                    <a:pt x="2067" y="4971"/>
                  </a:cubicBezTo>
                  <a:cubicBezTo>
                    <a:pt x="1913" y="4971"/>
                    <a:pt x="1758" y="4982"/>
                    <a:pt x="1601" y="5004"/>
                  </a:cubicBezTo>
                  <a:cubicBezTo>
                    <a:pt x="1702" y="5004"/>
                    <a:pt x="1735" y="5071"/>
                    <a:pt x="1735" y="5138"/>
                  </a:cubicBezTo>
                  <a:cubicBezTo>
                    <a:pt x="1902" y="7473"/>
                    <a:pt x="1735" y="9875"/>
                    <a:pt x="1468" y="12143"/>
                  </a:cubicBezTo>
                  <a:cubicBezTo>
                    <a:pt x="1301" y="13244"/>
                    <a:pt x="1134" y="14311"/>
                    <a:pt x="868" y="15412"/>
                  </a:cubicBezTo>
                  <a:cubicBezTo>
                    <a:pt x="701" y="16146"/>
                    <a:pt x="0" y="17614"/>
                    <a:pt x="134" y="18314"/>
                  </a:cubicBezTo>
                  <a:lnTo>
                    <a:pt x="134" y="18381"/>
                  </a:lnTo>
                  <a:cubicBezTo>
                    <a:pt x="2335" y="16446"/>
                    <a:pt x="4670" y="14645"/>
                    <a:pt x="7139" y="12943"/>
                  </a:cubicBezTo>
                  <a:cubicBezTo>
                    <a:pt x="9374" y="8807"/>
                    <a:pt x="10841" y="4504"/>
                    <a:pt x="121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6"/>
            <p:cNvSpPr/>
            <p:nvPr/>
          </p:nvSpPr>
          <p:spPr>
            <a:xfrm rot="533168">
              <a:off x="8105751" y="1891022"/>
              <a:ext cx="232589" cy="165760"/>
            </a:xfrm>
            <a:custGeom>
              <a:avLst/>
              <a:gdLst/>
              <a:ahLst/>
              <a:cxnLst/>
              <a:rect l="l" t="t" r="r" b="b"/>
              <a:pathLst>
                <a:path w="14511" h="10342" extrusionOk="0">
                  <a:moveTo>
                    <a:pt x="14210" y="0"/>
                  </a:moveTo>
                  <a:cubicBezTo>
                    <a:pt x="9207" y="2369"/>
                    <a:pt x="4470" y="5137"/>
                    <a:pt x="0" y="8206"/>
                  </a:cubicBezTo>
                  <a:cubicBezTo>
                    <a:pt x="667" y="8206"/>
                    <a:pt x="2168" y="8039"/>
                    <a:pt x="2368" y="8039"/>
                  </a:cubicBezTo>
                  <a:cubicBezTo>
                    <a:pt x="3469" y="8073"/>
                    <a:pt x="4537" y="8173"/>
                    <a:pt x="5571" y="8373"/>
                  </a:cubicBezTo>
                  <a:cubicBezTo>
                    <a:pt x="7539" y="8740"/>
                    <a:pt x="9407" y="9407"/>
                    <a:pt x="11175" y="10341"/>
                  </a:cubicBezTo>
                  <a:cubicBezTo>
                    <a:pt x="11642" y="9040"/>
                    <a:pt x="11408" y="7639"/>
                    <a:pt x="9574" y="7506"/>
                  </a:cubicBezTo>
                  <a:cubicBezTo>
                    <a:pt x="9507" y="7472"/>
                    <a:pt x="9407" y="7406"/>
                    <a:pt x="9407" y="7339"/>
                  </a:cubicBezTo>
                  <a:cubicBezTo>
                    <a:pt x="9397" y="7340"/>
                    <a:pt x="9387" y="7341"/>
                    <a:pt x="9377" y="7341"/>
                  </a:cubicBezTo>
                  <a:cubicBezTo>
                    <a:pt x="9162" y="7341"/>
                    <a:pt x="9048" y="7000"/>
                    <a:pt x="9240" y="6872"/>
                  </a:cubicBezTo>
                  <a:cubicBezTo>
                    <a:pt x="11041" y="5738"/>
                    <a:pt x="13910" y="3903"/>
                    <a:pt x="14344" y="1668"/>
                  </a:cubicBezTo>
                  <a:cubicBezTo>
                    <a:pt x="14510" y="968"/>
                    <a:pt x="14410" y="367"/>
                    <a:pt x="142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36"/>
            <p:cNvSpPr/>
            <p:nvPr/>
          </p:nvSpPr>
          <p:spPr>
            <a:xfrm rot="533168">
              <a:off x="8112528" y="1814092"/>
              <a:ext cx="229383" cy="197848"/>
            </a:xfrm>
            <a:custGeom>
              <a:avLst/>
              <a:gdLst/>
              <a:ahLst/>
              <a:cxnLst/>
              <a:rect l="l" t="t" r="r" b="b"/>
              <a:pathLst>
                <a:path w="14311" h="12344" extrusionOk="0">
                  <a:moveTo>
                    <a:pt x="4403" y="1"/>
                  </a:moveTo>
                  <a:cubicBezTo>
                    <a:pt x="4036" y="2303"/>
                    <a:pt x="3369" y="4571"/>
                    <a:pt x="2535" y="6806"/>
                  </a:cubicBezTo>
                  <a:cubicBezTo>
                    <a:pt x="2335" y="7406"/>
                    <a:pt x="501" y="10875"/>
                    <a:pt x="0" y="12343"/>
                  </a:cubicBezTo>
                  <a:cubicBezTo>
                    <a:pt x="4503" y="9308"/>
                    <a:pt x="9307" y="6706"/>
                    <a:pt x="14310" y="4671"/>
                  </a:cubicBezTo>
                  <a:cubicBezTo>
                    <a:pt x="13913" y="4120"/>
                    <a:pt x="13181" y="3919"/>
                    <a:pt x="12317" y="3919"/>
                  </a:cubicBezTo>
                  <a:cubicBezTo>
                    <a:pt x="10356" y="3919"/>
                    <a:pt x="7711" y="4957"/>
                    <a:pt x="6738" y="5305"/>
                  </a:cubicBezTo>
                  <a:cubicBezTo>
                    <a:pt x="6730" y="5308"/>
                    <a:pt x="6720" y="5309"/>
                    <a:pt x="6711" y="5309"/>
                  </a:cubicBezTo>
                  <a:cubicBezTo>
                    <a:pt x="6616" y="5309"/>
                    <a:pt x="6511" y="5162"/>
                    <a:pt x="6572" y="5071"/>
                  </a:cubicBezTo>
                  <a:lnTo>
                    <a:pt x="6538" y="5038"/>
                  </a:lnTo>
                  <a:cubicBezTo>
                    <a:pt x="6505" y="5138"/>
                    <a:pt x="6405" y="5171"/>
                    <a:pt x="6371" y="5238"/>
                  </a:cubicBezTo>
                  <a:cubicBezTo>
                    <a:pt x="6332" y="5297"/>
                    <a:pt x="6276" y="5321"/>
                    <a:pt x="6220" y="5321"/>
                  </a:cubicBezTo>
                  <a:cubicBezTo>
                    <a:pt x="6083" y="5321"/>
                    <a:pt x="5944" y="5179"/>
                    <a:pt x="6038" y="5038"/>
                  </a:cubicBezTo>
                  <a:cubicBezTo>
                    <a:pt x="6872" y="3503"/>
                    <a:pt x="6572" y="468"/>
                    <a:pt x="44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6"/>
            <p:cNvSpPr/>
            <p:nvPr/>
          </p:nvSpPr>
          <p:spPr>
            <a:xfrm rot="533168">
              <a:off x="8048591" y="2123785"/>
              <a:ext cx="79677" cy="53229"/>
            </a:xfrm>
            <a:custGeom>
              <a:avLst/>
              <a:gdLst/>
              <a:ahLst/>
              <a:cxnLst/>
              <a:rect l="l" t="t" r="r" b="b"/>
              <a:pathLst>
                <a:path w="4971" h="3321" extrusionOk="0">
                  <a:moveTo>
                    <a:pt x="0" y="0"/>
                  </a:moveTo>
                  <a:cubicBezTo>
                    <a:pt x="100" y="200"/>
                    <a:pt x="134" y="401"/>
                    <a:pt x="134" y="667"/>
                  </a:cubicBezTo>
                  <a:cubicBezTo>
                    <a:pt x="1768" y="1235"/>
                    <a:pt x="3202" y="2035"/>
                    <a:pt x="4570" y="3303"/>
                  </a:cubicBezTo>
                  <a:cubicBezTo>
                    <a:pt x="4600" y="3315"/>
                    <a:pt x="4632" y="3320"/>
                    <a:pt x="4665" y="3320"/>
                  </a:cubicBezTo>
                  <a:cubicBezTo>
                    <a:pt x="4813" y="3320"/>
                    <a:pt x="4970" y="3206"/>
                    <a:pt x="4970" y="3069"/>
                  </a:cubicBezTo>
                  <a:cubicBezTo>
                    <a:pt x="4970" y="3036"/>
                    <a:pt x="4970" y="3002"/>
                    <a:pt x="4937" y="2969"/>
                  </a:cubicBezTo>
                  <a:cubicBezTo>
                    <a:pt x="3636" y="1535"/>
                    <a:pt x="1968" y="667"/>
                    <a:pt x="134" y="34"/>
                  </a:cubicBezTo>
                  <a:cubicBezTo>
                    <a:pt x="100" y="34"/>
                    <a:pt x="67" y="0"/>
                    <a:pt x="0" y="0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36"/>
            <p:cNvSpPr/>
            <p:nvPr/>
          </p:nvSpPr>
          <p:spPr>
            <a:xfrm rot="533168">
              <a:off x="7820688" y="2217200"/>
              <a:ext cx="90368" cy="48580"/>
            </a:xfrm>
            <a:custGeom>
              <a:avLst/>
              <a:gdLst/>
              <a:ahLst/>
              <a:cxnLst/>
              <a:rect l="l" t="t" r="r" b="b"/>
              <a:pathLst>
                <a:path w="5638" h="3031" extrusionOk="0">
                  <a:moveTo>
                    <a:pt x="2569" y="1"/>
                  </a:moveTo>
                  <a:cubicBezTo>
                    <a:pt x="1935" y="1168"/>
                    <a:pt x="1101" y="2169"/>
                    <a:pt x="0" y="2836"/>
                  </a:cubicBezTo>
                  <a:cubicBezTo>
                    <a:pt x="888" y="2890"/>
                    <a:pt x="1818" y="3031"/>
                    <a:pt x="2705" y="3031"/>
                  </a:cubicBezTo>
                  <a:cubicBezTo>
                    <a:pt x="2918" y="3031"/>
                    <a:pt x="3129" y="3022"/>
                    <a:pt x="3336" y="3003"/>
                  </a:cubicBezTo>
                  <a:cubicBezTo>
                    <a:pt x="4170" y="2936"/>
                    <a:pt x="5070" y="2503"/>
                    <a:pt x="5637" y="1936"/>
                  </a:cubicBezTo>
                  <a:cubicBezTo>
                    <a:pt x="4637" y="1168"/>
                    <a:pt x="3636" y="568"/>
                    <a:pt x="2569" y="1"/>
                  </a:cubicBezTo>
                  <a:close/>
                </a:path>
              </a:pathLst>
            </a:custGeom>
            <a:solidFill>
              <a:srgbClr val="5E8F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6"/>
            <p:cNvSpPr/>
            <p:nvPr/>
          </p:nvSpPr>
          <p:spPr>
            <a:xfrm rot="533168">
              <a:off x="7926873" y="1885123"/>
              <a:ext cx="77610" cy="110143"/>
            </a:xfrm>
            <a:custGeom>
              <a:avLst/>
              <a:gdLst/>
              <a:ahLst/>
              <a:cxnLst/>
              <a:rect l="l" t="t" r="r" b="b"/>
              <a:pathLst>
                <a:path w="4842" h="6872" extrusionOk="0">
                  <a:moveTo>
                    <a:pt x="4362" y="0"/>
                  </a:moveTo>
                  <a:cubicBezTo>
                    <a:pt x="4338" y="0"/>
                    <a:pt x="4314" y="3"/>
                    <a:pt x="4288" y="7"/>
                  </a:cubicBezTo>
                  <a:cubicBezTo>
                    <a:pt x="2987" y="74"/>
                    <a:pt x="1820" y="1442"/>
                    <a:pt x="1186" y="2509"/>
                  </a:cubicBezTo>
                  <a:cubicBezTo>
                    <a:pt x="352" y="3777"/>
                    <a:pt x="85" y="5111"/>
                    <a:pt x="18" y="6679"/>
                  </a:cubicBezTo>
                  <a:cubicBezTo>
                    <a:pt x="0" y="6804"/>
                    <a:pt x="88" y="6871"/>
                    <a:pt x="188" y="6871"/>
                  </a:cubicBezTo>
                  <a:cubicBezTo>
                    <a:pt x="275" y="6871"/>
                    <a:pt x="372" y="6821"/>
                    <a:pt x="419" y="6712"/>
                  </a:cubicBezTo>
                  <a:cubicBezTo>
                    <a:pt x="685" y="5378"/>
                    <a:pt x="1419" y="4110"/>
                    <a:pt x="2253" y="3076"/>
                  </a:cubicBezTo>
                  <a:cubicBezTo>
                    <a:pt x="2954" y="2209"/>
                    <a:pt x="4055" y="1675"/>
                    <a:pt x="4655" y="708"/>
                  </a:cubicBezTo>
                  <a:cubicBezTo>
                    <a:pt x="4841" y="397"/>
                    <a:pt x="4681" y="0"/>
                    <a:pt x="436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36"/>
            <p:cNvSpPr/>
            <p:nvPr/>
          </p:nvSpPr>
          <p:spPr>
            <a:xfrm rot="533168">
              <a:off x="7764572" y="1777075"/>
              <a:ext cx="585471" cy="528310"/>
            </a:xfrm>
            <a:custGeom>
              <a:avLst/>
              <a:gdLst/>
              <a:ahLst/>
              <a:cxnLst/>
              <a:rect l="l" t="t" r="r" b="b"/>
              <a:pathLst>
                <a:path w="36527" h="32962" extrusionOk="0">
                  <a:moveTo>
                    <a:pt x="34759" y="5572"/>
                  </a:moveTo>
                  <a:cubicBezTo>
                    <a:pt x="34992" y="5939"/>
                    <a:pt x="35059" y="6473"/>
                    <a:pt x="34892" y="7240"/>
                  </a:cubicBezTo>
                  <a:cubicBezTo>
                    <a:pt x="34492" y="9542"/>
                    <a:pt x="31590" y="11377"/>
                    <a:pt x="29822" y="12444"/>
                  </a:cubicBezTo>
                  <a:cubicBezTo>
                    <a:pt x="29588" y="12577"/>
                    <a:pt x="29755" y="12911"/>
                    <a:pt x="29988" y="12911"/>
                  </a:cubicBezTo>
                  <a:cubicBezTo>
                    <a:pt x="30022" y="12978"/>
                    <a:pt x="30055" y="13078"/>
                    <a:pt x="30155" y="13078"/>
                  </a:cubicBezTo>
                  <a:cubicBezTo>
                    <a:pt x="31923" y="13211"/>
                    <a:pt x="32157" y="14612"/>
                    <a:pt x="31723" y="15913"/>
                  </a:cubicBezTo>
                  <a:cubicBezTo>
                    <a:pt x="29922" y="14979"/>
                    <a:pt x="28087" y="14312"/>
                    <a:pt x="26152" y="13945"/>
                  </a:cubicBezTo>
                  <a:cubicBezTo>
                    <a:pt x="25052" y="13745"/>
                    <a:pt x="23984" y="13611"/>
                    <a:pt x="22883" y="13611"/>
                  </a:cubicBezTo>
                  <a:cubicBezTo>
                    <a:pt x="22683" y="13611"/>
                    <a:pt x="21182" y="13778"/>
                    <a:pt x="20515" y="13778"/>
                  </a:cubicBezTo>
                  <a:cubicBezTo>
                    <a:pt x="25018" y="10709"/>
                    <a:pt x="29722" y="7941"/>
                    <a:pt x="34759" y="5572"/>
                  </a:cubicBezTo>
                  <a:close/>
                  <a:moveTo>
                    <a:pt x="24247" y="711"/>
                  </a:moveTo>
                  <a:cubicBezTo>
                    <a:pt x="24351" y="711"/>
                    <a:pt x="24451" y="719"/>
                    <a:pt x="24551" y="736"/>
                  </a:cubicBezTo>
                  <a:cubicBezTo>
                    <a:pt x="23250" y="5239"/>
                    <a:pt x="21816" y="9542"/>
                    <a:pt x="19548" y="13645"/>
                  </a:cubicBezTo>
                  <a:cubicBezTo>
                    <a:pt x="17146" y="15313"/>
                    <a:pt x="14811" y="17114"/>
                    <a:pt x="12576" y="19049"/>
                  </a:cubicBezTo>
                  <a:lnTo>
                    <a:pt x="12576" y="18982"/>
                  </a:lnTo>
                  <a:cubicBezTo>
                    <a:pt x="12476" y="18282"/>
                    <a:pt x="13176" y="16814"/>
                    <a:pt x="13310" y="16113"/>
                  </a:cubicBezTo>
                  <a:cubicBezTo>
                    <a:pt x="13543" y="15046"/>
                    <a:pt x="13744" y="13945"/>
                    <a:pt x="13877" y="12878"/>
                  </a:cubicBezTo>
                  <a:cubicBezTo>
                    <a:pt x="14211" y="10543"/>
                    <a:pt x="14344" y="8208"/>
                    <a:pt x="14177" y="5873"/>
                  </a:cubicBezTo>
                  <a:cubicBezTo>
                    <a:pt x="14177" y="5806"/>
                    <a:pt x="14077" y="5739"/>
                    <a:pt x="14044" y="5739"/>
                  </a:cubicBezTo>
                  <a:cubicBezTo>
                    <a:pt x="14218" y="5711"/>
                    <a:pt x="14391" y="5697"/>
                    <a:pt x="14561" y="5697"/>
                  </a:cubicBezTo>
                  <a:cubicBezTo>
                    <a:pt x="15992" y="5697"/>
                    <a:pt x="17221" y="6686"/>
                    <a:pt x="17013" y="8474"/>
                  </a:cubicBezTo>
                  <a:cubicBezTo>
                    <a:pt x="16950" y="8663"/>
                    <a:pt x="17098" y="8800"/>
                    <a:pt x="17258" y="8800"/>
                  </a:cubicBezTo>
                  <a:cubicBezTo>
                    <a:pt x="17353" y="8800"/>
                    <a:pt x="17451" y="8752"/>
                    <a:pt x="17513" y="8641"/>
                  </a:cubicBezTo>
                  <a:cubicBezTo>
                    <a:pt x="18547" y="6773"/>
                    <a:pt x="19514" y="4905"/>
                    <a:pt x="20749" y="3204"/>
                  </a:cubicBezTo>
                  <a:cubicBezTo>
                    <a:pt x="21516" y="2137"/>
                    <a:pt x="22516" y="869"/>
                    <a:pt x="23917" y="736"/>
                  </a:cubicBezTo>
                  <a:cubicBezTo>
                    <a:pt x="24034" y="719"/>
                    <a:pt x="24143" y="711"/>
                    <a:pt x="24247" y="711"/>
                  </a:cubicBezTo>
                  <a:close/>
                  <a:moveTo>
                    <a:pt x="22280" y="14122"/>
                  </a:moveTo>
                  <a:cubicBezTo>
                    <a:pt x="25468" y="14122"/>
                    <a:pt x="28571" y="14875"/>
                    <a:pt x="31423" y="16380"/>
                  </a:cubicBezTo>
                  <a:cubicBezTo>
                    <a:pt x="31256" y="16780"/>
                    <a:pt x="31023" y="17147"/>
                    <a:pt x="30756" y="17448"/>
                  </a:cubicBezTo>
                  <a:cubicBezTo>
                    <a:pt x="30089" y="18248"/>
                    <a:pt x="29221" y="18882"/>
                    <a:pt x="28354" y="19382"/>
                  </a:cubicBezTo>
                  <a:cubicBezTo>
                    <a:pt x="26519" y="20416"/>
                    <a:pt x="24518" y="20783"/>
                    <a:pt x="22383" y="20917"/>
                  </a:cubicBezTo>
                  <a:cubicBezTo>
                    <a:pt x="22250" y="20950"/>
                    <a:pt x="22183" y="21050"/>
                    <a:pt x="22183" y="21150"/>
                  </a:cubicBezTo>
                  <a:lnTo>
                    <a:pt x="22083" y="21150"/>
                  </a:lnTo>
                  <a:cubicBezTo>
                    <a:pt x="22016" y="21150"/>
                    <a:pt x="21949" y="21284"/>
                    <a:pt x="22049" y="21317"/>
                  </a:cubicBezTo>
                  <a:cubicBezTo>
                    <a:pt x="23284" y="22084"/>
                    <a:pt x="23851" y="23218"/>
                    <a:pt x="23717" y="24386"/>
                  </a:cubicBezTo>
                  <a:cubicBezTo>
                    <a:pt x="23617" y="25287"/>
                    <a:pt x="23084" y="26221"/>
                    <a:pt x="22183" y="26888"/>
                  </a:cubicBezTo>
                  <a:cubicBezTo>
                    <a:pt x="20915" y="27755"/>
                    <a:pt x="19381" y="27955"/>
                    <a:pt x="17880" y="27988"/>
                  </a:cubicBezTo>
                  <a:cubicBezTo>
                    <a:pt x="17638" y="27998"/>
                    <a:pt x="17396" y="28003"/>
                    <a:pt x="17155" y="28003"/>
                  </a:cubicBezTo>
                  <a:cubicBezTo>
                    <a:pt x="14907" y="28003"/>
                    <a:pt x="12707" y="27622"/>
                    <a:pt x="10508" y="27622"/>
                  </a:cubicBezTo>
                  <a:cubicBezTo>
                    <a:pt x="10208" y="27622"/>
                    <a:pt x="10274" y="28055"/>
                    <a:pt x="10508" y="28089"/>
                  </a:cubicBezTo>
                  <a:cubicBezTo>
                    <a:pt x="10641" y="28122"/>
                    <a:pt x="10708" y="28122"/>
                    <a:pt x="10841" y="28155"/>
                  </a:cubicBezTo>
                  <a:cubicBezTo>
                    <a:pt x="10841" y="28222"/>
                    <a:pt x="10841" y="28255"/>
                    <a:pt x="10875" y="28289"/>
                  </a:cubicBezTo>
                  <a:cubicBezTo>
                    <a:pt x="11909" y="29023"/>
                    <a:pt x="11976" y="29923"/>
                    <a:pt x="11542" y="30624"/>
                  </a:cubicBezTo>
                  <a:cubicBezTo>
                    <a:pt x="10475" y="29790"/>
                    <a:pt x="9340" y="29089"/>
                    <a:pt x="8073" y="28455"/>
                  </a:cubicBezTo>
                  <a:cubicBezTo>
                    <a:pt x="7472" y="28155"/>
                    <a:pt x="6071" y="27922"/>
                    <a:pt x="5638" y="27455"/>
                  </a:cubicBezTo>
                  <a:cubicBezTo>
                    <a:pt x="5504" y="27321"/>
                    <a:pt x="5404" y="27155"/>
                    <a:pt x="5204" y="27054"/>
                  </a:cubicBezTo>
                  <a:cubicBezTo>
                    <a:pt x="7372" y="24653"/>
                    <a:pt x="9674" y="22418"/>
                    <a:pt x="12076" y="20283"/>
                  </a:cubicBezTo>
                  <a:cubicBezTo>
                    <a:pt x="13543" y="20917"/>
                    <a:pt x="15411" y="20917"/>
                    <a:pt x="16912" y="21284"/>
                  </a:cubicBezTo>
                  <a:cubicBezTo>
                    <a:pt x="19348" y="21884"/>
                    <a:pt x="21382" y="22785"/>
                    <a:pt x="23217" y="24453"/>
                  </a:cubicBezTo>
                  <a:cubicBezTo>
                    <a:pt x="23266" y="24501"/>
                    <a:pt x="23323" y="24522"/>
                    <a:pt x="23380" y="24522"/>
                  </a:cubicBezTo>
                  <a:cubicBezTo>
                    <a:pt x="23517" y="24522"/>
                    <a:pt x="23651" y="24404"/>
                    <a:pt x="23651" y="24286"/>
                  </a:cubicBezTo>
                  <a:cubicBezTo>
                    <a:pt x="23651" y="24252"/>
                    <a:pt x="23651" y="24219"/>
                    <a:pt x="23584" y="24152"/>
                  </a:cubicBezTo>
                  <a:cubicBezTo>
                    <a:pt x="22250" y="22751"/>
                    <a:pt x="20648" y="21817"/>
                    <a:pt x="18814" y="21250"/>
                  </a:cubicBezTo>
                  <a:cubicBezTo>
                    <a:pt x="17880" y="20950"/>
                    <a:pt x="16912" y="20750"/>
                    <a:pt x="15978" y="20550"/>
                  </a:cubicBezTo>
                  <a:cubicBezTo>
                    <a:pt x="15078" y="20316"/>
                    <a:pt x="13577" y="20383"/>
                    <a:pt x="12876" y="19649"/>
                  </a:cubicBezTo>
                  <a:cubicBezTo>
                    <a:pt x="15078" y="17748"/>
                    <a:pt x="17379" y="15946"/>
                    <a:pt x="19748" y="14279"/>
                  </a:cubicBezTo>
                  <a:cubicBezTo>
                    <a:pt x="20596" y="14174"/>
                    <a:pt x="21441" y="14122"/>
                    <a:pt x="22280" y="14122"/>
                  </a:cubicBezTo>
                  <a:close/>
                  <a:moveTo>
                    <a:pt x="4357" y="16249"/>
                  </a:moveTo>
                  <a:cubicBezTo>
                    <a:pt x="4337" y="16259"/>
                    <a:pt x="4337" y="16296"/>
                    <a:pt x="4337" y="16380"/>
                  </a:cubicBezTo>
                  <a:cubicBezTo>
                    <a:pt x="4637" y="19916"/>
                    <a:pt x="4837" y="23385"/>
                    <a:pt x="4537" y="26921"/>
                  </a:cubicBezTo>
                  <a:cubicBezTo>
                    <a:pt x="3303" y="28289"/>
                    <a:pt x="2135" y="29723"/>
                    <a:pt x="968" y="31157"/>
                  </a:cubicBezTo>
                  <a:cubicBezTo>
                    <a:pt x="1468" y="29056"/>
                    <a:pt x="1501" y="26888"/>
                    <a:pt x="1468" y="24619"/>
                  </a:cubicBezTo>
                  <a:cubicBezTo>
                    <a:pt x="1468" y="22918"/>
                    <a:pt x="1368" y="21150"/>
                    <a:pt x="1702" y="19482"/>
                  </a:cubicBezTo>
                  <a:cubicBezTo>
                    <a:pt x="2034" y="17887"/>
                    <a:pt x="3128" y="16490"/>
                    <a:pt x="4357" y="16249"/>
                  </a:cubicBezTo>
                  <a:close/>
                  <a:moveTo>
                    <a:pt x="4704" y="27755"/>
                  </a:moveTo>
                  <a:cubicBezTo>
                    <a:pt x="7039" y="28489"/>
                    <a:pt x="9207" y="29590"/>
                    <a:pt x="11242" y="31091"/>
                  </a:cubicBezTo>
                  <a:cubicBezTo>
                    <a:pt x="10675" y="31658"/>
                    <a:pt x="9807" y="32091"/>
                    <a:pt x="8973" y="32158"/>
                  </a:cubicBezTo>
                  <a:cubicBezTo>
                    <a:pt x="8754" y="32177"/>
                    <a:pt x="8533" y="32186"/>
                    <a:pt x="8311" y="32186"/>
                  </a:cubicBezTo>
                  <a:cubicBezTo>
                    <a:pt x="7388" y="32186"/>
                    <a:pt x="6452" y="32045"/>
                    <a:pt x="5538" y="31991"/>
                  </a:cubicBezTo>
                  <a:cubicBezTo>
                    <a:pt x="5379" y="31988"/>
                    <a:pt x="5221" y="31986"/>
                    <a:pt x="5062" y="31986"/>
                  </a:cubicBezTo>
                  <a:cubicBezTo>
                    <a:pt x="3680" y="31986"/>
                    <a:pt x="2277" y="32112"/>
                    <a:pt x="901" y="32292"/>
                  </a:cubicBezTo>
                  <a:cubicBezTo>
                    <a:pt x="2135" y="30724"/>
                    <a:pt x="3403" y="29223"/>
                    <a:pt x="4704" y="27755"/>
                  </a:cubicBezTo>
                  <a:close/>
                  <a:moveTo>
                    <a:pt x="24409" y="1"/>
                  </a:moveTo>
                  <a:cubicBezTo>
                    <a:pt x="21214" y="1"/>
                    <a:pt x="19003" y="4161"/>
                    <a:pt x="17646" y="7107"/>
                  </a:cubicBezTo>
                  <a:cubicBezTo>
                    <a:pt x="17433" y="5801"/>
                    <a:pt x="15883" y="5069"/>
                    <a:pt x="14394" y="5069"/>
                  </a:cubicBezTo>
                  <a:cubicBezTo>
                    <a:pt x="13792" y="5069"/>
                    <a:pt x="13200" y="5189"/>
                    <a:pt x="12709" y="5439"/>
                  </a:cubicBezTo>
                  <a:cubicBezTo>
                    <a:pt x="10875" y="6406"/>
                    <a:pt x="9907" y="8341"/>
                    <a:pt x="9174" y="10142"/>
                  </a:cubicBezTo>
                  <a:cubicBezTo>
                    <a:pt x="8206" y="12411"/>
                    <a:pt x="7406" y="14946"/>
                    <a:pt x="7306" y="17414"/>
                  </a:cubicBezTo>
                  <a:lnTo>
                    <a:pt x="7306" y="17581"/>
                  </a:lnTo>
                  <a:cubicBezTo>
                    <a:pt x="7306" y="17761"/>
                    <a:pt x="7422" y="17854"/>
                    <a:pt x="7545" y="17854"/>
                  </a:cubicBezTo>
                  <a:cubicBezTo>
                    <a:pt x="7650" y="17854"/>
                    <a:pt x="7760" y="17786"/>
                    <a:pt x="7806" y="17648"/>
                  </a:cubicBezTo>
                  <a:cubicBezTo>
                    <a:pt x="8373" y="15046"/>
                    <a:pt x="8840" y="12544"/>
                    <a:pt x="9907" y="10076"/>
                  </a:cubicBezTo>
                  <a:cubicBezTo>
                    <a:pt x="10575" y="8608"/>
                    <a:pt x="11375" y="7073"/>
                    <a:pt x="12743" y="6206"/>
                  </a:cubicBezTo>
                  <a:cubicBezTo>
                    <a:pt x="13076" y="5973"/>
                    <a:pt x="13510" y="5806"/>
                    <a:pt x="13877" y="5739"/>
                  </a:cubicBezTo>
                  <a:lnTo>
                    <a:pt x="13877" y="5739"/>
                  </a:lnTo>
                  <a:cubicBezTo>
                    <a:pt x="13877" y="5773"/>
                    <a:pt x="13844" y="5806"/>
                    <a:pt x="13844" y="5873"/>
                  </a:cubicBezTo>
                  <a:cubicBezTo>
                    <a:pt x="13810" y="8308"/>
                    <a:pt x="13710" y="10743"/>
                    <a:pt x="13343" y="13144"/>
                  </a:cubicBezTo>
                  <a:cubicBezTo>
                    <a:pt x="13010" y="15279"/>
                    <a:pt x="12009" y="17581"/>
                    <a:pt x="11876" y="19716"/>
                  </a:cubicBezTo>
                  <a:cubicBezTo>
                    <a:pt x="9541" y="21784"/>
                    <a:pt x="7306" y="23986"/>
                    <a:pt x="5171" y="26287"/>
                  </a:cubicBezTo>
                  <a:cubicBezTo>
                    <a:pt x="5171" y="25987"/>
                    <a:pt x="5204" y="25653"/>
                    <a:pt x="5204" y="25320"/>
                  </a:cubicBezTo>
                  <a:cubicBezTo>
                    <a:pt x="5371" y="22318"/>
                    <a:pt x="5304" y="19282"/>
                    <a:pt x="4704" y="16380"/>
                  </a:cubicBezTo>
                  <a:lnTo>
                    <a:pt x="4570" y="16247"/>
                  </a:lnTo>
                  <a:cubicBezTo>
                    <a:pt x="4647" y="16237"/>
                    <a:pt x="4725" y="16233"/>
                    <a:pt x="4802" y="16233"/>
                  </a:cubicBezTo>
                  <a:cubicBezTo>
                    <a:pt x="5569" y="16233"/>
                    <a:pt x="6373" y="16688"/>
                    <a:pt x="7039" y="17748"/>
                  </a:cubicBezTo>
                  <a:cubicBezTo>
                    <a:pt x="7051" y="17760"/>
                    <a:pt x="7077" y="17768"/>
                    <a:pt x="7104" y="17768"/>
                  </a:cubicBezTo>
                  <a:cubicBezTo>
                    <a:pt x="7152" y="17768"/>
                    <a:pt x="7206" y="17745"/>
                    <a:pt x="7206" y="17681"/>
                  </a:cubicBezTo>
                  <a:cubicBezTo>
                    <a:pt x="7239" y="17614"/>
                    <a:pt x="7239" y="17514"/>
                    <a:pt x="7239" y="17448"/>
                  </a:cubicBezTo>
                  <a:cubicBezTo>
                    <a:pt x="7239" y="16413"/>
                    <a:pt x="6305" y="15646"/>
                    <a:pt x="5304" y="15479"/>
                  </a:cubicBezTo>
                  <a:cubicBezTo>
                    <a:pt x="5174" y="15462"/>
                    <a:pt x="5045" y="15453"/>
                    <a:pt x="4917" y="15453"/>
                  </a:cubicBezTo>
                  <a:cubicBezTo>
                    <a:pt x="3610" y="15453"/>
                    <a:pt x="2473" y="16353"/>
                    <a:pt x="1835" y="17448"/>
                  </a:cubicBezTo>
                  <a:cubicBezTo>
                    <a:pt x="801" y="19216"/>
                    <a:pt x="868" y="21484"/>
                    <a:pt x="868" y="23452"/>
                  </a:cubicBezTo>
                  <a:cubicBezTo>
                    <a:pt x="868" y="26387"/>
                    <a:pt x="1001" y="29289"/>
                    <a:pt x="34" y="32125"/>
                  </a:cubicBezTo>
                  <a:cubicBezTo>
                    <a:pt x="0" y="32292"/>
                    <a:pt x="67" y="32425"/>
                    <a:pt x="201" y="32492"/>
                  </a:cubicBezTo>
                  <a:cubicBezTo>
                    <a:pt x="75" y="32712"/>
                    <a:pt x="156" y="32962"/>
                    <a:pt x="418" y="32962"/>
                  </a:cubicBezTo>
                  <a:cubicBezTo>
                    <a:pt x="434" y="32962"/>
                    <a:pt x="450" y="32961"/>
                    <a:pt x="467" y="32959"/>
                  </a:cubicBezTo>
                  <a:cubicBezTo>
                    <a:pt x="2266" y="32659"/>
                    <a:pt x="4042" y="32582"/>
                    <a:pt x="5833" y="32582"/>
                  </a:cubicBezTo>
                  <a:cubicBezTo>
                    <a:pt x="6234" y="32582"/>
                    <a:pt x="6636" y="32586"/>
                    <a:pt x="7039" y="32592"/>
                  </a:cubicBezTo>
                  <a:cubicBezTo>
                    <a:pt x="7513" y="32616"/>
                    <a:pt x="7997" y="32649"/>
                    <a:pt x="8476" y="32649"/>
                  </a:cubicBezTo>
                  <a:cubicBezTo>
                    <a:pt x="9311" y="32649"/>
                    <a:pt x="10133" y="32549"/>
                    <a:pt x="10875" y="32125"/>
                  </a:cubicBezTo>
                  <a:cubicBezTo>
                    <a:pt x="12343" y="31291"/>
                    <a:pt x="13043" y="28989"/>
                    <a:pt x="11475" y="28155"/>
                  </a:cubicBezTo>
                  <a:lnTo>
                    <a:pt x="11475" y="28155"/>
                  </a:lnTo>
                  <a:cubicBezTo>
                    <a:pt x="12831" y="28449"/>
                    <a:pt x="14278" y="28528"/>
                    <a:pt x="15693" y="28528"/>
                  </a:cubicBezTo>
                  <a:cubicBezTo>
                    <a:pt x="16367" y="28528"/>
                    <a:pt x="17034" y="28510"/>
                    <a:pt x="17680" y="28489"/>
                  </a:cubicBezTo>
                  <a:cubicBezTo>
                    <a:pt x="19481" y="28455"/>
                    <a:pt x="21349" y="28155"/>
                    <a:pt x="22817" y="26988"/>
                  </a:cubicBezTo>
                  <a:cubicBezTo>
                    <a:pt x="24418" y="25653"/>
                    <a:pt x="25152" y="22318"/>
                    <a:pt x="23150" y="21284"/>
                  </a:cubicBezTo>
                  <a:cubicBezTo>
                    <a:pt x="26319" y="21217"/>
                    <a:pt x="29722" y="19749"/>
                    <a:pt x="31590" y="17214"/>
                  </a:cubicBezTo>
                  <a:cubicBezTo>
                    <a:pt x="32757" y="15646"/>
                    <a:pt x="32824" y="12644"/>
                    <a:pt x="30422" y="12577"/>
                  </a:cubicBezTo>
                  <a:cubicBezTo>
                    <a:pt x="32657" y="11310"/>
                    <a:pt x="36526" y="8308"/>
                    <a:pt x="35359" y="5606"/>
                  </a:cubicBezTo>
                  <a:cubicBezTo>
                    <a:pt x="34828" y="4384"/>
                    <a:pt x="33700" y="3950"/>
                    <a:pt x="32412" y="3950"/>
                  </a:cubicBezTo>
                  <a:cubicBezTo>
                    <a:pt x="30464" y="3950"/>
                    <a:pt x="28151" y="4943"/>
                    <a:pt x="26986" y="5706"/>
                  </a:cubicBezTo>
                  <a:lnTo>
                    <a:pt x="26920" y="5739"/>
                  </a:lnTo>
                  <a:cubicBezTo>
                    <a:pt x="26859" y="5800"/>
                    <a:pt x="26964" y="5944"/>
                    <a:pt x="27059" y="5944"/>
                  </a:cubicBezTo>
                  <a:cubicBezTo>
                    <a:pt x="27068" y="5944"/>
                    <a:pt x="27077" y="5942"/>
                    <a:pt x="27086" y="5939"/>
                  </a:cubicBezTo>
                  <a:cubicBezTo>
                    <a:pt x="28082" y="5592"/>
                    <a:pt x="30734" y="4553"/>
                    <a:pt x="32687" y="4553"/>
                  </a:cubicBezTo>
                  <a:cubicBezTo>
                    <a:pt x="33547" y="4553"/>
                    <a:pt x="34271" y="4755"/>
                    <a:pt x="34658" y="5306"/>
                  </a:cubicBezTo>
                  <a:cubicBezTo>
                    <a:pt x="29655" y="7407"/>
                    <a:pt x="24851" y="9976"/>
                    <a:pt x="20348" y="13044"/>
                  </a:cubicBezTo>
                  <a:cubicBezTo>
                    <a:pt x="20849" y="11510"/>
                    <a:pt x="22683" y="8108"/>
                    <a:pt x="22883" y="7474"/>
                  </a:cubicBezTo>
                  <a:cubicBezTo>
                    <a:pt x="23717" y="5306"/>
                    <a:pt x="24384" y="3004"/>
                    <a:pt x="24751" y="669"/>
                  </a:cubicBezTo>
                  <a:cubicBezTo>
                    <a:pt x="26920" y="1136"/>
                    <a:pt x="27220" y="4171"/>
                    <a:pt x="26386" y="5739"/>
                  </a:cubicBezTo>
                  <a:cubicBezTo>
                    <a:pt x="26291" y="5882"/>
                    <a:pt x="26433" y="6008"/>
                    <a:pt x="26571" y="6008"/>
                  </a:cubicBezTo>
                  <a:cubicBezTo>
                    <a:pt x="26626" y="6008"/>
                    <a:pt x="26681" y="5987"/>
                    <a:pt x="26719" y="5939"/>
                  </a:cubicBezTo>
                  <a:cubicBezTo>
                    <a:pt x="26753" y="5839"/>
                    <a:pt x="26853" y="5806"/>
                    <a:pt x="26886" y="5739"/>
                  </a:cubicBezTo>
                  <a:cubicBezTo>
                    <a:pt x="28221" y="3771"/>
                    <a:pt x="27086" y="102"/>
                    <a:pt x="24485" y="2"/>
                  </a:cubicBezTo>
                  <a:cubicBezTo>
                    <a:pt x="24459" y="1"/>
                    <a:pt x="24434" y="1"/>
                    <a:pt x="244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36"/>
            <p:cNvSpPr/>
            <p:nvPr/>
          </p:nvSpPr>
          <p:spPr>
            <a:xfrm rot="533168">
              <a:off x="7791412" y="2328242"/>
              <a:ext cx="104810" cy="188760"/>
            </a:xfrm>
            <a:custGeom>
              <a:avLst/>
              <a:gdLst/>
              <a:ahLst/>
              <a:cxnLst/>
              <a:rect l="l" t="t" r="r" b="b"/>
              <a:pathLst>
                <a:path w="6539" h="11777" extrusionOk="0">
                  <a:moveTo>
                    <a:pt x="0" y="1"/>
                  </a:moveTo>
                  <a:lnTo>
                    <a:pt x="0" y="1"/>
                  </a:lnTo>
                  <a:cubicBezTo>
                    <a:pt x="1201" y="2403"/>
                    <a:pt x="1568" y="5071"/>
                    <a:pt x="2702" y="7506"/>
                  </a:cubicBezTo>
                  <a:cubicBezTo>
                    <a:pt x="3469" y="9074"/>
                    <a:pt x="4403" y="10475"/>
                    <a:pt x="5538" y="11776"/>
                  </a:cubicBezTo>
                  <a:cubicBezTo>
                    <a:pt x="6538" y="8640"/>
                    <a:pt x="5571" y="5605"/>
                    <a:pt x="4470" y="2670"/>
                  </a:cubicBezTo>
                  <a:cubicBezTo>
                    <a:pt x="2969" y="1802"/>
                    <a:pt x="1501" y="902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36"/>
            <p:cNvSpPr/>
            <p:nvPr/>
          </p:nvSpPr>
          <p:spPr>
            <a:xfrm rot="533168">
              <a:off x="7801612" y="2318918"/>
              <a:ext cx="167898" cy="46914"/>
            </a:xfrm>
            <a:custGeom>
              <a:avLst/>
              <a:gdLst/>
              <a:ahLst/>
              <a:cxnLst/>
              <a:rect l="l" t="t" r="r" b="b"/>
              <a:pathLst>
                <a:path w="10475" h="2927" extrusionOk="0">
                  <a:moveTo>
                    <a:pt x="1251" y="1"/>
                  </a:moveTo>
                  <a:cubicBezTo>
                    <a:pt x="835" y="1"/>
                    <a:pt x="418" y="9"/>
                    <a:pt x="1" y="24"/>
                  </a:cubicBezTo>
                  <a:cubicBezTo>
                    <a:pt x="1568" y="992"/>
                    <a:pt x="3203" y="1992"/>
                    <a:pt x="4804" y="2926"/>
                  </a:cubicBezTo>
                  <a:cubicBezTo>
                    <a:pt x="6805" y="2726"/>
                    <a:pt x="8640" y="2193"/>
                    <a:pt x="10475" y="1392"/>
                  </a:cubicBezTo>
                  <a:cubicBezTo>
                    <a:pt x="7529" y="449"/>
                    <a:pt x="4401" y="1"/>
                    <a:pt x="1251" y="1"/>
                  </a:cubicBezTo>
                  <a:close/>
                </a:path>
              </a:pathLst>
            </a:custGeom>
            <a:solidFill>
              <a:srgbClr val="79A4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36"/>
            <p:cNvSpPr/>
            <p:nvPr/>
          </p:nvSpPr>
          <p:spPr>
            <a:xfrm rot="533168">
              <a:off x="7803479" y="2311445"/>
              <a:ext cx="67384" cy="30148"/>
            </a:xfrm>
            <a:custGeom>
              <a:avLst/>
              <a:gdLst/>
              <a:ahLst/>
              <a:cxnLst/>
              <a:rect l="l" t="t" r="r" b="b"/>
              <a:pathLst>
                <a:path w="4204" h="1881" extrusionOk="0">
                  <a:moveTo>
                    <a:pt x="997" y="0"/>
                  </a:moveTo>
                  <a:cubicBezTo>
                    <a:pt x="664" y="0"/>
                    <a:pt x="331" y="4"/>
                    <a:pt x="1" y="12"/>
                  </a:cubicBezTo>
                  <a:cubicBezTo>
                    <a:pt x="1001" y="646"/>
                    <a:pt x="2035" y="1247"/>
                    <a:pt x="3036" y="1880"/>
                  </a:cubicBezTo>
                  <a:cubicBezTo>
                    <a:pt x="3236" y="1180"/>
                    <a:pt x="3670" y="579"/>
                    <a:pt x="4204" y="146"/>
                  </a:cubicBezTo>
                  <a:cubicBezTo>
                    <a:pt x="3159" y="44"/>
                    <a:pt x="2075" y="0"/>
                    <a:pt x="997" y="0"/>
                  </a:cubicBezTo>
                  <a:close/>
                </a:path>
              </a:pathLst>
            </a:custGeom>
            <a:solidFill>
              <a:srgbClr val="79A4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36"/>
            <p:cNvSpPr/>
            <p:nvPr/>
          </p:nvSpPr>
          <p:spPr>
            <a:xfrm rot="533168">
              <a:off x="7861786" y="2389072"/>
              <a:ext cx="117104" cy="213331"/>
            </a:xfrm>
            <a:custGeom>
              <a:avLst/>
              <a:gdLst/>
              <a:ahLst/>
              <a:cxnLst/>
              <a:rect l="l" t="t" r="r" b="b"/>
              <a:pathLst>
                <a:path w="7306" h="13310" extrusionOk="0">
                  <a:moveTo>
                    <a:pt x="0" y="0"/>
                  </a:moveTo>
                  <a:cubicBezTo>
                    <a:pt x="134" y="434"/>
                    <a:pt x="467" y="1134"/>
                    <a:pt x="501" y="1268"/>
                  </a:cubicBezTo>
                  <a:cubicBezTo>
                    <a:pt x="1335" y="3803"/>
                    <a:pt x="1802" y="6338"/>
                    <a:pt x="968" y="8940"/>
                  </a:cubicBezTo>
                  <a:cubicBezTo>
                    <a:pt x="934" y="9007"/>
                    <a:pt x="868" y="9073"/>
                    <a:pt x="801" y="9073"/>
                  </a:cubicBezTo>
                  <a:cubicBezTo>
                    <a:pt x="1835" y="10241"/>
                    <a:pt x="3102" y="11241"/>
                    <a:pt x="4437" y="12009"/>
                  </a:cubicBezTo>
                  <a:cubicBezTo>
                    <a:pt x="5304" y="12509"/>
                    <a:pt x="6171" y="12943"/>
                    <a:pt x="7172" y="13310"/>
                  </a:cubicBezTo>
                  <a:cubicBezTo>
                    <a:pt x="7305" y="9674"/>
                    <a:pt x="6772" y="6405"/>
                    <a:pt x="5004" y="3136"/>
                  </a:cubicBezTo>
                  <a:cubicBezTo>
                    <a:pt x="4970" y="3102"/>
                    <a:pt x="4970" y="3036"/>
                    <a:pt x="4970" y="3002"/>
                  </a:cubicBezTo>
                  <a:cubicBezTo>
                    <a:pt x="3303" y="2002"/>
                    <a:pt x="1668" y="1001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36"/>
            <p:cNvSpPr/>
            <p:nvPr/>
          </p:nvSpPr>
          <p:spPr>
            <a:xfrm rot="533168">
              <a:off x="7946051" y="2458366"/>
              <a:ext cx="117633" cy="180714"/>
            </a:xfrm>
            <a:custGeom>
              <a:avLst/>
              <a:gdLst/>
              <a:ahLst/>
              <a:cxnLst/>
              <a:rect l="l" t="t" r="r" b="b"/>
              <a:pathLst>
                <a:path w="7339" h="11275" extrusionOk="0">
                  <a:moveTo>
                    <a:pt x="34" y="0"/>
                  </a:moveTo>
                  <a:cubicBezTo>
                    <a:pt x="0" y="334"/>
                    <a:pt x="334" y="701"/>
                    <a:pt x="501" y="1134"/>
                  </a:cubicBezTo>
                  <a:cubicBezTo>
                    <a:pt x="1668" y="3870"/>
                    <a:pt x="2169" y="7005"/>
                    <a:pt x="1802" y="9974"/>
                  </a:cubicBezTo>
                  <a:cubicBezTo>
                    <a:pt x="3601" y="10640"/>
                    <a:pt x="5467" y="11007"/>
                    <a:pt x="7333" y="11274"/>
                  </a:cubicBezTo>
                  <a:lnTo>
                    <a:pt x="7333" y="11274"/>
                  </a:lnTo>
                  <a:cubicBezTo>
                    <a:pt x="7305" y="11266"/>
                    <a:pt x="7303" y="11204"/>
                    <a:pt x="7272" y="11142"/>
                  </a:cubicBezTo>
                  <a:cubicBezTo>
                    <a:pt x="7172" y="8306"/>
                    <a:pt x="6705" y="5804"/>
                    <a:pt x="5438" y="3269"/>
                  </a:cubicBezTo>
                  <a:cubicBezTo>
                    <a:pt x="4870" y="2936"/>
                    <a:pt x="4303" y="2602"/>
                    <a:pt x="3770" y="2269"/>
                  </a:cubicBezTo>
                  <a:cubicBezTo>
                    <a:pt x="2535" y="1501"/>
                    <a:pt x="1301" y="767"/>
                    <a:pt x="34" y="0"/>
                  </a:cubicBezTo>
                  <a:close/>
                  <a:moveTo>
                    <a:pt x="7333" y="11274"/>
                  </a:moveTo>
                  <a:lnTo>
                    <a:pt x="7333" y="11274"/>
                  </a:lnTo>
                  <a:cubicBezTo>
                    <a:pt x="7335" y="11275"/>
                    <a:pt x="7337" y="11275"/>
                    <a:pt x="7339" y="11275"/>
                  </a:cubicBezTo>
                  <a:cubicBezTo>
                    <a:pt x="7337" y="11275"/>
                    <a:pt x="7335" y="11274"/>
                    <a:pt x="7333" y="1127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36"/>
            <p:cNvSpPr/>
            <p:nvPr/>
          </p:nvSpPr>
          <p:spPr>
            <a:xfrm rot="533168">
              <a:off x="8039826" y="2531439"/>
              <a:ext cx="107471" cy="128864"/>
            </a:xfrm>
            <a:custGeom>
              <a:avLst/>
              <a:gdLst/>
              <a:ahLst/>
              <a:cxnLst/>
              <a:rect l="l" t="t" r="r" b="b"/>
              <a:pathLst>
                <a:path w="6705" h="8040" extrusionOk="0">
                  <a:moveTo>
                    <a:pt x="0" y="1"/>
                  </a:moveTo>
                  <a:lnTo>
                    <a:pt x="0" y="1"/>
                  </a:lnTo>
                  <a:cubicBezTo>
                    <a:pt x="33" y="201"/>
                    <a:pt x="167" y="434"/>
                    <a:pt x="267" y="768"/>
                  </a:cubicBezTo>
                  <a:cubicBezTo>
                    <a:pt x="1168" y="2869"/>
                    <a:pt x="1601" y="5204"/>
                    <a:pt x="1434" y="7506"/>
                  </a:cubicBezTo>
                  <a:cubicBezTo>
                    <a:pt x="1434" y="7539"/>
                    <a:pt x="1401" y="7606"/>
                    <a:pt x="1368" y="7639"/>
                  </a:cubicBezTo>
                  <a:cubicBezTo>
                    <a:pt x="3102" y="7873"/>
                    <a:pt x="4904" y="8006"/>
                    <a:pt x="6705" y="8040"/>
                  </a:cubicBezTo>
                  <a:cubicBezTo>
                    <a:pt x="6538" y="6205"/>
                    <a:pt x="6071" y="4537"/>
                    <a:pt x="5070" y="2969"/>
                  </a:cubicBezTo>
                  <a:cubicBezTo>
                    <a:pt x="3403" y="1902"/>
                    <a:pt x="1668" y="968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36"/>
            <p:cNvSpPr/>
            <p:nvPr/>
          </p:nvSpPr>
          <p:spPr>
            <a:xfrm rot="533168">
              <a:off x="8128026" y="2600338"/>
              <a:ext cx="89311" cy="79674"/>
            </a:xfrm>
            <a:custGeom>
              <a:avLst/>
              <a:gdLst/>
              <a:ahLst/>
              <a:cxnLst/>
              <a:rect l="l" t="t" r="r" b="b"/>
              <a:pathLst>
                <a:path w="5572" h="4971" extrusionOk="0">
                  <a:moveTo>
                    <a:pt x="1" y="0"/>
                  </a:moveTo>
                  <a:cubicBezTo>
                    <a:pt x="802" y="1434"/>
                    <a:pt x="1235" y="3002"/>
                    <a:pt x="1235" y="4637"/>
                  </a:cubicBezTo>
                  <a:cubicBezTo>
                    <a:pt x="2703" y="4703"/>
                    <a:pt x="4171" y="4804"/>
                    <a:pt x="5572" y="4970"/>
                  </a:cubicBezTo>
                  <a:cubicBezTo>
                    <a:pt x="4071" y="3002"/>
                    <a:pt x="2069" y="1434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36"/>
            <p:cNvSpPr/>
            <p:nvPr/>
          </p:nvSpPr>
          <p:spPr>
            <a:xfrm rot="533168">
              <a:off x="7881645" y="2357734"/>
              <a:ext cx="191957" cy="82880"/>
            </a:xfrm>
            <a:custGeom>
              <a:avLst/>
              <a:gdLst/>
              <a:ahLst/>
              <a:cxnLst/>
              <a:rect l="l" t="t" r="r" b="b"/>
              <a:pathLst>
                <a:path w="11976" h="5171" extrusionOk="0">
                  <a:moveTo>
                    <a:pt x="5304" y="0"/>
                  </a:moveTo>
                  <a:cubicBezTo>
                    <a:pt x="4170" y="634"/>
                    <a:pt x="2936" y="1134"/>
                    <a:pt x="1601" y="1468"/>
                  </a:cubicBezTo>
                  <a:cubicBezTo>
                    <a:pt x="1201" y="1601"/>
                    <a:pt x="434" y="1568"/>
                    <a:pt x="0" y="1835"/>
                  </a:cubicBezTo>
                  <a:cubicBezTo>
                    <a:pt x="1835" y="2935"/>
                    <a:pt x="3669" y="4036"/>
                    <a:pt x="5504" y="5170"/>
                  </a:cubicBezTo>
                  <a:cubicBezTo>
                    <a:pt x="7772" y="4904"/>
                    <a:pt x="9874" y="4236"/>
                    <a:pt x="11975" y="3269"/>
                  </a:cubicBezTo>
                  <a:cubicBezTo>
                    <a:pt x="11875" y="3202"/>
                    <a:pt x="11708" y="3069"/>
                    <a:pt x="11575" y="2969"/>
                  </a:cubicBezTo>
                  <a:cubicBezTo>
                    <a:pt x="9607" y="1701"/>
                    <a:pt x="7472" y="701"/>
                    <a:pt x="53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36"/>
            <p:cNvSpPr/>
            <p:nvPr/>
          </p:nvSpPr>
          <p:spPr>
            <a:xfrm rot="533168">
              <a:off x="7968309" y="2426130"/>
              <a:ext cx="180737" cy="82768"/>
            </a:xfrm>
            <a:custGeom>
              <a:avLst/>
              <a:gdLst/>
              <a:ahLst/>
              <a:cxnLst/>
              <a:rect l="l" t="t" r="r" b="b"/>
              <a:pathLst>
                <a:path w="11276" h="5164" extrusionOk="0">
                  <a:moveTo>
                    <a:pt x="6238" y="1"/>
                  </a:moveTo>
                  <a:cubicBezTo>
                    <a:pt x="5004" y="768"/>
                    <a:pt x="3670" y="1335"/>
                    <a:pt x="2235" y="1735"/>
                  </a:cubicBezTo>
                  <a:cubicBezTo>
                    <a:pt x="1935" y="1802"/>
                    <a:pt x="668" y="1936"/>
                    <a:pt x="0" y="2069"/>
                  </a:cubicBezTo>
                  <a:cubicBezTo>
                    <a:pt x="1401" y="2936"/>
                    <a:pt x="2836" y="3770"/>
                    <a:pt x="4237" y="4637"/>
                  </a:cubicBezTo>
                  <a:cubicBezTo>
                    <a:pt x="4537" y="4771"/>
                    <a:pt x="4770" y="4938"/>
                    <a:pt x="5071" y="5138"/>
                  </a:cubicBezTo>
                  <a:cubicBezTo>
                    <a:pt x="5347" y="5155"/>
                    <a:pt x="5622" y="5163"/>
                    <a:pt x="5897" y="5163"/>
                  </a:cubicBezTo>
                  <a:cubicBezTo>
                    <a:pt x="7715" y="5163"/>
                    <a:pt x="9508" y="4824"/>
                    <a:pt x="11275" y="4738"/>
                  </a:cubicBezTo>
                  <a:cubicBezTo>
                    <a:pt x="9841" y="2970"/>
                    <a:pt x="8173" y="1402"/>
                    <a:pt x="623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36"/>
            <p:cNvSpPr/>
            <p:nvPr/>
          </p:nvSpPr>
          <p:spPr>
            <a:xfrm rot="533168">
              <a:off x="8139717" y="2584579"/>
              <a:ext cx="72737" cy="71116"/>
            </a:xfrm>
            <a:custGeom>
              <a:avLst/>
              <a:gdLst/>
              <a:ahLst/>
              <a:cxnLst/>
              <a:rect l="l" t="t" r="r" b="b"/>
              <a:pathLst>
                <a:path w="4538" h="4437" extrusionOk="0">
                  <a:moveTo>
                    <a:pt x="2002" y="0"/>
                  </a:moveTo>
                  <a:cubicBezTo>
                    <a:pt x="1368" y="367"/>
                    <a:pt x="701" y="601"/>
                    <a:pt x="1" y="634"/>
                  </a:cubicBezTo>
                  <a:cubicBezTo>
                    <a:pt x="1669" y="1768"/>
                    <a:pt x="3203" y="2969"/>
                    <a:pt x="4537" y="4437"/>
                  </a:cubicBezTo>
                  <a:cubicBezTo>
                    <a:pt x="3770" y="2936"/>
                    <a:pt x="2936" y="1435"/>
                    <a:pt x="20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36"/>
            <p:cNvSpPr/>
            <p:nvPr/>
          </p:nvSpPr>
          <p:spPr>
            <a:xfrm rot="533168">
              <a:off x="8051863" y="2515705"/>
              <a:ext cx="129414" cy="63102"/>
            </a:xfrm>
            <a:custGeom>
              <a:avLst/>
              <a:gdLst/>
              <a:ahLst/>
              <a:cxnLst/>
              <a:rect l="l" t="t" r="r" b="b"/>
              <a:pathLst>
                <a:path w="8074" h="3937" extrusionOk="0">
                  <a:moveTo>
                    <a:pt x="5572" y="0"/>
                  </a:moveTo>
                  <a:cubicBezTo>
                    <a:pt x="4071" y="267"/>
                    <a:pt x="2569" y="467"/>
                    <a:pt x="1068" y="600"/>
                  </a:cubicBezTo>
                  <a:cubicBezTo>
                    <a:pt x="568" y="634"/>
                    <a:pt x="234" y="634"/>
                    <a:pt x="1" y="667"/>
                  </a:cubicBezTo>
                  <a:cubicBezTo>
                    <a:pt x="1802" y="1701"/>
                    <a:pt x="3737" y="2769"/>
                    <a:pt x="5505" y="3936"/>
                  </a:cubicBezTo>
                  <a:cubicBezTo>
                    <a:pt x="6406" y="3936"/>
                    <a:pt x="7173" y="3703"/>
                    <a:pt x="8073" y="3469"/>
                  </a:cubicBezTo>
                  <a:cubicBezTo>
                    <a:pt x="7273" y="2268"/>
                    <a:pt x="6439" y="1101"/>
                    <a:pt x="557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6"/>
            <p:cNvSpPr/>
            <p:nvPr/>
          </p:nvSpPr>
          <p:spPr>
            <a:xfrm rot="533168">
              <a:off x="7925073" y="2371124"/>
              <a:ext cx="172530" cy="105511"/>
            </a:xfrm>
            <a:custGeom>
              <a:avLst/>
              <a:gdLst/>
              <a:ahLst/>
              <a:cxnLst/>
              <a:rect l="l" t="t" r="r" b="b"/>
              <a:pathLst>
                <a:path w="10764" h="6583" extrusionOk="0">
                  <a:moveTo>
                    <a:pt x="296" y="1"/>
                  </a:moveTo>
                  <a:cubicBezTo>
                    <a:pt x="96" y="1"/>
                    <a:pt x="1" y="350"/>
                    <a:pt x="247" y="442"/>
                  </a:cubicBezTo>
                  <a:cubicBezTo>
                    <a:pt x="1982" y="1343"/>
                    <a:pt x="3783" y="2043"/>
                    <a:pt x="5484" y="3077"/>
                  </a:cubicBezTo>
                  <a:cubicBezTo>
                    <a:pt x="7185" y="4111"/>
                    <a:pt x="8520" y="5579"/>
                    <a:pt x="10254" y="6546"/>
                  </a:cubicBezTo>
                  <a:cubicBezTo>
                    <a:pt x="10291" y="6571"/>
                    <a:pt x="10333" y="6582"/>
                    <a:pt x="10375" y="6582"/>
                  </a:cubicBezTo>
                  <a:cubicBezTo>
                    <a:pt x="10562" y="6582"/>
                    <a:pt x="10763" y="6370"/>
                    <a:pt x="10654" y="6179"/>
                  </a:cubicBezTo>
                  <a:cubicBezTo>
                    <a:pt x="8786" y="3011"/>
                    <a:pt x="3950" y="542"/>
                    <a:pt x="347" y="8"/>
                  </a:cubicBezTo>
                  <a:cubicBezTo>
                    <a:pt x="329" y="3"/>
                    <a:pt x="312" y="1"/>
                    <a:pt x="2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36"/>
            <p:cNvSpPr/>
            <p:nvPr/>
          </p:nvSpPr>
          <p:spPr>
            <a:xfrm rot="533168">
              <a:off x="7758886" y="2331532"/>
              <a:ext cx="498501" cy="333267"/>
            </a:xfrm>
            <a:custGeom>
              <a:avLst/>
              <a:gdLst/>
              <a:ahLst/>
              <a:cxnLst/>
              <a:rect l="l" t="t" r="r" b="b"/>
              <a:pathLst>
                <a:path w="31101" h="20793" extrusionOk="0">
                  <a:moveTo>
                    <a:pt x="2509" y="512"/>
                  </a:moveTo>
                  <a:cubicBezTo>
                    <a:pt x="5659" y="512"/>
                    <a:pt x="8787" y="960"/>
                    <a:pt x="11733" y="1903"/>
                  </a:cubicBezTo>
                  <a:cubicBezTo>
                    <a:pt x="9898" y="2704"/>
                    <a:pt x="8063" y="3237"/>
                    <a:pt x="6062" y="3437"/>
                  </a:cubicBezTo>
                  <a:cubicBezTo>
                    <a:pt x="4461" y="2503"/>
                    <a:pt x="2826" y="1503"/>
                    <a:pt x="1259" y="535"/>
                  </a:cubicBezTo>
                  <a:cubicBezTo>
                    <a:pt x="1676" y="520"/>
                    <a:pt x="2093" y="512"/>
                    <a:pt x="2509" y="512"/>
                  </a:cubicBezTo>
                  <a:close/>
                  <a:moveTo>
                    <a:pt x="12000" y="2003"/>
                  </a:moveTo>
                  <a:cubicBezTo>
                    <a:pt x="14168" y="2704"/>
                    <a:pt x="16269" y="3704"/>
                    <a:pt x="18271" y="5005"/>
                  </a:cubicBezTo>
                  <a:cubicBezTo>
                    <a:pt x="18404" y="5072"/>
                    <a:pt x="18571" y="5205"/>
                    <a:pt x="18671" y="5272"/>
                  </a:cubicBezTo>
                  <a:cubicBezTo>
                    <a:pt x="16603" y="6239"/>
                    <a:pt x="14468" y="6907"/>
                    <a:pt x="12166" y="7173"/>
                  </a:cubicBezTo>
                  <a:cubicBezTo>
                    <a:pt x="10332" y="6039"/>
                    <a:pt x="8497" y="4938"/>
                    <a:pt x="6662" y="3838"/>
                  </a:cubicBezTo>
                  <a:cubicBezTo>
                    <a:pt x="7129" y="3571"/>
                    <a:pt x="7897" y="3604"/>
                    <a:pt x="8297" y="3504"/>
                  </a:cubicBezTo>
                  <a:cubicBezTo>
                    <a:pt x="9598" y="3204"/>
                    <a:pt x="10832" y="2670"/>
                    <a:pt x="12000" y="2003"/>
                  </a:cubicBezTo>
                  <a:close/>
                  <a:moveTo>
                    <a:pt x="18971" y="5439"/>
                  </a:moveTo>
                  <a:cubicBezTo>
                    <a:pt x="20939" y="6806"/>
                    <a:pt x="22540" y="8408"/>
                    <a:pt x="24008" y="10142"/>
                  </a:cubicBezTo>
                  <a:cubicBezTo>
                    <a:pt x="22210" y="10258"/>
                    <a:pt x="20387" y="10601"/>
                    <a:pt x="18605" y="10601"/>
                  </a:cubicBezTo>
                  <a:cubicBezTo>
                    <a:pt x="18337" y="10601"/>
                    <a:pt x="18070" y="10593"/>
                    <a:pt x="17804" y="10576"/>
                  </a:cubicBezTo>
                  <a:cubicBezTo>
                    <a:pt x="17503" y="10409"/>
                    <a:pt x="17270" y="10242"/>
                    <a:pt x="16970" y="10075"/>
                  </a:cubicBezTo>
                  <a:cubicBezTo>
                    <a:pt x="15569" y="9208"/>
                    <a:pt x="14134" y="8374"/>
                    <a:pt x="12733" y="7507"/>
                  </a:cubicBezTo>
                  <a:cubicBezTo>
                    <a:pt x="13401" y="7340"/>
                    <a:pt x="14668" y="7240"/>
                    <a:pt x="14968" y="7140"/>
                  </a:cubicBezTo>
                  <a:cubicBezTo>
                    <a:pt x="16369" y="6773"/>
                    <a:pt x="17704" y="6239"/>
                    <a:pt x="18971" y="5439"/>
                  </a:cubicBezTo>
                  <a:close/>
                  <a:moveTo>
                    <a:pt x="1459" y="1403"/>
                  </a:moveTo>
                  <a:lnTo>
                    <a:pt x="1459" y="1403"/>
                  </a:lnTo>
                  <a:cubicBezTo>
                    <a:pt x="2960" y="2270"/>
                    <a:pt x="4427" y="3171"/>
                    <a:pt x="5929" y="4071"/>
                  </a:cubicBezTo>
                  <a:cubicBezTo>
                    <a:pt x="7063" y="7007"/>
                    <a:pt x="7963" y="10042"/>
                    <a:pt x="6996" y="13178"/>
                  </a:cubicBezTo>
                  <a:cubicBezTo>
                    <a:pt x="5828" y="11910"/>
                    <a:pt x="4894" y="10442"/>
                    <a:pt x="4161" y="8908"/>
                  </a:cubicBezTo>
                  <a:cubicBezTo>
                    <a:pt x="3060" y="6506"/>
                    <a:pt x="2660" y="3771"/>
                    <a:pt x="1459" y="1403"/>
                  </a:cubicBezTo>
                  <a:close/>
                  <a:moveTo>
                    <a:pt x="24175" y="10409"/>
                  </a:moveTo>
                  <a:cubicBezTo>
                    <a:pt x="25109" y="11510"/>
                    <a:pt x="25943" y="12677"/>
                    <a:pt x="26677" y="13878"/>
                  </a:cubicBezTo>
                  <a:cubicBezTo>
                    <a:pt x="25843" y="14178"/>
                    <a:pt x="25076" y="14345"/>
                    <a:pt x="24175" y="14345"/>
                  </a:cubicBezTo>
                  <a:cubicBezTo>
                    <a:pt x="22407" y="13178"/>
                    <a:pt x="20506" y="12110"/>
                    <a:pt x="18671" y="11076"/>
                  </a:cubicBezTo>
                  <a:cubicBezTo>
                    <a:pt x="18938" y="11043"/>
                    <a:pt x="19238" y="11009"/>
                    <a:pt x="19672" y="11009"/>
                  </a:cubicBezTo>
                  <a:cubicBezTo>
                    <a:pt x="21173" y="10876"/>
                    <a:pt x="22741" y="10676"/>
                    <a:pt x="24175" y="10409"/>
                  </a:cubicBezTo>
                  <a:close/>
                  <a:moveTo>
                    <a:pt x="6396" y="4438"/>
                  </a:moveTo>
                  <a:lnTo>
                    <a:pt x="6396" y="4438"/>
                  </a:lnTo>
                  <a:cubicBezTo>
                    <a:pt x="8063" y="5439"/>
                    <a:pt x="9665" y="6440"/>
                    <a:pt x="11332" y="7440"/>
                  </a:cubicBezTo>
                  <a:cubicBezTo>
                    <a:pt x="11332" y="7507"/>
                    <a:pt x="11332" y="7540"/>
                    <a:pt x="11399" y="7574"/>
                  </a:cubicBezTo>
                  <a:cubicBezTo>
                    <a:pt x="13134" y="10843"/>
                    <a:pt x="13667" y="14112"/>
                    <a:pt x="13567" y="17748"/>
                  </a:cubicBezTo>
                  <a:cubicBezTo>
                    <a:pt x="12633" y="17381"/>
                    <a:pt x="11766" y="16947"/>
                    <a:pt x="10899" y="16447"/>
                  </a:cubicBezTo>
                  <a:cubicBezTo>
                    <a:pt x="9564" y="15613"/>
                    <a:pt x="8330" y="14612"/>
                    <a:pt x="7263" y="13511"/>
                  </a:cubicBezTo>
                  <a:cubicBezTo>
                    <a:pt x="7296" y="13445"/>
                    <a:pt x="7396" y="13411"/>
                    <a:pt x="7330" y="13378"/>
                  </a:cubicBezTo>
                  <a:cubicBezTo>
                    <a:pt x="8230" y="10776"/>
                    <a:pt x="7730" y="8241"/>
                    <a:pt x="6896" y="5706"/>
                  </a:cubicBezTo>
                  <a:cubicBezTo>
                    <a:pt x="6829" y="5572"/>
                    <a:pt x="6496" y="4872"/>
                    <a:pt x="6396" y="4438"/>
                  </a:cubicBezTo>
                  <a:close/>
                  <a:moveTo>
                    <a:pt x="26810" y="14078"/>
                  </a:moveTo>
                  <a:cubicBezTo>
                    <a:pt x="27744" y="15513"/>
                    <a:pt x="28578" y="17014"/>
                    <a:pt x="29345" y="18515"/>
                  </a:cubicBezTo>
                  <a:cubicBezTo>
                    <a:pt x="28011" y="17047"/>
                    <a:pt x="26477" y="15846"/>
                    <a:pt x="24809" y="14712"/>
                  </a:cubicBezTo>
                  <a:cubicBezTo>
                    <a:pt x="25509" y="14679"/>
                    <a:pt x="26243" y="14445"/>
                    <a:pt x="26810" y="14078"/>
                  </a:cubicBezTo>
                  <a:close/>
                  <a:moveTo>
                    <a:pt x="12266" y="7907"/>
                  </a:moveTo>
                  <a:lnTo>
                    <a:pt x="12266" y="7907"/>
                  </a:lnTo>
                  <a:cubicBezTo>
                    <a:pt x="13467" y="8674"/>
                    <a:pt x="14735" y="9408"/>
                    <a:pt x="15969" y="10142"/>
                  </a:cubicBezTo>
                  <a:cubicBezTo>
                    <a:pt x="16503" y="10509"/>
                    <a:pt x="17070" y="10809"/>
                    <a:pt x="17637" y="11176"/>
                  </a:cubicBezTo>
                  <a:cubicBezTo>
                    <a:pt x="18938" y="13678"/>
                    <a:pt x="19405" y="16213"/>
                    <a:pt x="19472" y="19049"/>
                  </a:cubicBezTo>
                  <a:cubicBezTo>
                    <a:pt x="19472" y="19082"/>
                    <a:pt x="19472" y="19115"/>
                    <a:pt x="19505" y="19182"/>
                  </a:cubicBezTo>
                  <a:cubicBezTo>
                    <a:pt x="17604" y="18915"/>
                    <a:pt x="15769" y="18548"/>
                    <a:pt x="13968" y="17881"/>
                  </a:cubicBezTo>
                  <a:cubicBezTo>
                    <a:pt x="14335" y="14912"/>
                    <a:pt x="13801" y="11777"/>
                    <a:pt x="12733" y="9041"/>
                  </a:cubicBezTo>
                  <a:cubicBezTo>
                    <a:pt x="12500" y="8608"/>
                    <a:pt x="12233" y="8274"/>
                    <a:pt x="12266" y="7907"/>
                  </a:cubicBezTo>
                  <a:close/>
                  <a:moveTo>
                    <a:pt x="18404" y="11610"/>
                  </a:moveTo>
                  <a:cubicBezTo>
                    <a:pt x="20105" y="12577"/>
                    <a:pt x="21807" y="13545"/>
                    <a:pt x="23474" y="14579"/>
                  </a:cubicBezTo>
                  <a:cubicBezTo>
                    <a:pt x="24475" y="16180"/>
                    <a:pt x="24942" y="17848"/>
                    <a:pt x="25109" y="19682"/>
                  </a:cubicBezTo>
                  <a:cubicBezTo>
                    <a:pt x="23308" y="19549"/>
                    <a:pt x="21506" y="19416"/>
                    <a:pt x="19772" y="19215"/>
                  </a:cubicBezTo>
                  <a:cubicBezTo>
                    <a:pt x="19805" y="19215"/>
                    <a:pt x="19838" y="19182"/>
                    <a:pt x="19838" y="19082"/>
                  </a:cubicBezTo>
                  <a:cubicBezTo>
                    <a:pt x="20005" y="16780"/>
                    <a:pt x="19572" y="14445"/>
                    <a:pt x="18671" y="12377"/>
                  </a:cubicBezTo>
                  <a:cubicBezTo>
                    <a:pt x="18571" y="12044"/>
                    <a:pt x="18437" y="11777"/>
                    <a:pt x="18404" y="11610"/>
                  </a:cubicBezTo>
                  <a:close/>
                  <a:moveTo>
                    <a:pt x="24242" y="15079"/>
                  </a:moveTo>
                  <a:lnTo>
                    <a:pt x="24242" y="15079"/>
                  </a:lnTo>
                  <a:cubicBezTo>
                    <a:pt x="26343" y="16513"/>
                    <a:pt x="28311" y="18081"/>
                    <a:pt x="29812" y="20049"/>
                  </a:cubicBezTo>
                  <a:cubicBezTo>
                    <a:pt x="28411" y="19916"/>
                    <a:pt x="26944" y="19782"/>
                    <a:pt x="25476" y="19716"/>
                  </a:cubicBezTo>
                  <a:cubicBezTo>
                    <a:pt x="25476" y="18081"/>
                    <a:pt x="25009" y="16513"/>
                    <a:pt x="24242" y="15079"/>
                  </a:cubicBezTo>
                  <a:close/>
                  <a:moveTo>
                    <a:pt x="3814" y="1"/>
                  </a:moveTo>
                  <a:cubicBezTo>
                    <a:pt x="2782" y="1"/>
                    <a:pt x="1750" y="67"/>
                    <a:pt x="725" y="202"/>
                  </a:cubicBezTo>
                  <a:cubicBezTo>
                    <a:pt x="658" y="202"/>
                    <a:pt x="658" y="168"/>
                    <a:pt x="625" y="168"/>
                  </a:cubicBezTo>
                  <a:cubicBezTo>
                    <a:pt x="575" y="133"/>
                    <a:pt x="516" y="117"/>
                    <a:pt x="456" y="117"/>
                  </a:cubicBezTo>
                  <a:cubicBezTo>
                    <a:pt x="235" y="117"/>
                    <a:pt x="0" y="333"/>
                    <a:pt x="158" y="569"/>
                  </a:cubicBezTo>
                  <a:cubicBezTo>
                    <a:pt x="2126" y="3571"/>
                    <a:pt x="2393" y="7273"/>
                    <a:pt x="4127" y="10409"/>
                  </a:cubicBezTo>
                  <a:cubicBezTo>
                    <a:pt x="5662" y="13111"/>
                    <a:pt x="7897" y="15413"/>
                    <a:pt x="10498" y="17014"/>
                  </a:cubicBezTo>
                  <a:cubicBezTo>
                    <a:pt x="16603" y="20683"/>
                    <a:pt x="24008" y="19916"/>
                    <a:pt x="30680" y="20783"/>
                  </a:cubicBezTo>
                  <a:cubicBezTo>
                    <a:pt x="30705" y="20790"/>
                    <a:pt x="30730" y="20793"/>
                    <a:pt x="30754" y="20793"/>
                  </a:cubicBezTo>
                  <a:cubicBezTo>
                    <a:pt x="30976" y="20793"/>
                    <a:pt x="31100" y="20530"/>
                    <a:pt x="30980" y="20350"/>
                  </a:cubicBezTo>
                  <a:cubicBezTo>
                    <a:pt x="27811" y="14078"/>
                    <a:pt x="24342" y="8174"/>
                    <a:pt x="18271" y="4338"/>
                  </a:cubicBezTo>
                  <a:cubicBezTo>
                    <a:pt x="13974" y="1593"/>
                    <a:pt x="8893" y="1"/>
                    <a:pt x="38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36"/>
            <p:cNvSpPr/>
            <p:nvPr/>
          </p:nvSpPr>
          <p:spPr>
            <a:xfrm rot="533168">
              <a:off x="7721938" y="2256242"/>
              <a:ext cx="168956" cy="77014"/>
            </a:xfrm>
            <a:custGeom>
              <a:avLst/>
              <a:gdLst/>
              <a:ahLst/>
              <a:cxnLst/>
              <a:rect l="l" t="t" r="r" b="b"/>
              <a:pathLst>
                <a:path w="10541" h="4805" extrusionOk="0">
                  <a:moveTo>
                    <a:pt x="4336" y="1"/>
                  </a:moveTo>
                  <a:cubicBezTo>
                    <a:pt x="2869" y="468"/>
                    <a:pt x="1401" y="1001"/>
                    <a:pt x="0" y="1535"/>
                  </a:cubicBezTo>
                  <a:cubicBezTo>
                    <a:pt x="3669" y="2036"/>
                    <a:pt x="7072" y="3537"/>
                    <a:pt x="10541" y="4804"/>
                  </a:cubicBezTo>
                  <a:cubicBezTo>
                    <a:pt x="8706" y="2936"/>
                    <a:pt x="6772" y="1368"/>
                    <a:pt x="4403" y="101"/>
                  </a:cubicBezTo>
                  <a:cubicBezTo>
                    <a:pt x="4370" y="34"/>
                    <a:pt x="4336" y="34"/>
                    <a:pt x="4336" y="1"/>
                  </a:cubicBezTo>
                  <a:close/>
                </a:path>
              </a:pathLst>
            </a:custGeom>
            <a:solidFill>
              <a:srgbClr val="5E8F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6"/>
            <p:cNvSpPr/>
            <p:nvPr/>
          </p:nvSpPr>
          <p:spPr>
            <a:xfrm rot="533168">
              <a:off x="7719886" y="2182859"/>
              <a:ext cx="105884" cy="85557"/>
            </a:xfrm>
            <a:custGeom>
              <a:avLst/>
              <a:gdLst/>
              <a:ahLst/>
              <a:cxnLst/>
              <a:rect l="l" t="t" r="r" b="b"/>
              <a:pathLst>
                <a:path w="6606" h="5338" extrusionOk="0">
                  <a:moveTo>
                    <a:pt x="6606" y="1"/>
                  </a:moveTo>
                  <a:cubicBezTo>
                    <a:pt x="4170" y="1402"/>
                    <a:pt x="1936" y="3170"/>
                    <a:pt x="1" y="5338"/>
                  </a:cubicBezTo>
                  <a:cubicBezTo>
                    <a:pt x="1602" y="4704"/>
                    <a:pt x="3170" y="4170"/>
                    <a:pt x="4771" y="3637"/>
                  </a:cubicBezTo>
                  <a:cubicBezTo>
                    <a:pt x="5338" y="2369"/>
                    <a:pt x="5938" y="1168"/>
                    <a:pt x="6606" y="1"/>
                  </a:cubicBezTo>
                  <a:close/>
                </a:path>
              </a:pathLst>
            </a:custGeom>
            <a:solidFill>
              <a:srgbClr val="79A4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36"/>
            <p:cNvSpPr/>
            <p:nvPr/>
          </p:nvSpPr>
          <p:spPr>
            <a:xfrm rot="533168">
              <a:off x="7796975" y="2245646"/>
              <a:ext cx="218147" cy="132070"/>
            </a:xfrm>
            <a:custGeom>
              <a:avLst/>
              <a:gdLst/>
              <a:ahLst/>
              <a:cxnLst/>
              <a:rect l="l" t="t" r="r" b="b"/>
              <a:pathLst>
                <a:path w="13610" h="8240" extrusionOk="0">
                  <a:moveTo>
                    <a:pt x="4970" y="0"/>
                  </a:moveTo>
                  <a:cubicBezTo>
                    <a:pt x="3302" y="467"/>
                    <a:pt x="1635" y="934"/>
                    <a:pt x="0" y="1468"/>
                  </a:cubicBezTo>
                  <a:cubicBezTo>
                    <a:pt x="2569" y="2669"/>
                    <a:pt x="4904" y="4503"/>
                    <a:pt x="6638" y="6738"/>
                  </a:cubicBezTo>
                  <a:cubicBezTo>
                    <a:pt x="8906" y="7506"/>
                    <a:pt x="11175" y="8139"/>
                    <a:pt x="13610" y="8239"/>
                  </a:cubicBezTo>
                  <a:cubicBezTo>
                    <a:pt x="11075" y="5004"/>
                    <a:pt x="8173" y="2502"/>
                    <a:pt x="497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6"/>
            <p:cNvSpPr/>
            <p:nvPr/>
          </p:nvSpPr>
          <p:spPr>
            <a:xfrm rot="533168">
              <a:off x="7809571" y="2153645"/>
              <a:ext cx="126192" cy="98924"/>
            </a:xfrm>
            <a:custGeom>
              <a:avLst/>
              <a:gdLst/>
              <a:ahLst/>
              <a:cxnLst/>
              <a:rect l="l" t="t" r="r" b="b"/>
              <a:pathLst>
                <a:path w="7873" h="6172" extrusionOk="0">
                  <a:moveTo>
                    <a:pt x="7873" y="0"/>
                  </a:moveTo>
                  <a:lnTo>
                    <a:pt x="7873" y="0"/>
                  </a:lnTo>
                  <a:cubicBezTo>
                    <a:pt x="5705" y="601"/>
                    <a:pt x="3670" y="1434"/>
                    <a:pt x="1735" y="2469"/>
                  </a:cubicBezTo>
                  <a:cubicBezTo>
                    <a:pt x="1235" y="3769"/>
                    <a:pt x="634" y="4970"/>
                    <a:pt x="1" y="6171"/>
                  </a:cubicBezTo>
                  <a:cubicBezTo>
                    <a:pt x="1668" y="5637"/>
                    <a:pt x="3336" y="5170"/>
                    <a:pt x="5004" y="4737"/>
                  </a:cubicBezTo>
                  <a:lnTo>
                    <a:pt x="5004" y="4637"/>
                  </a:lnTo>
                  <a:cubicBezTo>
                    <a:pt x="5938" y="3102"/>
                    <a:pt x="6839" y="1501"/>
                    <a:pt x="7873" y="0"/>
                  </a:cubicBezTo>
                  <a:close/>
                </a:path>
              </a:pathLst>
            </a:custGeom>
            <a:solidFill>
              <a:srgbClr val="79A4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36"/>
            <p:cNvSpPr/>
            <p:nvPr/>
          </p:nvSpPr>
          <p:spPr>
            <a:xfrm rot="533168">
              <a:off x="7884400" y="2234471"/>
              <a:ext cx="244370" cy="159333"/>
            </a:xfrm>
            <a:custGeom>
              <a:avLst/>
              <a:gdLst/>
              <a:ahLst/>
              <a:cxnLst/>
              <a:rect l="l" t="t" r="r" b="b"/>
              <a:pathLst>
                <a:path w="15246" h="9941" extrusionOk="0">
                  <a:moveTo>
                    <a:pt x="7073" y="0"/>
                  </a:moveTo>
                  <a:cubicBezTo>
                    <a:pt x="4704" y="434"/>
                    <a:pt x="2336" y="934"/>
                    <a:pt x="1" y="1568"/>
                  </a:cubicBezTo>
                  <a:cubicBezTo>
                    <a:pt x="3403" y="3603"/>
                    <a:pt x="6406" y="6638"/>
                    <a:pt x="8741" y="9841"/>
                  </a:cubicBezTo>
                  <a:cubicBezTo>
                    <a:pt x="8774" y="9907"/>
                    <a:pt x="8774" y="9941"/>
                    <a:pt x="8774" y="9941"/>
                  </a:cubicBezTo>
                  <a:cubicBezTo>
                    <a:pt x="9675" y="9941"/>
                    <a:pt x="10575" y="9907"/>
                    <a:pt x="11509" y="9641"/>
                  </a:cubicBezTo>
                  <a:cubicBezTo>
                    <a:pt x="12877" y="9440"/>
                    <a:pt x="14078" y="9007"/>
                    <a:pt x="15245" y="8506"/>
                  </a:cubicBezTo>
                  <a:cubicBezTo>
                    <a:pt x="12877" y="5471"/>
                    <a:pt x="10208" y="2836"/>
                    <a:pt x="7506" y="134"/>
                  </a:cubicBezTo>
                  <a:lnTo>
                    <a:pt x="7506" y="100"/>
                  </a:lnTo>
                  <a:cubicBezTo>
                    <a:pt x="7506" y="134"/>
                    <a:pt x="7440" y="134"/>
                    <a:pt x="7440" y="167"/>
                  </a:cubicBezTo>
                  <a:cubicBezTo>
                    <a:pt x="7410" y="216"/>
                    <a:pt x="7364" y="236"/>
                    <a:pt x="7314" y="236"/>
                  </a:cubicBezTo>
                  <a:cubicBezTo>
                    <a:pt x="7192" y="236"/>
                    <a:pt x="7049" y="118"/>
                    <a:pt x="707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36"/>
            <p:cNvSpPr/>
            <p:nvPr/>
          </p:nvSpPr>
          <p:spPr>
            <a:xfrm rot="533168">
              <a:off x="8010412" y="2234750"/>
              <a:ext cx="211207" cy="150245"/>
            </a:xfrm>
            <a:custGeom>
              <a:avLst/>
              <a:gdLst/>
              <a:ahLst/>
              <a:cxnLst/>
              <a:rect l="l" t="t" r="r" b="b"/>
              <a:pathLst>
                <a:path w="13177" h="9374" extrusionOk="0">
                  <a:moveTo>
                    <a:pt x="6772" y="0"/>
                  </a:moveTo>
                  <a:cubicBezTo>
                    <a:pt x="4637" y="200"/>
                    <a:pt x="2603" y="534"/>
                    <a:pt x="635" y="834"/>
                  </a:cubicBezTo>
                  <a:lnTo>
                    <a:pt x="1" y="968"/>
                  </a:lnTo>
                  <a:cubicBezTo>
                    <a:pt x="3003" y="3336"/>
                    <a:pt x="5605" y="6305"/>
                    <a:pt x="7940" y="9307"/>
                  </a:cubicBezTo>
                  <a:cubicBezTo>
                    <a:pt x="7940" y="9340"/>
                    <a:pt x="7973" y="9340"/>
                    <a:pt x="7973" y="9374"/>
                  </a:cubicBezTo>
                  <a:cubicBezTo>
                    <a:pt x="9808" y="8506"/>
                    <a:pt x="11509" y="7339"/>
                    <a:pt x="13177" y="6005"/>
                  </a:cubicBezTo>
                  <a:cubicBezTo>
                    <a:pt x="11309" y="3670"/>
                    <a:pt x="9274" y="1702"/>
                    <a:pt x="67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36"/>
            <p:cNvSpPr/>
            <p:nvPr/>
          </p:nvSpPr>
          <p:spPr>
            <a:xfrm rot="533168">
              <a:off x="7900730" y="2155236"/>
              <a:ext cx="175383" cy="89516"/>
            </a:xfrm>
            <a:custGeom>
              <a:avLst/>
              <a:gdLst/>
              <a:ahLst/>
              <a:cxnLst/>
              <a:rect l="l" t="t" r="r" b="b"/>
              <a:pathLst>
                <a:path w="10942" h="5585" extrusionOk="0">
                  <a:moveTo>
                    <a:pt x="10196" y="0"/>
                  </a:moveTo>
                  <a:cubicBezTo>
                    <a:pt x="9520" y="0"/>
                    <a:pt x="8848" y="31"/>
                    <a:pt x="8139" y="80"/>
                  </a:cubicBezTo>
                  <a:cubicBezTo>
                    <a:pt x="6271" y="180"/>
                    <a:pt x="4470" y="480"/>
                    <a:pt x="2669" y="947"/>
                  </a:cubicBezTo>
                  <a:cubicBezTo>
                    <a:pt x="1902" y="2515"/>
                    <a:pt x="934" y="4016"/>
                    <a:pt x="0" y="5584"/>
                  </a:cubicBezTo>
                  <a:cubicBezTo>
                    <a:pt x="2569" y="4950"/>
                    <a:pt x="5104" y="4417"/>
                    <a:pt x="7639" y="3983"/>
                  </a:cubicBezTo>
                  <a:cubicBezTo>
                    <a:pt x="8740" y="2615"/>
                    <a:pt x="9774" y="1248"/>
                    <a:pt x="10941" y="13"/>
                  </a:cubicBezTo>
                  <a:cubicBezTo>
                    <a:pt x="10691" y="4"/>
                    <a:pt x="10443" y="0"/>
                    <a:pt x="101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36"/>
            <p:cNvSpPr/>
            <p:nvPr/>
          </p:nvSpPr>
          <p:spPr>
            <a:xfrm rot="533168">
              <a:off x="8035089" y="2174027"/>
              <a:ext cx="146516" cy="61499"/>
            </a:xfrm>
            <a:custGeom>
              <a:avLst/>
              <a:gdLst/>
              <a:ahLst/>
              <a:cxnLst/>
              <a:rect l="l" t="t" r="r" b="b"/>
              <a:pathLst>
                <a:path w="9141" h="3837" extrusionOk="0">
                  <a:moveTo>
                    <a:pt x="2936" y="0"/>
                  </a:moveTo>
                  <a:cubicBezTo>
                    <a:pt x="2102" y="1335"/>
                    <a:pt x="1068" y="2602"/>
                    <a:pt x="1" y="3836"/>
                  </a:cubicBezTo>
                  <a:cubicBezTo>
                    <a:pt x="267" y="3803"/>
                    <a:pt x="468" y="3770"/>
                    <a:pt x="734" y="3736"/>
                  </a:cubicBezTo>
                  <a:cubicBezTo>
                    <a:pt x="2669" y="3436"/>
                    <a:pt x="4737" y="3136"/>
                    <a:pt x="6805" y="2969"/>
                  </a:cubicBezTo>
                  <a:cubicBezTo>
                    <a:pt x="7473" y="2135"/>
                    <a:pt x="8340" y="1401"/>
                    <a:pt x="9140" y="668"/>
                  </a:cubicBezTo>
                  <a:cubicBezTo>
                    <a:pt x="7106" y="301"/>
                    <a:pt x="5004" y="67"/>
                    <a:pt x="29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6"/>
            <p:cNvSpPr/>
            <p:nvPr/>
          </p:nvSpPr>
          <p:spPr>
            <a:xfrm rot="533168">
              <a:off x="8128977" y="2244884"/>
              <a:ext cx="159884" cy="97594"/>
            </a:xfrm>
            <a:custGeom>
              <a:avLst/>
              <a:gdLst/>
              <a:ahLst/>
              <a:cxnLst/>
              <a:rect l="l" t="t" r="r" b="b"/>
              <a:pathLst>
                <a:path w="9975" h="6089" extrusionOk="0">
                  <a:moveTo>
                    <a:pt x="4626" y="0"/>
                  </a:moveTo>
                  <a:cubicBezTo>
                    <a:pt x="3087" y="0"/>
                    <a:pt x="1538" y="115"/>
                    <a:pt x="34" y="251"/>
                  </a:cubicBezTo>
                  <a:cubicBezTo>
                    <a:pt x="34" y="285"/>
                    <a:pt x="1" y="285"/>
                    <a:pt x="1" y="285"/>
                  </a:cubicBezTo>
                  <a:cubicBezTo>
                    <a:pt x="2469" y="1719"/>
                    <a:pt x="4671" y="3720"/>
                    <a:pt x="6305" y="6089"/>
                  </a:cubicBezTo>
                  <a:cubicBezTo>
                    <a:pt x="6605" y="5789"/>
                    <a:pt x="6939" y="5555"/>
                    <a:pt x="7272" y="5288"/>
                  </a:cubicBezTo>
                  <a:cubicBezTo>
                    <a:pt x="8140" y="4588"/>
                    <a:pt x="9007" y="3921"/>
                    <a:pt x="9974" y="3354"/>
                  </a:cubicBezTo>
                  <a:cubicBezTo>
                    <a:pt x="8473" y="2353"/>
                    <a:pt x="7039" y="1185"/>
                    <a:pt x="5638" y="18"/>
                  </a:cubicBezTo>
                  <a:cubicBezTo>
                    <a:pt x="5301" y="6"/>
                    <a:pt x="4964" y="0"/>
                    <a:pt x="46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36"/>
            <p:cNvSpPr/>
            <p:nvPr/>
          </p:nvSpPr>
          <p:spPr>
            <a:xfrm rot="533168">
              <a:off x="8154465" y="2200800"/>
              <a:ext cx="100001" cy="34764"/>
            </a:xfrm>
            <a:custGeom>
              <a:avLst/>
              <a:gdLst/>
              <a:ahLst/>
              <a:cxnLst/>
              <a:rect l="l" t="t" r="r" b="b"/>
              <a:pathLst>
                <a:path w="6239" h="2169" extrusionOk="0">
                  <a:moveTo>
                    <a:pt x="1902" y="0"/>
                  </a:moveTo>
                  <a:cubicBezTo>
                    <a:pt x="1302" y="734"/>
                    <a:pt x="668" y="1501"/>
                    <a:pt x="1" y="2168"/>
                  </a:cubicBezTo>
                  <a:cubicBezTo>
                    <a:pt x="1669" y="2035"/>
                    <a:pt x="3303" y="1935"/>
                    <a:pt x="4904" y="1935"/>
                  </a:cubicBezTo>
                  <a:cubicBezTo>
                    <a:pt x="5238" y="1535"/>
                    <a:pt x="5738" y="1234"/>
                    <a:pt x="6239" y="1034"/>
                  </a:cubicBezTo>
                  <a:cubicBezTo>
                    <a:pt x="4804" y="601"/>
                    <a:pt x="3337" y="267"/>
                    <a:pt x="19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36"/>
            <p:cNvSpPr/>
            <p:nvPr/>
          </p:nvSpPr>
          <p:spPr>
            <a:xfrm rot="533168">
              <a:off x="8228037" y="2256573"/>
              <a:ext cx="125134" cy="50263"/>
            </a:xfrm>
            <a:custGeom>
              <a:avLst/>
              <a:gdLst/>
              <a:ahLst/>
              <a:cxnLst/>
              <a:rect l="l" t="t" r="r" b="b"/>
              <a:pathLst>
                <a:path w="7807" h="3136" extrusionOk="0">
                  <a:moveTo>
                    <a:pt x="1" y="0"/>
                  </a:moveTo>
                  <a:lnTo>
                    <a:pt x="1" y="0"/>
                  </a:lnTo>
                  <a:cubicBezTo>
                    <a:pt x="1435" y="1001"/>
                    <a:pt x="2870" y="2002"/>
                    <a:pt x="4271" y="3136"/>
                  </a:cubicBezTo>
                  <a:cubicBezTo>
                    <a:pt x="5338" y="2435"/>
                    <a:pt x="6506" y="1835"/>
                    <a:pt x="7807" y="1401"/>
                  </a:cubicBezTo>
                  <a:cubicBezTo>
                    <a:pt x="5338" y="467"/>
                    <a:pt x="2703" y="100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36"/>
            <p:cNvSpPr/>
            <p:nvPr/>
          </p:nvSpPr>
          <p:spPr>
            <a:xfrm rot="533168">
              <a:off x="8237538" y="2233106"/>
              <a:ext cx="105355" cy="29427"/>
            </a:xfrm>
            <a:custGeom>
              <a:avLst/>
              <a:gdLst/>
              <a:ahLst/>
              <a:cxnLst/>
              <a:rect l="l" t="t" r="r" b="b"/>
              <a:pathLst>
                <a:path w="6573" h="1836" extrusionOk="0">
                  <a:moveTo>
                    <a:pt x="1268" y="1"/>
                  </a:moveTo>
                  <a:cubicBezTo>
                    <a:pt x="1001" y="101"/>
                    <a:pt x="735" y="234"/>
                    <a:pt x="501" y="401"/>
                  </a:cubicBezTo>
                  <a:cubicBezTo>
                    <a:pt x="334" y="534"/>
                    <a:pt x="168" y="701"/>
                    <a:pt x="1" y="835"/>
                  </a:cubicBezTo>
                  <a:cubicBezTo>
                    <a:pt x="2236" y="901"/>
                    <a:pt x="4437" y="1202"/>
                    <a:pt x="6572" y="1835"/>
                  </a:cubicBezTo>
                  <a:cubicBezTo>
                    <a:pt x="4871" y="1102"/>
                    <a:pt x="3070" y="534"/>
                    <a:pt x="12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36"/>
            <p:cNvSpPr/>
            <p:nvPr/>
          </p:nvSpPr>
          <p:spPr>
            <a:xfrm rot="533168">
              <a:off x="7722461" y="2256325"/>
              <a:ext cx="168972" cy="77014"/>
            </a:xfrm>
            <a:custGeom>
              <a:avLst/>
              <a:gdLst/>
              <a:ahLst/>
              <a:cxnLst/>
              <a:rect l="l" t="t" r="r" b="b"/>
              <a:pathLst>
                <a:path w="10542" h="4805" extrusionOk="0">
                  <a:moveTo>
                    <a:pt x="4303" y="1"/>
                  </a:moveTo>
                  <a:cubicBezTo>
                    <a:pt x="2836" y="468"/>
                    <a:pt x="1401" y="1001"/>
                    <a:pt x="0" y="1535"/>
                  </a:cubicBezTo>
                  <a:cubicBezTo>
                    <a:pt x="3670" y="2036"/>
                    <a:pt x="7072" y="3537"/>
                    <a:pt x="10541" y="4804"/>
                  </a:cubicBezTo>
                  <a:cubicBezTo>
                    <a:pt x="8673" y="2936"/>
                    <a:pt x="6739" y="1368"/>
                    <a:pt x="4370" y="34"/>
                  </a:cubicBezTo>
                  <a:cubicBezTo>
                    <a:pt x="4337" y="34"/>
                    <a:pt x="4303" y="1"/>
                    <a:pt x="4303" y="1"/>
                  </a:cubicBezTo>
                  <a:close/>
                </a:path>
              </a:pathLst>
            </a:custGeom>
            <a:solidFill>
              <a:srgbClr val="5E8F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36"/>
            <p:cNvSpPr/>
            <p:nvPr/>
          </p:nvSpPr>
          <p:spPr>
            <a:xfrm rot="533168">
              <a:off x="7716413" y="2227631"/>
              <a:ext cx="66326" cy="37441"/>
            </a:xfrm>
            <a:custGeom>
              <a:avLst/>
              <a:gdLst/>
              <a:ahLst/>
              <a:cxnLst/>
              <a:rect l="l" t="t" r="r" b="b"/>
              <a:pathLst>
                <a:path w="4138" h="2336" extrusionOk="0">
                  <a:moveTo>
                    <a:pt x="2369" y="1"/>
                  </a:moveTo>
                  <a:cubicBezTo>
                    <a:pt x="1535" y="701"/>
                    <a:pt x="768" y="1502"/>
                    <a:pt x="1" y="2336"/>
                  </a:cubicBezTo>
                  <a:cubicBezTo>
                    <a:pt x="1368" y="1802"/>
                    <a:pt x="2769" y="1302"/>
                    <a:pt x="4137" y="835"/>
                  </a:cubicBezTo>
                  <a:cubicBezTo>
                    <a:pt x="3537" y="568"/>
                    <a:pt x="2970" y="301"/>
                    <a:pt x="2369" y="1"/>
                  </a:cubicBezTo>
                  <a:close/>
                </a:path>
              </a:pathLst>
            </a:custGeom>
            <a:solidFill>
              <a:srgbClr val="79A4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36"/>
            <p:cNvSpPr/>
            <p:nvPr/>
          </p:nvSpPr>
          <p:spPr>
            <a:xfrm rot="533168">
              <a:off x="7875126" y="2169058"/>
              <a:ext cx="144112" cy="37281"/>
            </a:xfrm>
            <a:custGeom>
              <a:avLst/>
              <a:gdLst/>
              <a:ahLst/>
              <a:cxnLst/>
              <a:rect l="l" t="t" r="r" b="b"/>
              <a:pathLst>
                <a:path w="8991" h="2326" extrusionOk="0">
                  <a:moveTo>
                    <a:pt x="6659" y="0"/>
                  </a:moveTo>
                  <a:cubicBezTo>
                    <a:pt x="4335" y="0"/>
                    <a:pt x="2021" y="786"/>
                    <a:pt x="117" y="2047"/>
                  </a:cubicBezTo>
                  <a:cubicBezTo>
                    <a:pt x="0" y="2135"/>
                    <a:pt x="89" y="2325"/>
                    <a:pt x="203" y="2325"/>
                  </a:cubicBezTo>
                  <a:cubicBezTo>
                    <a:pt x="218" y="2325"/>
                    <a:pt x="235" y="2322"/>
                    <a:pt x="251" y="2314"/>
                  </a:cubicBezTo>
                  <a:cubicBezTo>
                    <a:pt x="2609" y="1346"/>
                    <a:pt x="4966" y="1036"/>
                    <a:pt x="7473" y="1036"/>
                  </a:cubicBezTo>
                  <a:cubicBezTo>
                    <a:pt x="7733" y="1036"/>
                    <a:pt x="7994" y="1040"/>
                    <a:pt x="8257" y="1046"/>
                  </a:cubicBezTo>
                  <a:cubicBezTo>
                    <a:pt x="8824" y="1046"/>
                    <a:pt x="8990" y="212"/>
                    <a:pt x="8357" y="145"/>
                  </a:cubicBezTo>
                  <a:cubicBezTo>
                    <a:pt x="7794" y="47"/>
                    <a:pt x="7226" y="0"/>
                    <a:pt x="6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36"/>
            <p:cNvSpPr/>
            <p:nvPr/>
          </p:nvSpPr>
          <p:spPr>
            <a:xfrm rot="533005">
              <a:off x="7694896" y="2154004"/>
              <a:ext cx="692650" cy="255548"/>
            </a:xfrm>
            <a:custGeom>
              <a:avLst/>
              <a:gdLst/>
              <a:ahLst/>
              <a:cxnLst/>
              <a:rect l="l" t="t" r="r" b="b"/>
              <a:pathLst>
                <a:path w="43217" h="15945" extrusionOk="0">
                  <a:moveTo>
                    <a:pt x="29874" y="1393"/>
                  </a:moveTo>
                  <a:cubicBezTo>
                    <a:pt x="31341" y="1660"/>
                    <a:pt x="32742" y="1994"/>
                    <a:pt x="34243" y="2427"/>
                  </a:cubicBezTo>
                  <a:cubicBezTo>
                    <a:pt x="33710" y="2627"/>
                    <a:pt x="33243" y="2928"/>
                    <a:pt x="32909" y="3328"/>
                  </a:cubicBezTo>
                  <a:cubicBezTo>
                    <a:pt x="31275" y="3328"/>
                    <a:pt x="29607" y="3428"/>
                    <a:pt x="28006" y="3561"/>
                  </a:cubicBezTo>
                  <a:cubicBezTo>
                    <a:pt x="28673" y="2894"/>
                    <a:pt x="29273" y="2094"/>
                    <a:pt x="29874" y="1393"/>
                  </a:cubicBezTo>
                  <a:close/>
                  <a:moveTo>
                    <a:pt x="34610" y="2561"/>
                  </a:moveTo>
                  <a:cubicBezTo>
                    <a:pt x="36412" y="3094"/>
                    <a:pt x="38180" y="3728"/>
                    <a:pt x="39914" y="4395"/>
                  </a:cubicBezTo>
                  <a:cubicBezTo>
                    <a:pt x="37846" y="3762"/>
                    <a:pt x="35578" y="3461"/>
                    <a:pt x="33343" y="3395"/>
                  </a:cubicBezTo>
                  <a:cubicBezTo>
                    <a:pt x="33510" y="3228"/>
                    <a:pt x="33676" y="3094"/>
                    <a:pt x="33843" y="2961"/>
                  </a:cubicBezTo>
                  <a:cubicBezTo>
                    <a:pt x="34043" y="2794"/>
                    <a:pt x="34343" y="2661"/>
                    <a:pt x="34610" y="2561"/>
                  </a:cubicBezTo>
                  <a:close/>
                  <a:moveTo>
                    <a:pt x="23369" y="626"/>
                  </a:moveTo>
                  <a:cubicBezTo>
                    <a:pt x="25437" y="659"/>
                    <a:pt x="27539" y="926"/>
                    <a:pt x="29573" y="1293"/>
                  </a:cubicBezTo>
                  <a:cubicBezTo>
                    <a:pt x="28773" y="1994"/>
                    <a:pt x="27906" y="2761"/>
                    <a:pt x="27238" y="3595"/>
                  </a:cubicBezTo>
                  <a:cubicBezTo>
                    <a:pt x="25170" y="3795"/>
                    <a:pt x="23102" y="4095"/>
                    <a:pt x="21167" y="4395"/>
                  </a:cubicBezTo>
                  <a:cubicBezTo>
                    <a:pt x="20901" y="4429"/>
                    <a:pt x="20700" y="4462"/>
                    <a:pt x="20434" y="4495"/>
                  </a:cubicBezTo>
                  <a:cubicBezTo>
                    <a:pt x="21501" y="3261"/>
                    <a:pt x="22535" y="1994"/>
                    <a:pt x="23369" y="626"/>
                  </a:cubicBezTo>
                  <a:close/>
                  <a:moveTo>
                    <a:pt x="23069" y="626"/>
                  </a:moveTo>
                  <a:cubicBezTo>
                    <a:pt x="21868" y="1827"/>
                    <a:pt x="20834" y="3261"/>
                    <a:pt x="19766" y="4596"/>
                  </a:cubicBezTo>
                  <a:cubicBezTo>
                    <a:pt x="17198" y="4996"/>
                    <a:pt x="14663" y="5563"/>
                    <a:pt x="12094" y="6230"/>
                  </a:cubicBezTo>
                  <a:cubicBezTo>
                    <a:pt x="13028" y="4729"/>
                    <a:pt x="13996" y="3161"/>
                    <a:pt x="14763" y="1593"/>
                  </a:cubicBezTo>
                  <a:cubicBezTo>
                    <a:pt x="16531" y="1126"/>
                    <a:pt x="18365" y="826"/>
                    <a:pt x="20267" y="659"/>
                  </a:cubicBezTo>
                  <a:cubicBezTo>
                    <a:pt x="21201" y="626"/>
                    <a:pt x="22168" y="626"/>
                    <a:pt x="23069" y="626"/>
                  </a:cubicBezTo>
                  <a:close/>
                  <a:moveTo>
                    <a:pt x="33043" y="4062"/>
                  </a:moveTo>
                  <a:lnTo>
                    <a:pt x="33043" y="4062"/>
                  </a:lnTo>
                  <a:cubicBezTo>
                    <a:pt x="35744" y="4095"/>
                    <a:pt x="38413" y="4495"/>
                    <a:pt x="40781" y="5429"/>
                  </a:cubicBezTo>
                  <a:cubicBezTo>
                    <a:pt x="39547" y="5830"/>
                    <a:pt x="38413" y="6464"/>
                    <a:pt x="37279" y="7164"/>
                  </a:cubicBezTo>
                  <a:cubicBezTo>
                    <a:pt x="35945" y="6063"/>
                    <a:pt x="34510" y="5063"/>
                    <a:pt x="33043" y="4062"/>
                  </a:cubicBezTo>
                  <a:close/>
                  <a:moveTo>
                    <a:pt x="14429" y="1727"/>
                  </a:moveTo>
                  <a:cubicBezTo>
                    <a:pt x="13395" y="3228"/>
                    <a:pt x="12528" y="4796"/>
                    <a:pt x="11561" y="6330"/>
                  </a:cubicBezTo>
                  <a:cubicBezTo>
                    <a:pt x="11527" y="6330"/>
                    <a:pt x="11527" y="6397"/>
                    <a:pt x="11527" y="6397"/>
                  </a:cubicBezTo>
                  <a:cubicBezTo>
                    <a:pt x="9859" y="6797"/>
                    <a:pt x="8191" y="7297"/>
                    <a:pt x="6524" y="7831"/>
                  </a:cubicBezTo>
                  <a:cubicBezTo>
                    <a:pt x="7091" y="6630"/>
                    <a:pt x="7724" y="5429"/>
                    <a:pt x="8325" y="4162"/>
                  </a:cubicBezTo>
                  <a:cubicBezTo>
                    <a:pt x="10226" y="3128"/>
                    <a:pt x="12261" y="2294"/>
                    <a:pt x="14429" y="1727"/>
                  </a:cubicBezTo>
                  <a:close/>
                  <a:moveTo>
                    <a:pt x="7791" y="4429"/>
                  </a:moveTo>
                  <a:lnTo>
                    <a:pt x="7791" y="4429"/>
                  </a:lnTo>
                  <a:cubicBezTo>
                    <a:pt x="7157" y="5596"/>
                    <a:pt x="6557" y="6830"/>
                    <a:pt x="5990" y="8065"/>
                  </a:cubicBezTo>
                  <a:cubicBezTo>
                    <a:pt x="4355" y="8598"/>
                    <a:pt x="2821" y="9132"/>
                    <a:pt x="1220" y="9766"/>
                  </a:cubicBezTo>
                  <a:cubicBezTo>
                    <a:pt x="3188" y="7598"/>
                    <a:pt x="5389" y="5796"/>
                    <a:pt x="7791" y="4429"/>
                  </a:cubicBezTo>
                  <a:close/>
                  <a:moveTo>
                    <a:pt x="32099" y="3990"/>
                  </a:moveTo>
                  <a:cubicBezTo>
                    <a:pt x="32292" y="3990"/>
                    <a:pt x="32484" y="3992"/>
                    <a:pt x="32676" y="3995"/>
                  </a:cubicBezTo>
                  <a:cubicBezTo>
                    <a:pt x="34077" y="5129"/>
                    <a:pt x="35511" y="6297"/>
                    <a:pt x="37012" y="7331"/>
                  </a:cubicBezTo>
                  <a:cubicBezTo>
                    <a:pt x="36078" y="7931"/>
                    <a:pt x="35211" y="8598"/>
                    <a:pt x="34343" y="9299"/>
                  </a:cubicBezTo>
                  <a:cubicBezTo>
                    <a:pt x="34043" y="9599"/>
                    <a:pt x="33710" y="9833"/>
                    <a:pt x="33376" y="10099"/>
                  </a:cubicBezTo>
                  <a:cubicBezTo>
                    <a:pt x="31742" y="7764"/>
                    <a:pt x="29540" y="5763"/>
                    <a:pt x="27038" y="4295"/>
                  </a:cubicBezTo>
                  <a:cubicBezTo>
                    <a:pt x="27038" y="4262"/>
                    <a:pt x="27072" y="4262"/>
                    <a:pt x="27072" y="4262"/>
                  </a:cubicBezTo>
                  <a:cubicBezTo>
                    <a:pt x="28745" y="4113"/>
                    <a:pt x="30445" y="3990"/>
                    <a:pt x="32099" y="3990"/>
                  </a:cubicBezTo>
                  <a:close/>
                  <a:moveTo>
                    <a:pt x="6357" y="8598"/>
                  </a:moveTo>
                  <a:lnTo>
                    <a:pt x="6424" y="8665"/>
                  </a:lnTo>
                  <a:cubicBezTo>
                    <a:pt x="8825" y="9999"/>
                    <a:pt x="10727" y="11500"/>
                    <a:pt x="12561" y="13435"/>
                  </a:cubicBezTo>
                  <a:cubicBezTo>
                    <a:pt x="9092" y="12168"/>
                    <a:pt x="5690" y="10667"/>
                    <a:pt x="2020" y="10166"/>
                  </a:cubicBezTo>
                  <a:cubicBezTo>
                    <a:pt x="3421" y="9599"/>
                    <a:pt x="4889" y="9099"/>
                    <a:pt x="6357" y="8598"/>
                  </a:cubicBezTo>
                  <a:close/>
                  <a:moveTo>
                    <a:pt x="26671" y="4295"/>
                  </a:moveTo>
                  <a:cubicBezTo>
                    <a:pt x="29173" y="5997"/>
                    <a:pt x="31208" y="7965"/>
                    <a:pt x="33076" y="10300"/>
                  </a:cubicBezTo>
                  <a:cubicBezTo>
                    <a:pt x="31408" y="11601"/>
                    <a:pt x="29740" y="12801"/>
                    <a:pt x="27872" y="13669"/>
                  </a:cubicBezTo>
                  <a:cubicBezTo>
                    <a:pt x="27872" y="13635"/>
                    <a:pt x="27872" y="13635"/>
                    <a:pt x="27839" y="13602"/>
                  </a:cubicBezTo>
                  <a:cubicBezTo>
                    <a:pt x="25504" y="10600"/>
                    <a:pt x="22902" y="7631"/>
                    <a:pt x="19900" y="5263"/>
                  </a:cubicBezTo>
                  <a:lnTo>
                    <a:pt x="20534" y="5129"/>
                  </a:lnTo>
                  <a:cubicBezTo>
                    <a:pt x="22502" y="4829"/>
                    <a:pt x="24570" y="4495"/>
                    <a:pt x="26671" y="4295"/>
                  </a:cubicBezTo>
                  <a:close/>
                  <a:moveTo>
                    <a:pt x="11727" y="6997"/>
                  </a:moveTo>
                  <a:cubicBezTo>
                    <a:pt x="14930" y="9499"/>
                    <a:pt x="17798" y="12001"/>
                    <a:pt x="20367" y="15236"/>
                  </a:cubicBezTo>
                  <a:cubicBezTo>
                    <a:pt x="17932" y="15136"/>
                    <a:pt x="15630" y="14503"/>
                    <a:pt x="13395" y="13735"/>
                  </a:cubicBezTo>
                  <a:cubicBezTo>
                    <a:pt x="11661" y="11500"/>
                    <a:pt x="9326" y="9666"/>
                    <a:pt x="6757" y="8465"/>
                  </a:cubicBezTo>
                  <a:cubicBezTo>
                    <a:pt x="8392" y="7931"/>
                    <a:pt x="10059" y="7464"/>
                    <a:pt x="11727" y="6997"/>
                  </a:cubicBezTo>
                  <a:close/>
                  <a:moveTo>
                    <a:pt x="19266" y="5429"/>
                  </a:moveTo>
                  <a:cubicBezTo>
                    <a:pt x="19242" y="5547"/>
                    <a:pt x="19369" y="5665"/>
                    <a:pt x="19504" y="5665"/>
                  </a:cubicBezTo>
                  <a:cubicBezTo>
                    <a:pt x="19560" y="5665"/>
                    <a:pt x="19617" y="5645"/>
                    <a:pt x="19666" y="5596"/>
                  </a:cubicBezTo>
                  <a:cubicBezTo>
                    <a:pt x="19666" y="5563"/>
                    <a:pt x="19700" y="5563"/>
                    <a:pt x="19700" y="5496"/>
                  </a:cubicBezTo>
                  <a:lnTo>
                    <a:pt x="19700" y="5563"/>
                  </a:lnTo>
                  <a:cubicBezTo>
                    <a:pt x="22435" y="8265"/>
                    <a:pt x="25104" y="10900"/>
                    <a:pt x="27439" y="13936"/>
                  </a:cubicBezTo>
                  <a:cubicBezTo>
                    <a:pt x="26271" y="14436"/>
                    <a:pt x="25037" y="14803"/>
                    <a:pt x="23703" y="15070"/>
                  </a:cubicBezTo>
                  <a:cubicBezTo>
                    <a:pt x="22769" y="15236"/>
                    <a:pt x="21868" y="15270"/>
                    <a:pt x="20934" y="15270"/>
                  </a:cubicBezTo>
                  <a:cubicBezTo>
                    <a:pt x="20934" y="15236"/>
                    <a:pt x="20901" y="15236"/>
                    <a:pt x="20901" y="15170"/>
                  </a:cubicBezTo>
                  <a:cubicBezTo>
                    <a:pt x="18566" y="11967"/>
                    <a:pt x="15563" y="8932"/>
                    <a:pt x="12194" y="6964"/>
                  </a:cubicBezTo>
                  <a:cubicBezTo>
                    <a:pt x="14529" y="6330"/>
                    <a:pt x="16898" y="5830"/>
                    <a:pt x="19266" y="5429"/>
                  </a:cubicBezTo>
                  <a:close/>
                  <a:moveTo>
                    <a:pt x="22393" y="1"/>
                  </a:moveTo>
                  <a:cubicBezTo>
                    <a:pt x="21419" y="1"/>
                    <a:pt x="20444" y="41"/>
                    <a:pt x="19466" y="126"/>
                  </a:cubicBezTo>
                  <a:cubicBezTo>
                    <a:pt x="12294" y="759"/>
                    <a:pt x="4756" y="3962"/>
                    <a:pt x="519" y="9999"/>
                  </a:cubicBezTo>
                  <a:cubicBezTo>
                    <a:pt x="486" y="10066"/>
                    <a:pt x="486" y="10066"/>
                    <a:pt x="419" y="10066"/>
                  </a:cubicBezTo>
                  <a:cubicBezTo>
                    <a:pt x="252" y="10099"/>
                    <a:pt x="186" y="10266"/>
                    <a:pt x="219" y="10433"/>
                  </a:cubicBezTo>
                  <a:cubicBezTo>
                    <a:pt x="186" y="10533"/>
                    <a:pt x="86" y="10633"/>
                    <a:pt x="52" y="10733"/>
                  </a:cubicBezTo>
                  <a:cubicBezTo>
                    <a:pt x="0" y="10812"/>
                    <a:pt x="91" y="10931"/>
                    <a:pt x="181" y="10931"/>
                  </a:cubicBezTo>
                  <a:cubicBezTo>
                    <a:pt x="206" y="10931"/>
                    <a:pt x="231" y="10922"/>
                    <a:pt x="252" y="10900"/>
                  </a:cubicBezTo>
                  <a:cubicBezTo>
                    <a:pt x="319" y="10800"/>
                    <a:pt x="386" y="10767"/>
                    <a:pt x="386" y="10667"/>
                  </a:cubicBezTo>
                  <a:cubicBezTo>
                    <a:pt x="419" y="10733"/>
                    <a:pt x="419" y="10733"/>
                    <a:pt x="453" y="10733"/>
                  </a:cubicBezTo>
                  <a:cubicBezTo>
                    <a:pt x="7601" y="11190"/>
                    <a:pt x="13778" y="15945"/>
                    <a:pt x="20957" y="15945"/>
                  </a:cubicBezTo>
                  <a:cubicBezTo>
                    <a:pt x="21651" y="15945"/>
                    <a:pt x="22354" y="15901"/>
                    <a:pt x="23069" y="15804"/>
                  </a:cubicBezTo>
                  <a:cubicBezTo>
                    <a:pt x="26538" y="15337"/>
                    <a:pt x="29540" y="13902"/>
                    <a:pt x="32275" y="11801"/>
                  </a:cubicBezTo>
                  <a:cubicBezTo>
                    <a:pt x="35578" y="9299"/>
                    <a:pt x="38580" y="6230"/>
                    <a:pt x="42816" y="5596"/>
                  </a:cubicBezTo>
                  <a:cubicBezTo>
                    <a:pt x="43116" y="5563"/>
                    <a:pt x="43217" y="5096"/>
                    <a:pt x="42916" y="4962"/>
                  </a:cubicBezTo>
                  <a:cubicBezTo>
                    <a:pt x="36463" y="2146"/>
                    <a:pt x="29493" y="1"/>
                    <a:pt x="22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36"/>
            <p:cNvSpPr/>
            <p:nvPr/>
          </p:nvSpPr>
          <p:spPr>
            <a:xfrm rot="533168">
              <a:off x="7253192" y="1417568"/>
              <a:ext cx="710573" cy="1534443"/>
            </a:xfrm>
            <a:custGeom>
              <a:avLst/>
              <a:gdLst/>
              <a:ahLst/>
              <a:cxnLst/>
              <a:rect l="l" t="t" r="r" b="b"/>
              <a:pathLst>
                <a:path w="44332" h="95736" extrusionOk="0">
                  <a:moveTo>
                    <a:pt x="10174" y="1"/>
                  </a:moveTo>
                  <a:cubicBezTo>
                    <a:pt x="7706" y="2136"/>
                    <a:pt x="9941" y="5605"/>
                    <a:pt x="9740" y="8273"/>
                  </a:cubicBezTo>
                  <a:cubicBezTo>
                    <a:pt x="9574" y="10341"/>
                    <a:pt x="8373" y="12109"/>
                    <a:pt x="7172" y="13677"/>
                  </a:cubicBezTo>
                  <a:cubicBezTo>
                    <a:pt x="4070" y="17747"/>
                    <a:pt x="0" y="24018"/>
                    <a:pt x="4603" y="28588"/>
                  </a:cubicBezTo>
                  <a:cubicBezTo>
                    <a:pt x="10875" y="34759"/>
                    <a:pt x="22183" y="28688"/>
                    <a:pt x="27720" y="36293"/>
                  </a:cubicBezTo>
                  <a:cubicBezTo>
                    <a:pt x="28621" y="37594"/>
                    <a:pt x="29254" y="39129"/>
                    <a:pt x="29121" y="40697"/>
                  </a:cubicBezTo>
                  <a:cubicBezTo>
                    <a:pt x="29021" y="42765"/>
                    <a:pt x="27286" y="44266"/>
                    <a:pt x="28387" y="46334"/>
                  </a:cubicBezTo>
                  <a:cubicBezTo>
                    <a:pt x="29621" y="48702"/>
                    <a:pt x="32357" y="50370"/>
                    <a:pt x="30922" y="53339"/>
                  </a:cubicBezTo>
                  <a:cubicBezTo>
                    <a:pt x="29121" y="57042"/>
                    <a:pt x="24918" y="59443"/>
                    <a:pt x="22016" y="62112"/>
                  </a:cubicBezTo>
                  <a:cubicBezTo>
                    <a:pt x="18447" y="65381"/>
                    <a:pt x="15578" y="69517"/>
                    <a:pt x="13877" y="74054"/>
                  </a:cubicBezTo>
                  <a:cubicBezTo>
                    <a:pt x="12776" y="77023"/>
                    <a:pt x="12609" y="79724"/>
                    <a:pt x="14344" y="82493"/>
                  </a:cubicBezTo>
                  <a:cubicBezTo>
                    <a:pt x="15378" y="84161"/>
                    <a:pt x="16946" y="85562"/>
                    <a:pt x="17713" y="87363"/>
                  </a:cubicBezTo>
                  <a:cubicBezTo>
                    <a:pt x="19047" y="90566"/>
                    <a:pt x="14577" y="92767"/>
                    <a:pt x="15611" y="95736"/>
                  </a:cubicBezTo>
                  <a:cubicBezTo>
                    <a:pt x="17613" y="94602"/>
                    <a:pt x="19547" y="93368"/>
                    <a:pt x="21382" y="91933"/>
                  </a:cubicBezTo>
                  <a:cubicBezTo>
                    <a:pt x="31156" y="84528"/>
                    <a:pt x="38227" y="73687"/>
                    <a:pt x="41230" y="61812"/>
                  </a:cubicBezTo>
                  <a:cubicBezTo>
                    <a:pt x="44332" y="49636"/>
                    <a:pt x="41830" y="37327"/>
                    <a:pt x="36493" y="26119"/>
                  </a:cubicBezTo>
                  <a:cubicBezTo>
                    <a:pt x="31723" y="16179"/>
                    <a:pt x="24351" y="7840"/>
                    <a:pt x="14744" y="2302"/>
                  </a:cubicBezTo>
                  <a:cubicBezTo>
                    <a:pt x="13243" y="1468"/>
                    <a:pt x="11709" y="735"/>
                    <a:pt x="101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36"/>
            <p:cNvSpPr/>
            <p:nvPr/>
          </p:nvSpPr>
          <p:spPr>
            <a:xfrm rot="533168">
              <a:off x="6396927" y="1262563"/>
              <a:ext cx="1361264" cy="1723941"/>
            </a:xfrm>
            <a:custGeom>
              <a:avLst/>
              <a:gdLst/>
              <a:ahLst/>
              <a:cxnLst/>
              <a:rect l="l" t="t" r="r" b="b"/>
              <a:pathLst>
                <a:path w="84928" h="107559" extrusionOk="0">
                  <a:moveTo>
                    <a:pt x="42420" y="1"/>
                  </a:moveTo>
                  <a:cubicBezTo>
                    <a:pt x="34462" y="1"/>
                    <a:pt x="26538" y="1803"/>
                    <a:pt x="19281" y="5344"/>
                  </a:cubicBezTo>
                  <a:cubicBezTo>
                    <a:pt x="21749" y="10514"/>
                    <a:pt x="19047" y="16018"/>
                    <a:pt x="15278" y="19787"/>
                  </a:cubicBezTo>
                  <a:cubicBezTo>
                    <a:pt x="13076" y="21989"/>
                    <a:pt x="10308" y="23623"/>
                    <a:pt x="8206" y="25858"/>
                  </a:cubicBezTo>
                  <a:cubicBezTo>
                    <a:pt x="5071" y="29127"/>
                    <a:pt x="8406" y="32096"/>
                    <a:pt x="8640" y="35665"/>
                  </a:cubicBezTo>
                  <a:cubicBezTo>
                    <a:pt x="8807" y="38034"/>
                    <a:pt x="8006" y="40369"/>
                    <a:pt x="6472" y="42170"/>
                  </a:cubicBezTo>
                  <a:cubicBezTo>
                    <a:pt x="5604" y="43204"/>
                    <a:pt x="4503" y="44038"/>
                    <a:pt x="3636" y="45105"/>
                  </a:cubicBezTo>
                  <a:cubicBezTo>
                    <a:pt x="2102" y="47007"/>
                    <a:pt x="2269" y="48975"/>
                    <a:pt x="2736" y="51210"/>
                  </a:cubicBezTo>
                  <a:cubicBezTo>
                    <a:pt x="3269" y="53978"/>
                    <a:pt x="3603" y="56180"/>
                    <a:pt x="2135" y="58715"/>
                  </a:cubicBezTo>
                  <a:cubicBezTo>
                    <a:pt x="1802" y="59316"/>
                    <a:pt x="1335" y="59983"/>
                    <a:pt x="934" y="60683"/>
                  </a:cubicBezTo>
                  <a:cubicBezTo>
                    <a:pt x="234" y="62851"/>
                    <a:pt x="0" y="65020"/>
                    <a:pt x="501" y="67121"/>
                  </a:cubicBezTo>
                  <a:cubicBezTo>
                    <a:pt x="1101" y="68522"/>
                    <a:pt x="1968" y="69823"/>
                    <a:pt x="2902" y="71191"/>
                  </a:cubicBezTo>
                  <a:cubicBezTo>
                    <a:pt x="5337" y="73793"/>
                    <a:pt x="8506" y="75494"/>
                    <a:pt x="12176" y="76695"/>
                  </a:cubicBezTo>
                  <a:cubicBezTo>
                    <a:pt x="16479" y="78062"/>
                    <a:pt x="21115" y="79363"/>
                    <a:pt x="23650" y="83433"/>
                  </a:cubicBezTo>
                  <a:cubicBezTo>
                    <a:pt x="24584" y="84967"/>
                    <a:pt x="25118" y="86702"/>
                    <a:pt x="24818" y="88436"/>
                  </a:cubicBezTo>
                  <a:cubicBezTo>
                    <a:pt x="24651" y="89437"/>
                    <a:pt x="23951" y="90538"/>
                    <a:pt x="23951" y="91539"/>
                  </a:cubicBezTo>
                  <a:cubicBezTo>
                    <a:pt x="23951" y="94341"/>
                    <a:pt x="25819" y="93240"/>
                    <a:pt x="26919" y="94374"/>
                  </a:cubicBezTo>
                  <a:cubicBezTo>
                    <a:pt x="29288" y="96842"/>
                    <a:pt x="25652" y="102113"/>
                    <a:pt x="23851" y="104048"/>
                  </a:cubicBezTo>
                  <a:cubicBezTo>
                    <a:pt x="25785" y="104882"/>
                    <a:pt x="27787" y="105582"/>
                    <a:pt x="29822" y="106182"/>
                  </a:cubicBezTo>
                  <a:cubicBezTo>
                    <a:pt x="32624" y="106750"/>
                    <a:pt x="35426" y="107150"/>
                    <a:pt x="38294" y="107417"/>
                  </a:cubicBezTo>
                  <a:cubicBezTo>
                    <a:pt x="38561" y="107450"/>
                    <a:pt x="38828" y="107517"/>
                    <a:pt x="39128" y="107517"/>
                  </a:cubicBezTo>
                  <a:lnTo>
                    <a:pt x="40796" y="107517"/>
                  </a:lnTo>
                  <a:lnTo>
                    <a:pt x="40796" y="107550"/>
                  </a:lnTo>
                  <a:cubicBezTo>
                    <a:pt x="41110" y="107555"/>
                    <a:pt x="41424" y="107558"/>
                    <a:pt x="41737" y="107558"/>
                  </a:cubicBezTo>
                  <a:cubicBezTo>
                    <a:pt x="51192" y="107558"/>
                    <a:pt x="60549" y="105130"/>
                    <a:pt x="68749" y="100545"/>
                  </a:cubicBezTo>
                  <a:cubicBezTo>
                    <a:pt x="68149" y="99211"/>
                    <a:pt x="68583" y="98077"/>
                    <a:pt x="69250" y="96876"/>
                  </a:cubicBezTo>
                  <a:cubicBezTo>
                    <a:pt x="69750" y="95908"/>
                    <a:pt x="70484" y="95008"/>
                    <a:pt x="70751" y="93907"/>
                  </a:cubicBezTo>
                  <a:cubicBezTo>
                    <a:pt x="71118" y="92273"/>
                    <a:pt x="69950" y="90938"/>
                    <a:pt x="69016" y="89737"/>
                  </a:cubicBezTo>
                  <a:cubicBezTo>
                    <a:pt x="67649" y="87903"/>
                    <a:pt x="66248" y="86035"/>
                    <a:pt x="65914" y="83700"/>
                  </a:cubicBezTo>
                  <a:cubicBezTo>
                    <a:pt x="65580" y="81398"/>
                    <a:pt x="66448" y="79096"/>
                    <a:pt x="67315" y="77062"/>
                  </a:cubicBezTo>
                  <a:cubicBezTo>
                    <a:pt x="69016" y="73159"/>
                    <a:pt x="71518" y="69523"/>
                    <a:pt x="74620" y="66554"/>
                  </a:cubicBezTo>
                  <a:cubicBezTo>
                    <a:pt x="76421" y="64853"/>
                    <a:pt x="78456" y="63352"/>
                    <a:pt x="80324" y="61684"/>
                  </a:cubicBezTo>
                  <a:cubicBezTo>
                    <a:pt x="82025" y="60150"/>
                    <a:pt x="84928" y="57681"/>
                    <a:pt x="83960" y="55146"/>
                  </a:cubicBezTo>
                  <a:cubicBezTo>
                    <a:pt x="82859" y="52211"/>
                    <a:pt x="79924" y="51110"/>
                    <a:pt x="81292" y="47607"/>
                  </a:cubicBezTo>
                  <a:cubicBezTo>
                    <a:pt x="81959" y="45773"/>
                    <a:pt x="82426" y="44372"/>
                    <a:pt x="81492" y="42470"/>
                  </a:cubicBezTo>
                  <a:cubicBezTo>
                    <a:pt x="80991" y="41436"/>
                    <a:pt x="80258" y="40502"/>
                    <a:pt x="79357" y="39768"/>
                  </a:cubicBezTo>
                  <a:cubicBezTo>
                    <a:pt x="77255" y="37900"/>
                    <a:pt x="74420" y="37433"/>
                    <a:pt x="71685" y="37200"/>
                  </a:cubicBezTo>
                  <a:cubicBezTo>
                    <a:pt x="67649" y="36866"/>
                    <a:pt x="63345" y="37133"/>
                    <a:pt x="59676" y="35032"/>
                  </a:cubicBezTo>
                  <a:cubicBezTo>
                    <a:pt x="56574" y="33264"/>
                    <a:pt x="55006" y="29995"/>
                    <a:pt x="55640" y="26459"/>
                  </a:cubicBezTo>
                  <a:cubicBezTo>
                    <a:pt x="56441" y="21956"/>
                    <a:pt x="59810" y="19187"/>
                    <a:pt x="61844" y="15351"/>
                  </a:cubicBezTo>
                  <a:cubicBezTo>
                    <a:pt x="63446" y="12415"/>
                    <a:pt x="61778" y="10014"/>
                    <a:pt x="61978" y="7012"/>
                  </a:cubicBezTo>
                  <a:cubicBezTo>
                    <a:pt x="62011" y="5911"/>
                    <a:pt x="62411" y="4977"/>
                    <a:pt x="63179" y="4276"/>
                  </a:cubicBezTo>
                  <a:cubicBezTo>
                    <a:pt x="56525" y="1411"/>
                    <a:pt x="49459" y="1"/>
                    <a:pt x="42420" y="1"/>
                  </a:cubicBezTo>
                  <a:close/>
                </a:path>
              </a:pathLst>
            </a:custGeom>
            <a:solidFill>
              <a:srgbClr val="B1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36"/>
            <p:cNvSpPr/>
            <p:nvPr/>
          </p:nvSpPr>
          <p:spPr>
            <a:xfrm rot="533168">
              <a:off x="6144987" y="1178346"/>
              <a:ext cx="700427" cy="1657842"/>
            </a:xfrm>
            <a:custGeom>
              <a:avLst/>
              <a:gdLst/>
              <a:ahLst/>
              <a:cxnLst/>
              <a:rect l="l" t="t" r="r" b="b"/>
              <a:pathLst>
                <a:path w="43699" h="103435" extrusionOk="0">
                  <a:moveTo>
                    <a:pt x="2147" y="0"/>
                  </a:moveTo>
                  <a:cubicBezTo>
                    <a:pt x="1458" y="0"/>
                    <a:pt x="821" y="634"/>
                    <a:pt x="534" y="1428"/>
                  </a:cubicBezTo>
                  <a:cubicBezTo>
                    <a:pt x="301" y="2162"/>
                    <a:pt x="334" y="2996"/>
                    <a:pt x="301" y="3697"/>
                  </a:cubicBezTo>
                  <a:cubicBezTo>
                    <a:pt x="267" y="5098"/>
                    <a:pt x="434" y="6599"/>
                    <a:pt x="167" y="8033"/>
                  </a:cubicBezTo>
                  <a:cubicBezTo>
                    <a:pt x="167" y="8067"/>
                    <a:pt x="134" y="8100"/>
                    <a:pt x="134" y="8100"/>
                  </a:cubicBezTo>
                  <a:lnTo>
                    <a:pt x="134" y="8167"/>
                  </a:lnTo>
                  <a:cubicBezTo>
                    <a:pt x="201" y="9434"/>
                    <a:pt x="1" y="10568"/>
                    <a:pt x="601" y="11836"/>
                  </a:cubicBezTo>
                  <a:cubicBezTo>
                    <a:pt x="1135" y="13037"/>
                    <a:pt x="2102" y="13771"/>
                    <a:pt x="3169" y="14505"/>
                  </a:cubicBezTo>
                  <a:cubicBezTo>
                    <a:pt x="3270" y="14538"/>
                    <a:pt x="3303" y="14605"/>
                    <a:pt x="3303" y="14705"/>
                  </a:cubicBezTo>
                  <a:cubicBezTo>
                    <a:pt x="3370" y="14738"/>
                    <a:pt x="3436" y="14838"/>
                    <a:pt x="3436" y="14938"/>
                  </a:cubicBezTo>
                  <a:cubicBezTo>
                    <a:pt x="3203" y="19108"/>
                    <a:pt x="3636" y="23277"/>
                    <a:pt x="4804" y="27347"/>
                  </a:cubicBezTo>
                  <a:cubicBezTo>
                    <a:pt x="5838" y="30950"/>
                    <a:pt x="7306" y="34419"/>
                    <a:pt x="10875" y="36120"/>
                  </a:cubicBezTo>
                  <a:cubicBezTo>
                    <a:pt x="11008" y="36187"/>
                    <a:pt x="10942" y="36287"/>
                    <a:pt x="10842" y="36287"/>
                  </a:cubicBezTo>
                  <a:cubicBezTo>
                    <a:pt x="10108" y="36153"/>
                    <a:pt x="9441" y="35786"/>
                    <a:pt x="8807" y="35386"/>
                  </a:cubicBezTo>
                  <a:cubicBezTo>
                    <a:pt x="5938" y="43859"/>
                    <a:pt x="5104" y="52965"/>
                    <a:pt x="6539" y="61938"/>
                  </a:cubicBezTo>
                  <a:cubicBezTo>
                    <a:pt x="6605" y="61938"/>
                    <a:pt x="6672" y="61972"/>
                    <a:pt x="6705" y="62039"/>
                  </a:cubicBezTo>
                  <a:cubicBezTo>
                    <a:pt x="8273" y="63907"/>
                    <a:pt x="9841" y="65241"/>
                    <a:pt x="11776" y="66742"/>
                  </a:cubicBezTo>
                  <a:cubicBezTo>
                    <a:pt x="13210" y="67876"/>
                    <a:pt x="14711" y="69110"/>
                    <a:pt x="15478" y="70878"/>
                  </a:cubicBezTo>
                  <a:cubicBezTo>
                    <a:pt x="16846" y="74014"/>
                    <a:pt x="15645" y="77783"/>
                    <a:pt x="12810" y="79584"/>
                  </a:cubicBezTo>
                  <a:cubicBezTo>
                    <a:pt x="16279" y="85622"/>
                    <a:pt x="20882" y="91026"/>
                    <a:pt x="26319" y="95362"/>
                  </a:cubicBezTo>
                  <a:cubicBezTo>
                    <a:pt x="30322" y="98565"/>
                    <a:pt x="34725" y="101233"/>
                    <a:pt x="39395" y="103235"/>
                  </a:cubicBezTo>
                  <a:cubicBezTo>
                    <a:pt x="39562" y="103301"/>
                    <a:pt x="39696" y="103401"/>
                    <a:pt x="39862" y="103435"/>
                  </a:cubicBezTo>
                  <a:cubicBezTo>
                    <a:pt x="40963" y="102067"/>
                    <a:pt x="41897" y="100599"/>
                    <a:pt x="42564" y="98965"/>
                  </a:cubicBezTo>
                  <a:cubicBezTo>
                    <a:pt x="42998" y="97931"/>
                    <a:pt x="43698" y="96263"/>
                    <a:pt x="43231" y="95129"/>
                  </a:cubicBezTo>
                  <a:cubicBezTo>
                    <a:pt x="42564" y="93461"/>
                    <a:pt x="40163" y="94295"/>
                    <a:pt x="39529" y="92460"/>
                  </a:cubicBezTo>
                  <a:cubicBezTo>
                    <a:pt x="39128" y="90659"/>
                    <a:pt x="40496" y="88891"/>
                    <a:pt x="40496" y="87123"/>
                  </a:cubicBezTo>
                  <a:cubicBezTo>
                    <a:pt x="40496" y="84421"/>
                    <a:pt x="38561" y="81986"/>
                    <a:pt x="36460" y="80452"/>
                  </a:cubicBezTo>
                  <a:cubicBezTo>
                    <a:pt x="32457" y="77550"/>
                    <a:pt x="27187" y="77283"/>
                    <a:pt x="22950" y="74914"/>
                  </a:cubicBezTo>
                  <a:cubicBezTo>
                    <a:pt x="20715" y="73647"/>
                    <a:pt x="18814" y="71946"/>
                    <a:pt x="17346" y="69911"/>
                  </a:cubicBezTo>
                  <a:lnTo>
                    <a:pt x="17346" y="69911"/>
                  </a:lnTo>
                  <a:cubicBezTo>
                    <a:pt x="17380" y="69944"/>
                    <a:pt x="17480" y="69944"/>
                    <a:pt x="17546" y="69944"/>
                  </a:cubicBezTo>
                  <a:cubicBezTo>
                    <a:pt x="16946" y="69310"/>
                    <a:pt x="16446" y="68443"/>
                    <a:pt x="16179" y="67576"/>
                  </a:cubicBezTo>
                  <a:cubicBezTo>
                    <a:pt x="14878" y="64974"/>
                    <a:pt x="14644" y="61972"/>
                    <a:pt x="16512" y="59637"/>
                  </a:cubicBezTo>
                  <a:cubicBezTo>
                    <a:pt x="16546" y="59570"/>
                    <a:pt x="16646" y="59570"/>
                    <a:pt x="16712" y="59570"/>
                  </a:cubicBezTo>
                  <a:cubicBezTo>
                    <a:pt x="17680" y="57869"/>
                    <a:pt x="18647" y="56268"/>
                    <a:pt x="18714" y="55034"/>
                  </a:cubicBezTo>
                  <a:cubicBezTo>
                    <a:pt x="18947" y="52098"/>
                    <a:pt x="17113" y="49263"/>
                    <a:pt x="18047" y="46361"/>
                  </a:cubicBezTo>
                  <a:cubicBezTo>
                    <a:pt x="18981" y="43692"/>
                    <a:pt x="21783" y="42358"/>
                    <a:pt x="23117" y="39923"/>
                  </a:cubicBezTo>
                  <a:cubicBezTo>
                    <a:pt x="24051" y="38221"/>
                    <a:pt x="24351" y="36187"/>
                    <a:pt x="23951" y="34252"/>
                  </a:cubicBezTo>
                  <a:cubicBezTo>
                    <a:pt x="23551" y="32517"/>
                    <a:pt x="22450" y="31016"/>
                    <a:pt x="22216" y="29215"/>
                  </a:cubicBezTo>
                  <a:cubicBezTo>
                    <a:pt x="21950" y="26780"/>
                    <a:pt x="23517" y="25212"/>
                    <a:pt x="25219" y="23778"/>
                  </a:cubicBezTo>
                  <a:cubicBezTo>
                    <a:pt x="30556" y="19408"/>
                    <a:pt x="38461" y="13270"/>
                    <a:pt x="34859" y="5365"/>
                  </a:cubicBezTo>
                  <a:lnTo>
                    <a:pt x="34859" y="5365"/>
                  </a:lnTo>
                  <a:cubicBezTo>
                    <a:pt x="31456" y="7066"/>
                    <a:pt x="28187" y="9167"/>
                    <a:pt x="25152" y="11669"/>
                  </a:cubicBezTo>
                  <a:cubicBezTo>
                    <a:pt x="19681" y="16106"/>
                    <a:pt x="15311" y="21576"/>
                    <a:pt x="12109" y="27614"/>
                  </a:cubicBezTo>
                  <a:cubicBezTo>
                    <a:pt x="12843" y="28114"/>
                    <a:pt x="13710" y="28581"/>
                    <a:pt x="14644" y="28881"/>
                  </a:cubicBezTo>
                  <a:cubicBezTo>
                    <a:pt x="14778" y="28915"/>
                    <a:pt x="14778" y="29115"/>
                    <a:pt x="14611" y="29115"/>
                  </a:cubicBezTo>
                  <a:cubicBezTo>
                    <a:pt x="11709" y="29082"/>
                    <a:pt x="9474" y="26380"/>
                    <a:pt x="7973" y="24211"/>
                  </a:cubicBezTo>
                  <a:cubicBezTo>
                    <a:pt x="6105" y="21510"/>
                    <a:pt x="4771" y="18074"/>
                    <a:pt x="4704" y="14738"/>
                  </a:cubicBezTo>
                  <a:cubicBezTo>
                    <a:pt x="4704" y="14576"/>
                    <a:pt x="4849" y="14478"/>
                    <a:pt x="4993" y="14478"/>
                  </a:cubicBezTo>
                  <a:cubicBezTo>
                    <a:pt x="5056" y="14478"/>
                    <a:pt x="5120" y="14497"/>
                    <a:pt x="5171" y="14538"/>
                  </a:cubicBezTo>
                  <a:cubicBezTo>
                    <a:pt x="6438" y="14004"/>
                    <a:pt x="7272" y="13037"/>
                    <a:pt x="7539" y="11703"/>
                  </a:cubicBezTo>
                  <a:cubicBezTo>
                    <a:pt x="7539" y="11669"/>
                    <a:pt x="7606" y="11602"/>
                    <a:pt x="7639" y="11569"/>
                  </a:cubicBezTo>
                  <a:lnTo>
                    <a:pt x="7773" y="11436"/>
                  </a:lnTo>
                  <a:cubicBezTo>
                    <a:pt x="9007" y="11002"/>
                    <a:pt x="10641" y="10368"/>
                    <a:pt x="11008" y="8867"/>
                  </a:cubicBezTo>
                  <a:cubicBezTo>
                    <a:pt x="11205" y="8033"/>
                    <a:pt x="10625" y="7595"/>
                    <a:pt x="9945" y="7595"/>
                  </a:cubicBezTo>
                  <a:cubicBezTo>
                    <a:pt x="9702" y="7595"/>
                    <a:pt x="9445" y="7652"/>
                    <a:pt x="9207" y="7766"/>
                  </a:cubicBezTo>
                  <a:cubicBezTo>
                    <a:pt x="8607" y="8100"/>
                    <a:pt x="8140" y="8767"/>
                    <a:pt x="7706" y="9334"/>
                  </a:cubicBezTo>
                  <a:cubicBezTo>
                    <a:pt x="7666" y="9401"/>
                    <a:pt x="7598" y="9431"/>
                    <a:pt x="7527" y="9431"/>
                  </a:cubicBezTo>
                  <a:cubicBezTo>
                    <a:pt x="7423" y="9431"/>
                    <a:pt x="7312" y="9367"/>
                    <a:pt x="7272" y="9267"/>
                  </a:cubicBezTo>
                  <a:lnTo>
                    <a:pt x="7272" y="9234"/>
                  </a:lnTo>
                  <a:lnTo>
                    <a:pt x="7272" y="9101"/>
                  </a:lnTo>
                  <a:cubicBezTo>
                    <a:pt x="7473" y="7866"/>
                    <a:pt x="7839" y="6666"/>
                    <a:pt x="8140" y="5431"/>
                  </a:cubicBezTo>
                  <a:cubicBezTo>
                    <a:pt x="8267" y="4891"/>
                    <a:pt x="9271" y="57"/>
                    <a:pt x="7754" y="57"/>
                  </a:cubicBezTo>
                  <a:cubicBezTo>
                    <a:pt x="7678" y="57"/>
                    <a:pt x="7595" y="69"/>
                    <a:pt x="7506" y="94"/>
                  </a:cubicBezTo>
                  <a:lnTo>
                    <a:pt x="7439" y="94"/>
                  </a:lnTo>
                  <a:cubicBezTo>
                    <a:pt x="6705" y="761"/>
                    <a:pt x="6672" y="2429"/>
                    <a:pt x="6505" y="3330"/>
                  </a:cubicBezTo>
                  <a:cubicBezTo>
                    <a:pt x="6205" y="4831"/>
                    <a:pt x="6005" y="6365"/>
                    <a:pt x="5671" y="7900"/>
                  </a:cubicBezTo>
                  <a:cubicBezTo>
                    <a:pt x="5938" y="8033"/>
                    <a:pt x="6172" y="8233"/>
                    <a:pt x="6338" y="8434"/>
                  </a:cubicBezTo>
                  <a:cubicBezTo>
                    <a:pt x="6459" y="8584"/>
                    <a:pt x="6389" y="8843"/>
                    <a:pt x="6203" y="8843"/>
                  </a:cubicBezTo>
                  <a:cubicBezTo>
                    <a:pt x="6182" y="8843"/>
                    <a:pt x="6161" y="8840"/>
                    <a:pt x="6138" y="8834"/>
                  </a:cubicBezTo>
                  <a:cubicBezTo>
                    <a:pt x="5438" y="8600"/>
                    <a:pt x="4837" y="8167"/>
                    <a:pt x="4103" y="8000"/>
                  </a:cubicBezTo>
                  <a:cubicBezTo>
                    <a:pt x="3670" y="7866"/>
                    <a:pt x="3303" y="7833"/>
                    <a:pt x="2936" y="7833"/>
                  </a:cubicBezTo>
                  <a:cubicBezTo>
                    <a:pt x="2888" y="7929"/>
                    <a:pt x="2795" y="7971"/>
                    <a:pt x="2699" y="7971"/>
                  </a:cubicBezTo>
                  <a:cubicBezTo>
                    <a:pt x="2595" y="7971"/>
                    <a:pt x="2488" y="7920"/>
                    <a:pt x="2436" y="7833"/>
                  </a:cubicBezTo>
                  <a:cubicBezTo>
                    <a:pt x="2135" y="7833"/>
                    <a:pt x="1802" y="7866"/>
                    <a:pt x="1468" y="7933"/>
                  </a:cubicBezTo>
                  <a:cubicBezTo>
                    <a:pt x="1449" y="7940"/>
                    <a:pt x="1430" y="7943"/>
                    <a:pt x="1412" y="7943"/>
                  </a:cubicBezTo>
                  <a:cubicBezTo>
                    <a:pt x="1251" y="7943"/>
                    <a:pt x="1188" y="7690"/>
                    <a:pt x="1368" y="7600"/>
                  </a:cubicBezTo>
                  <a:cubicBezTo>
                    <a:pt x="1668" y="7500"/>
                    <a:pt x="2035" y="7399"/>
                    <a:pt x="2436" y="7366"/>
                  </a:cubicBezTo>
                  <a:cubicBezTo>
                    <a:pt x="2602" y="5198"/>
                    <a:pt x="2836" y="3030"/>
                    <a:pt x="3303" y="895"/>
                  </a:cubicBezTo>
                  <a:cubicBezTo>
                    <a:pt x="3336" y="761"/>
                    <a:pt x="3336" y="695"/>
                    <a:pt x="3370" y="595"/>
                  </a:cubicBezTo>
                  <a:cubicBezTo>
                    <a:pt x="3303" y="595"/>
                    <a:pt x="3270" y="595"/>
                    <a:pt x="3203" y="561"/>
                  </a:cubicBezTo>
                  <a:cubicBezTo>
                    <a:pt x="2864" y="166"/>
                    <a:pt x="2499" y="0"/>
                    <a:pt x="214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36"/>
            <p:cNvSpPr/>
            <p:nvPr/>
          </p:nvSpPr>
          <p:spPr>
            <a:xfrm rot="533168">
              <a:off x="6207569" y="2165245"/>
              <a:ext cx="150796" cy="253961"/>
            </a:xfrm>
            <a:custGeom>
              <a:avLst/>
              <a:gdLst/>
              <a:ahLst/>
              <a:cxnLst/>
              <a:rect l="l" t="t" r="r" b="b"/>
              <a:pathLst>
                <a:path w="9408" h="15845" extrusionOk="0">
                  <a:moveTo>
                    <a:pt x="0" y="0"/>
                  </a:moveTo>
                  <a:cubicBezTo>
                    <a:pt x="501" y="2602"/>
                    <a:pt x="1168" y="5171"/>
                    <a:pt x="2035" y="7672"/>
                  </a:cubicBezTo>
                  <a:cubicBezTo>
                    <a:pt x="3036" y="10508"/>
                    <a:pt x="4303" y="13210"/>
                    <a:pt x="5738" y="15845"/>
                  </a:cubicBezTo>
                  <a:cubicBezTo>
                    <a:pt x="9407" y="12943"/>
                    <a:pt x="9207" y="8039"/>
                    <a:pt x="5805" y="5037"/>
                  </a:cubicBezTo>
                  <a:cubicBezTo>
                    <a:pt x="4003" y="3469"/>
                    <a:pt x="1268" y="2135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36"/>
            <p:cNvSpPr/>
            <p:nvPr/>
          </p:nvSpPr>
          <p:spPr>
            <a:xfrm rot="533168">
              <a:off x="6317342" y="1125870"/>
              <a:ext cx="59898" cy="142792"/>
            </a:xfrm>
            <a:custGeom>
              <a:avLst/>
              <a:gdLst/>
              <a:ahLst/>
              <a:cxnLst/>
              <a:rect l="l" t="t" r="r" b="b"/>
              <a:pathLst>
                <a:path w="3737" h="8909" extrusionOk="0">
                  <a:moveTo>
                    <a:pt x="2536" y="1"/>
                  </a:moveTo>
                  <a:cubicBezTo>
                    <a:pt x="2336" y="1"/>
                    <a:pt x="2172" y="108"/>
                    <a:pt x="1968" y="235"/>
                  </a:cubicBezTo>
                  <a:cubicBezTo>
                    <a:pt x="801" y="1136"/>
                    <a:pt x="734" y="2904"/>
                    <a:pt x="534" y="4272"/>
                  </a:cubicBezTo>
                  <a:cubicBezTo>
                    <a:pt x="301" y="5673"/>
                    <a:pt x="134" y="7140"/>
                    <a:pt x="0" y="8608"/>
                  </a:cubicBezTo>
                  <a:cubicBezTo>
                    <a:pt x="119" y="8603"/>
                    <a:pt x="238" y="8600"/>
                    <a:pt x="356" y="8600"/>
                  </a:cubicBezTo>
                  <a:cubicBezTo>
                    <a:pt x="1003" y="8600"/>
                    <a:pt x="1638" y="8683"/>
                    <a:pt x="2202" y="8908"/>
                  </a:cubicBezTo>
                  <a:cubicBezTo>
                    <a:pt x="2435" y="6273"/>
                    <a:pt x="3069" y="3671"/>
                    <a:pt x="3736" y="1136"/>
                  </a:cubicBezTo>
                  <a:cubicBezTo>
                    <a:pt x="3603" y="602"/>
                    <a:pt x="3303" y="135"/>
                    <a:pt x="2736" y="35"/>
                  </a:cubicBezTo>
                  <a:cubicBezTo>
                    <a:pt x="2664" y="11"/>
                    <a:pt x="2598" y="1"/>
                    <a:pt x="25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36"/>
            <p:cNvSpPr/>
            <p:nvPr/>
          </p:nvSpPr>
          <p:spPr>
            <a:xfrm rot="533168">
              <a:off x="7375701" y="1429235"/>
              <a:ext cx="587074" cy="1533369"/>
            </a:xfrm>
            <a:custGeom>
              <a:avLst/>
              <a:gdLst/>
              <a:ahLst/>
              <a:cxnLst/>
              <a:rect l="l" t="t" r="r" b="b"/>
              <a:pathLst>
                <a:path w="36627" h="95669" extrusionOk="0">
                  <a:moveTo>
                    <a:pt x="2469" y="0"/>
                  </a:moveTo>
                  <a:cubicBezTo>
                    <a:pt x="1" y="2135"/>
                    <a:pt x="2236" y="5604"/>
                    <a:pt x="2035" y="8239"/>
                  </a:cubicBezTo>
                  <a:lnTo>
                    <a:pt x="1902" y="9140"/>
                  </a:lnTo>
                  <a:cubicBezTo>
                    <a:pt x="5004" y="12743"/>
                    <a:pt x="7573" y="16846"/>
                    <a:pt x="9674" y="21215"/>
                  </a:cubicBezTo>
                  <a:cubicBezTo>
                    <a:pt x="11375" y="24818"/>
                    <a:pt x="12710" y="28554"/>
                    <a:pt x="13710" y="32390"/>
                  </a:cubicBezTo>
                  <a:cubicBezTo>
                    <a:pt x="16179" y="32890"/>
                    <a:pt x="18380" y="33924"/>
                    <a:pt x="20048" y="36226"/>
                  </a:cubicBezTo>
                  <a:cubicBezTo>
                    <a:pt x="20982" y="37527"/>
                    <a:pt x="21583" y="39061"/>
                    <a:pt x="21483" y="40663"/>
                  </a:cubicBezTo>
                  <a:cubicBezTo>
                    <a:pt x="21316" y="42697"/>
                    <a:pt x="19581" y="44198"/>
                    <a:pt x="20715" y="46267"/>
                  </a:cubicBezTo>
                  <a:cubicBezTo>
                    <a:pt x="21983" y="48602"/>
                    <a:pt x="24685" y="50269"/>
                    <a:pt x="23251" y="53305"/>
                  </a:cubicBezTo>
                  <a:cubicBezTo>
                    <a:pt x="21516" y="57008"/>
                    <a:pt x="17280" y="59343"/>
                    <a:pt x="14344" y="62045"/>
                  </a:cubicBezTo>
                  <a:cubicBezTo>
                    <a:pt x="14177" y="62178"/>
                    <a:pt x="14044" y="62345"/>
                    <a:pt x="13877" y="62478"/>
                  </a:cubicBezTo>
                  <a:cubicBezTo>
                    <a:pt x="13677" y="63312"/>
                    <a:pt x="13477" y="64079"/>
                    <a:pt x="13210" y="64913"/>
                  </a:cubicBezTo>
                  <a:cubicBezTo>
                    <a:pt x="11576" y="70484"/>
                    <a:pt x="9141" y="75754"/>
                    <a:pt x="5705" y="80424"/>
                  </a:cubicBezTo>
                  <a:cubicBezTo>
                    <a:pt x="5905" y="81092"/>
                    <a:pt x="6205" y="81725"/>
                    <a:pt x="6639" y="82392"/>
                  </a:cubicBezTo>
                  <a:cubicBezTo>
                    <a:pt x="7639" y="84027"/>
                    <a:pt x="9241" y="85461"/>
                    <a:pt x="10008" y="87263"/>
                  </a:cubicBezTo>
                  <a:cubicBezTo>
                    <a:pt x="11342" y="90465"/>
                    <a:pt x="6906" y="92700"/>
                    <a:pt x="7906" y="95669"/>
                  </a:cubicBezTo>
                  <a:cubicBezTo>
                    <a:pt x="9908" y="94534"/>
                    <a:pt x="11842" y="93234"/>
                    <a:pt x="13677" y="91866"/>
                  </a:cubicBezTo>
                  <a:cubicBezTo>
                    <a:pt x="23417" y="84427"/>
                    <a:pt x="30522" y="73586"/>
                    <a:pt x="33525" y="61711"/>
                  </a:cubicBezTo>
                  <a:cubicBezTo>
                    <a:pt x="36627" y="49502"/>
                    <a:pt x="34125" y="37193"/>
                    <a:pt x="28788" y="25985"/>
                  </a:cubicBezTo>
                  <a:cubicBezTo>
                    <a:pt x="24018" y="16045"/>
                    <a:pt x="16646" y="7706"/>
                    <a:pt x="7039" y="2302"/>
                  </a:cubicBezTo>
                  <a:cubicBezTo>
                    <a:pt x="5538" y="1468"/>
                    <a:pt x="4037" y="667"/>
                    <a:pt x="246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36"/>
            <p:cNvSpPr/>
            <p:nvPr/>
          </p:nvSpPr>
          <p:spPr>
            <a:xfrm rot="533168">
              <a:off x="7199848" y="1299508"/>
              <a:ext cx="324031" cy="205317"/>
            </a:xfrm>
            <a:custGeom>
              <a:avLst/>
              <a:gdLst/>
              <a:ahLst/>
              <a:cxnLst/>
              <a:rect l="l" t="t" r="r" b="b"/>
              <a:pathLst>
                <a:path w="20216" h="12810" extrusionOk="0">
                  <a:moveTo>
                    <a:pt x="1" y="1"/>
                  </a:moveTo>
                  <a:cubicBezTo>
                    <a:pt x="4304" y="1335"/>
                    <a:pt x="8240" y="3136"/>
                    <a:pt x="12043" y="5905"/>
                  </a:cubicBezTo>
                  <a:cubicBezTo>
                    <a:pt x="14811" y="7973"/>
                    <a:pt x="17313" y="10241"/>
                    <a:pt x="19515" y="12810"/>
                  </a:cubicBezTo>
                  <a:cubicBezTo>
                    <a:pt x="19582" y="10875"/>
                    <a:pt x="18814" y="9074"/>
                    <a:pt x="18948" y="6972"/>
                  </a:cubicBezTo>
                  <a:cubicBezTo>
                    <a:pt x="19048" y="5871"/>
                    <a:pt x="19415" y="4971"/>
                    <a:pt x="20215" y="4237"/>
                  </a:cubicBezTo>
                  <a:cubicBezTo>
                    <a:pt x="13744" y="1468"/>
                    <a:pt x="6872" y="67"/>
                    <a:pt x="1" y="1"/>
                  </a:cubicBezTo>
                  <a:close/>
                </a:path>
              </a:pathLst>
            </a:custGeom>
            <a:solidFill>
              <a:srgbClr val="B1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36"/>
            <p:cNvSpPr/>
            <p:nvPr/>
          </p:nvSpPr>
          <p:spPr>
            <a:xfrm rot="533168">
              <a:off x="6672673" y="2642496"/>
              <a:ext cx="756575" cy="348205"/>
            </a:xfrm>
            <a:custGeom>
              <a:avLst/>
              <a:gdLst/>
              <a:ahLst/>
              <a:cxnLst/>
              <a:rect l="l" t="t" r="r" b="b"/>
              <a:pathLst>
                <a:path w="47202" h="21725" extrusionOk="0">
                  <a:moveTo>
                    <a:pt x="42598" y="1"/>
                  </a:moveTo>
                  <a:cubicBezTo>
                    <a:pt x="41864" y="1001"/>
                    <a:pt x="41030" y="2002"/>
                    <a:pt x="40196" y="2903"/>
                  </a:cubicBezTo>
                  <a:cubicBezTo>
                    <a:pt x="35093" y="8507"/>
                    <a:pt x="28588" y="12209"/>
                    <a:pt x="21416" y="14378"/>
                  </a:cubicBezTo>
                  <a:cubicBezTo>
                    <a:pt x="15699" y="16108"/>
                    <a:pt x="9620" y="16961"/>
                    <a:pt x="3589" y="16961"/>
                  </a:cubicBezTo>
                  <a:cubicBezTo>
                    <a:pt x="2758" y="16961"/>
                    <a:pt x="1929" y="16945"/>
                    <a:pt x="1102" y="16913"/>
                  </a:cubicBezTo>
                  <a:cubicBezTo>
                    <a:pt x="701" y="17480"/>
                    <a:pt x="335" y="17913"/>
                    <a:pt x="1" y="18247"/>
                  </a:cubicBezTo>
                  <a:cubicBezTo>
                    <a:pt x="1902" y="19048"/>
                    <a:pt x="3904" y="19815"/>
                    <a:pt x="5939" y="20348"/>
                  </a:cubicBezTo>
                  <a:cubicBezTo>
                    <a:pt x="8741" y="20916"/>
                    <a:pt x="11543" y="21349"/>
                    <a:pt x="14411" y="21583"/>
                  </a:cubicBezTo>
                  <a:cubicBezTo>
                    <a:pt x="14711" y="21649"/>
                    <a:pt x="14945" y="21683"/>
                    <a:pt x="15245" y="21683"/>
                  </a:cubicBezTo>
                  <a:lnTo>
                    <a:pt x="16880" y="21683"/>
                  </a:lnTo>
                  <a:lnTo>
                    <a:pt x="16880" y="21716"/>
                  </a:lnTo>
                  <a:cubicBezTo>
                    <a:pt x="17189" y="21721"/>
                    <a:pt x="17498" y="21724"/>
                    <a:pt x="17806" y="21724"/>
                  </a:cubicBezTo>
                  <a:cubicBezTo>
                    <a:pt x="27233" y="21724"/>
                    <a:pt x="36563" y="19265"/>
                    <a:pt x="44800" y="14711"/>
                  </a:cubicBezTo>
                  <a:cubicBezTo>
                    <a:pt x="44266" y="13377"/>
                    <a:pt x="44633" y="12243"/>
                    <a:pt x="45300" y="11042"/>
                  </a:cubicBezTo>
                  <a:cubicBezTo>
                    <a:pt x="45800" y="10074"/>
                    <a:pt x="46568" y="9174"/>
                    <a:pt x="46801" y="8073"/>
                  </a:cubicBezTo>
                  <a:cubicBezTo>
                    <a:pt x="47201" y="6472"/>
                    <a:pt x="45967" y="5104"/>
                    <a:pt x="45100" y="3903"/>
                  </a:cubicBezTo>
                  <a:cubicBezTo>
                    <a:pt x="44166" y="2703"/>
                    <a:pt x="43232" y="1402"/>
                    <a:pt x="42598" y="1"/>
                  </a:cubicBezTo>
                  <a:close/>
                </a:path>
              </a:pathLst>
            </a:custGeom>
            <a:solidFill>
              <a:srgbClr val="B1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36"/>
            <p:cNvSpPr/>
            <p:nvPr/>
          </p:nvSpPr>
          <p:spPr>
            <a:xfrm rot="533168">
              <a:off x="6600730" y="2843356"/>
              <a:ext cx="68441" cy="24603"/>
            </a:xfrm>
            <a:custGeom>
              <a:avLst/>
              <a:gdLst/>
              <a:ahLst/>
              <a:cxnLst/>
              <a:rect l="l" t="t" r="r" b="b"/>
              <a:pathLst>
                <a:path w="4270" h="1535" extrusionOk="0">
                  <a:moveTo>
                    <a:pt x="0" y="0"/>
                  </a:moveTo>
                  <a:lnTo>
                    <a:pt x="0" y="0"/>
                  </a:lnTo>
                  <a:cubicBezTo>
                    <a:pt x="968" y="501"/>
                    <a:pt x="1935" y="968"/>
                    <a:pt x="2902" y="1368"/>
                  </a:cubicBezTo>
                  <a:cubicBezTo>
                    <a:pt x="3069" y="1468"/>
                    <a:pt x="3203" y="1501"/>
                    <a:pt x="3369" y="1535"/>
                  </a:cubicBezTo>
                  <a:cubicBezTo>
                    <a:pt x="3703" y="1168"/>
                    <a:pt x="4003" y="734"/>
                    <a:pt x="4270" y="334"/>
                  </a:cubicBezTo>
                  <a:cubicBezTo>
                    <a:pt x="3303" y="334"/>
                    <a:pt x="2335" y="234"/>
                    <a:pt x="1368" y="167"/>
                  </a:cubicBezTo>
                  <a:cubicBezTo>
                    <a:pt x="901" y="134"/>
                    <a:pt x="467" y="67"/>
                    <a:pt x="0" y="0"/>
                  </a:cubicBezTo>
                  <a:close/>
                </a:path>
              </a:pathLst>
            </a:custGeom>
            <a:solidFill>
              <a:srgbClr val="7ABB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6"/>
            <p:cNvSpPr/>
            <p:nvPr/>
          </p:nvSpPr>
          <p:spPr>
            <a:xfrm rot="533005">
              <a:off x="6298695" y="1154618"/>
              <a:ext cx="182326" cy="493002"/>
            </a:xfrm>
            <a:custGeom>
              <a:avLst/>
              <a:gdLst/>
              <a:ahLst/>
              <a:cxnLst/>
              <a:rect l="l" t="t" r="r" b="b"/>
              <a:pathLst>
                <a:path w="11376" h="30761" extrusionOk="0">
                  <a:moveTo>
                    <a:pt x="4118" y="1"/>
                  </a:moveTo>
                  <a:cubicBezTo>
                    <a:pt x="4042" y="1"/>
                    <a:pt x="3959" y="13"/>
                    <a:pt x="3870" y="38"/>
                  </a:cubicBezTo>
                  <a:lnTo>
                    <a:pt x="3803" y="38"/>
                  </a:lnTo>
                  <a:cubicBezTo>
                    <a:pt x="3637" y="205"/>
                    <a:pt x="3503" y="372"/>
                    <a:pt x="3403" y="639"/>
                  </a:cubicBezTo>
                  <a:lnTo>
                    <a:pt x="3536" y="1506"/>
                  </a:lnTo>
                  <a:cubicBezTo>
                    <a:pt x="3670" y="3474"/>
                    <a:pt x="3170" y="5509"/>
                    <a:pt x="2169" y="7310"/>
                  </a:cubicBezTo>
                  <a:cubicBezTo>
                    <a:pt x="2135" y="7511"/>
                    <a:pt x="2102" y="7677"/>
                    <a:pt x="2035" y="7877"/>
                  </a:cubicBezTo>
                  <a:cubicBezTo>
                    <a:pt x="2302" y="8044"/>
                    <a:pt x="2536" y="8211"/>
                    <a:pt x="2703" y="8411"/>
                  </a:cubicBezTo>
                  <a:cubicBezTo>
                    <a:pt x="2828" y="8568"/>
                    <a:pt x="2717" y="8814"/>
                    <a:pt x="2536" y="8814"/>
                  </a:cubicBezTo>
                  <a:cubicBezTo>
                    <a:pt x="2525" y="8814"/>
                    <a:pt x="2514" y="8813"/>
                    <a:pt x="2502" y="8811"/>
                  </a:cubicBezTo>
                  <a:cubicBezTo>
                    <a:pt x="2169" y="8711"/>
                    <a:pt x="1835" y="8545"/>
                    <a:pt x="1502" y="8378"/>
                  </a:cubicBezTo>
                  <a:cubicBezTo>
                    <a:pt x="1201" y="9479"/>
                    <a:pt x="701" y="10546"/>
                    <a:pt x="1" y="11547"/>
                  </a:cubicBezTo>
                  <a:cubicBezTo>
                    <a:pt x="668" y="17518"/>
                    <a:pt x="2169" y="23655"/>
                    <a:pt x="5805" y="28325"/>
                  </a:cubicBezTo>
                  <a:cubicBezTo>
                    <a:pt x="6205" y="28692"/>
                    <a:pt x="6805" y="29026"/>
                    <a:pt x="7373" y="29326"/>
                  </a:cubicBezTo>
                  <a:cubicBezTo>
                    <a:pt x="8407" y="29860"/>
                    <a:pt x="10041" y="30427"/>
                    <a:pt x="11375" y="30760"/>
                  </a:cubicBezTo>
                  <a:cubicBezTo>
                    <a:pt x="11142" y="30427"/>
                    <a:pt x="10875" y="30160"/>
                    <a:pt x="10642" y="29793"/>
                  </a:cubicBezTo>
                  <a:cubicBezTo>
                    <a:pt x="10408" y="29526"/>
                    <a:pt x="10175" y="29226"/>
                    <a:pt x="9974" y="28926"/>
                  </a:cubicBezTo>
                  <a:cubicBezTo>
                    <a:pt x="7539" y="28392"/>
                    <a:pt x="5671" y="26057"/>
                    <a:pt x="4337" y="24122"/>
                  </a:cubicBezTo>
                  <a:cubicBezTo>
                    <a:pt x="2469" y="21420"/>
                    <a:pt x="1135" y="18018"/>
                    <a:pt x="1068" y="14682"/>
                  </a:cubicBezTo>
                  <a:cubicBezTo>
                    <a:pt x="1068" y="14493"/>
                    <a:pt x="1235" y="14405"/>
                    <a:pt x="1381" y="14405"/>
                  </a:cubicBezTo>
                  <a:cubicBezTo>
                    <a:pt x="1440" y="14405"/>
                    <a:pt x="1496" y="14420"/>
                    <a:pt x="1535" y="14449"/>
                  </a:cubicBezTo>
                  <a:cubicBezTo>
                    <a:pt x="2803" y="13915"/>
                    <a:pt x="3637" y="12981"/>
                    <a:pt x="3903" y="11613"/>
                  </a:cubicBezTo>
                  <a:cubicBezTo>
                    <a:pt x="3903" y="11580"/>
                    <a:pt x="3970" y="11547"/>
                    <a:pt x="4003" y="11513"/>
                  </a:cubicBezTo>
                  <a:cubicBezTo>
                    <a:pt x="4003" y="11480"/>
                    <a:pt x="4037" y="11413"/>
                    <a:pt x="4137" y="11380"/>
                  </a:cubicBezTo>
                  <a:cubicBezTo>
                    <a:pt x="5371" y="10913"/>
                    <a:pt x="7039" y="10313"/>
                    <a:pt x="7373" y="8811"/>
                  </a:cubicBezTo>
                  <a:cubicBezTo>
                    <a:pt x="7570" y="7973"/>
                    <a:pt x="6983" y="7554"/>
                    <a:pt x="6300" y="7554"/>
                  </a:cubicBezTo>
                  <a:cubicBezTo>
                    <a:pt x="6059" y="7554"/>
                    <a:pt x="5806" y="7606"/>
                    <a:pt x="5571" y="7711"/>
                  </a:cubicBezTo>
                  <a:cubicBezTo>
                    <a:pt x="4971" y="8044"/>
                    <a:pt x="4504" y="8678"/>
                    <a:pt x="4070" y="9245"/>
                  </a:cubicBezTo>
                  <a:cubicBezTo>
                    <a:pt x="4025" y="9320"/>
                    <a:pt x="3946" y="9355"/>
                    <a:pt x="3867" y="9355"/>
                  </a:cubicBezTo>
                  <a:cubicBezTo>
                    <a:pt x="3770" y="9355"/>
                    <a:pt x="3673" y="9303"/>
                    <a:pt x="3637" y="9212"/>
                  </a:cubicBezTo>
                  <a:lnTo>
                    <a:pt x="3637" y="9178"/>
                  </a:lnTo>
                  <a:lnTo>
                    <a:pt x="3637" y="9045"/>
                  </a:lnTo>
                  <a:cubicBezTo>
                    <a:pt x="3837" y="7811"/>
                    <a:pt x="4170" y="6577"/>
                    <a:pt x="4504" y="5376"/>
                  </a:cubicBezTo>
                  <a:cubicBezTo>
                    <a:pt x="4631" y="4836"/>
                    <a:pt x="5635" y="1"/>
                    <a:pt x="41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36"/>
            <p:cNvSpPr/>
            <p:nvPr/>
          </p:nvSpPr>
          <p:spPr>
            <a:xfrm rot="533168">
              <a:off x="6244555" y="1901474"/>
              <a:ext cx="193319" cy="622907"/>
            </a:xfrm>
            <a:custGeom>
              <a:avLst/>
              <a:gdLst/>
              <a:ahLst/>
              <a:cxnLst/>
              <a:rect l="l" t="t" r="r" b="b"/>
              <a:pathLst>
                <a:path w="12061" h="38864" extrusionOk="0">
                  <a:moveTo>
                    <a:pt x="2080" y="1"/>
                  </a:moveTo>
                  <a:cubicBezTo>
                    <a:pt x="1538" y="1"/>
                    <a:pt x="933" y="345"/>
                    <a:pt x="701" y="881"/>
                  </a:cubicBezTo>
                  <a:cubicBezTo>
                    <a:pt x="0" y="2616"/>
                    <a:pt x="134" y="4750"/>
                    <a:pt x="67" y="6618"/>
                  </a:cubicBezTo>
                  <a:cubicBezTo>
                    <a:pt x="34" y="8420"/>
                    <a:pt x="34" y="10254"/>
                    <a:pt x="134" y="12056"/>
                  </a:cubicBezTo>
                  <a:cubicBezTo>
                    <a:pt x="301" y="15558"/>
                    <a:pt x="701" y="19094"/>
                    <a:pt x="1735" y="22463"/>
                  </a:cubicBezTo>
                  <a:cubicBezTo>
                    <a:pt x="3636" y="28601"/>
                    <a:pt x="7139" y="34472"/>
                    <a:pt x="11876" y="38842"/>
                  </a:cubicBezTo>
                  <a:cubicBezTo>
                    <a:pt x="11883" y="38857"/>
                    <a:pt x="11898" y="38864"/>
                    <a:pt x="11916" y="38864"/>
                  </a:cubicBezTo>
                  <a:cubicBezTo>
                    <a:pt x="11974" y="38864"/>
                    <a:pt x="12060" y="38793"/>
                    <a:pt x="12009" y="38741"/>
                  </a:cubicBezTo>
                  <a:cubicBezTo>
                    <a:pt x="8306" y="33438"/>
                    <a:pt x="5504" y="27800"/>
                    <a:pt x="4137" y="21462"/>
                  </a:cubicBezTo>
                  <a:cubicBezTo>
                    <a:pt x="3370" y="18093"/>
                    <a:pt x="3036" y="14724"/>
                    <a:pt x="2903" y="11255"/>
                  </a:cubicBezTo>
                  <a:cubicBezTo>
                    <a:pt x="2869" y="9454"/>
                    <a:pt x="2869" y="7619"/>
                    <a:pt x="2936" y="5818"/>
                  </a:cubicBezTo>
                  <a:cubicBezTo>
                    <a:pt x="3036" y="4150"/>
                    <a:pt x="3336" y="2482"/>
                    <a:pt x="3069" y="881"/>
                  </a:cubicBezTo>
                  <a:cubicBezTo>
                    <a:pt x="2976" y="261"/>
                    <a:pt x="2552" y="1"/>
                    <a:pt x="208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36"/>
            <p:cNvSpPr/>
            <p:nvPr/>
          </p:nvSpPr>
          <p:spPr>
            <a:xfrm rot="533005">
              <a:off x="6107188" y="1230713"/>
              <a:ext cx="1859434" cy="1759526"/>
            </a:xfrm>
            <a:custGeom>
              <a:avLst/>
              <a:gdLst/>
              <a:ahLst/>
              <a:cxnLst/>
              <a:rect l="l" t="t" r="r" b="b"/>
              <a:pathLst>
                <a:path w="116017" h="109786" extrusionOk="0">
                  <a:moveTo>
                    <a:pt x="7355" y="619"/>
                  </a:moveTo>
                  <a:cubicBezTo>
                    <a:pt x="7393" y="619"/>
                    <a:pt x="7432" y="621"/>
                    <a:pt x="7473" y="626"/>
                  </a:cubicBezTo>
                  <a:cubicBezTo>
                    <a:pt x="8040" y="759"/>
                    <a:pt x="8340" y="1226"/>
                    <a:pt x="8473" y="1760"/>
                  </a:cubicBezTo>
                  <a:cubicBezTo>
                    <a:pt x="7806" y="4295"/>
                    <a:pt x="7172" y="6930"/>
                    <a:pt x="6939" y="9465"/>
                  </a:cubicBezTo>
                  <a:cubicBezTo>
                    <a:pt x="6381" y="9279"/>
                    <a:pt x="5803" y="9178"/>
                    <a:pt x="5203" y="9178"/>
                  </a:cubicBezTo>
                  <a:cubicBezTo>
                    <a:pt x="5049" y="9178"/>
                    <a:pt x="4894" y="9185"/>
                    <a:pt x="4737" y="9198"/>
                  </a:cubicBezTo>
                  <a:cubicBezTo>
                    <a:pt x="4871" y="7731"/>
                    <a:pt x="5004" y="6296"/>
                    <a:pt x="5271" y="4829"/>
                  </a:cubicBezTo>
                  <a:cubicBezTo>
                    <a:pt x="5471" y="3461"/>
                    <a:pt x="5538" y="1726"/>
                    <a:pt x="6705" y="792"/>
                  </a:cubicBezTo>
                  <a:cubicBezTo>
                    <a:pt x="6908" y="706"/>
                    <a:pt x="7110" y="619"/>
                    <a:pt x="7355" y="619"/>
                  </a:cubicBezTo>
                  <a:close/>
                  <a:moveTo>
                    <a:pt x="8473" y="65305"/>
                  </a:moveTo>
                  <a:lnTo>
                    <a:pt x="8473" y="65305"/>
                  </a:lnTo>
                  <a:cubicBezTo>
                    <a:pt x="9741" y="67440"/>
                    <a:pt x="12476" y="68774"/>
                    <a:pt x="14278" y="70342"/>
                  </a:cubicBezTo>
                  <a:cubicBezTo>
                    <a:pt x="17647" y="73344"/>
                    <a:pt x="17880" y="78214"/>
                    <a:pt x="14211" y="81150"/>
                  </a:cubicBezTo>
                  <a:cubicBezTo>
                    <a:pt x="12776" y="78515"/>
                    <a:pt x="11509" y="75813"/>
                    <a:pt x="10508" y="72977"/>
                  </a:cubicBezTo>
                  <a:cubicBezTo>
                    <a:pt x="9641" y="70442"/>
                    <a:pt x="8974" y="67874"/>
                    <a:pt x="8473" y="65305"/>
                  </a:cubicBezTo>
                  <a:close/>
                  <a:moveTo>
                    <a:pt x="81859" y="6096"/>
                  </a:moveTo>
                  <a:cubicBezTo>
                    <a:pt x="83427" y="6763"/>
                    <a:pt x="84928" y="7564"/>
                    <a:pt x="86429" y="8398"/>
                  </a:cubicBezTo>
                  <a:cubicBezTo>
                    <a:pt x="96036" y="13802"/>
                    <a:pt x="103408" y="22141"/>
                    <a:pt x="108178" y="32081"/>
                  </a:cubicBezTo>
                  <a:cubicBezTo>
                    <a:pt x="113515" y="43256"/>
                    <a:pt x="116017" y="55598"/>
                    <a:pt x="112915" y="67774"/>
                  </a:cubicBezTo>
                  <a:cubicBezTo>
                    <a:pt x="109912" y="79649"/>
                    <a:pt x="102841" y="90490"/>
                    <a:pt x="93067" y="98029"/>
                  </a:cubicBezTo>
                  <a:cubicBezTo>
                    <a:pt x="91232" y="99430"/>
                    <a:pt x="89331" y="100697"/>
                    <a:pt x="87330" y="101831"/>
                  </a:cubicBezTo>
                  <a:cubicBezTo>
                    <a:pt x="86329" y="98863"/>
                    <a:pt x="90732" y="96661"/>
                    <a:pt x="89398" y="93459"/>
                  </a:cubicBezTo>
                  <a:cubicBezTo>
                    <a:pt x="88664" y="91657"/>
                    <a:pt x="87029" y="90190"/>
                    <a:pt x="86029" y="88589"/>
                  </a:cubicBezTo>
                  <a:cubicBezTo>
                    <a:pt x="84328" y="85820"/>
                    <a:pt x="84428" y="83118"/>
                    <a:pt x="85562" y="80149"/>
                  </a:cubicBezTo>
                  <a:cubicBezTo>
                    <a:pt x="87263" y="75613"/>
                    <a:pt x="90165" y="71476"/>
                    <a:pt x="93701" y="68174"/>
                  </a:cubicBezTo>
                  <a:cubicBezTo>
                    <a:pt x="96603" y="65472"/>
                    <a:pt x="100873" y="63137"/>
                    <a:pt x="102607" y="59434"/>
                  </a:cubicBezTo>
                  <a:cubicBezTo>
                    <a:pt x="104042" y="56432"/>
                    <a:pt x="101306" y="54764"/>
                    <a:pt x="100072" y="52429"/>
                  </a:cubicBezTo>
                  <a:cubicBezTo>
                    <a:pt x="98938" y="50328"/>
                    <a:pt x="100673" y="48827"/>
                    <a:pt x="100839" y="46792"/>
                  </a:cubicBezTo>
                  <a:cubicBezTo>
                    <a:pt x="100939" y="45224"/>
                    <a:pt x="100339" y="43656"/>
                    <a:pt x="99405" y="42389"/>
                  </a:cubicBezTo>
                  <a:cubicBezTo>
                    <a:pt x="93868" y="34783"/>
                    <a:pt x="82560" y="40821"/>
                    <a:pt x="76322" y="34650"/>
                  </a:cubicBezTo>
                  <a:cubicBezTo>
                    <a:pt x="71719" y="30113"/>
                    <a:pt x="75755" y="23809"/>
                    <a:pt x="78857" y="19773"/>
                  </a:cubicBezTo>
                  <a:cubicBezTo>
                    <a:pt x="80058" y="18138"/>
                    <a:pt x="81259" y="16437"/>
                    <a:pt x="81425" y="14369"/>
                  </a:cubicBezTo>
                  <a:cubicBezTo>
                    <a:pt x="81659" y="11700"/>
                    <a:pt x="79391" y="8231"/>
                    <a:pt x="81859" y="6096"/>
                  </a:cubicBezTo>
                  <a:close/>
                  <a:moveTo>
                    <a:pt x="3985" y="1900"/>
                  </a:moveTo>
                  <a:cubicBezTo>
                    <a:pt x="4336" y="1900"/>
                    <a:pt x="4700" y="2067"/>
                    <a:pt x="5038" y="2460"/>
                  </a:cubicBezTo>
                  <a:cubicBezTo>
                    <a:pt x="5138" y="2527"/>
                    <a:pt x="5171" y="2527"/>
                    <a:pt x="5204" y="2527"/>
                  </a:cubicBezTo>
                  <a:cubicBezTo>
                    <a:pt x="5171" y="2627"/>
                    <a:pt x="5138" y="2727"/>
                    <a:pt x="5138" y="2794"/>
                  </a:cubicBezTo>
                  <a:cubicBezTo>
                    <a:pt x="4671" y="4929"/>
                    <a:pt x="4437" y="7097"/>
                    <a:pt x="4270" y="9265"/>
                  </a:cubicBezTo>
                  <a:cubicBezTo>
                    <a:pt x="3870" y="9365"/>
                    <a:pt x="3503" y="9399"/>
                    <a:pt x="3203" y="9532"/>
                  </a:cubicBezTo>
                  <a:cubicBezTo>
                    <a:pt x="2981" y="9564"/>
                    <a:pt x="3031" y="9868"/>
                    <a:pt x="3266" y="9868"/>
                  </a:cubicBezTo>
                  <a:cubicBezTo>
                    <a:pt x="3278" y="9868"/>
                    <a:pt x="3290" y="9867"/>
                    <a:pt x="3303" y="9866"/>
                  </a:cubicBezTo>
                  <a:cubicBezTo>
                    <a:pt x="3603" y="9799"/>
                    <a:pt x="3937" y="9765"/>
                    <a:pt x="4270" y="9732"/>
                  </a:cubicBezTo>
                  <a:cubicBezTo>
                    <a:pt x="4305" y="9819"/>
                    <a:pt x="4404" y="9870"/>
                    <a:pt x="4509" y="9870"/>
                  </a:cubicBezTo>
                  <a:cubicBezTo>
                    <a:pt x="4605" y="9870"/>
                    <a:pt x="4707" y="9828"/>
                    <a:pt x="4771" y="9732"/>
                  </a:cubicBezTo>
                  <a:cubicBezTo>
                    <a:pt x="5138" y="9765"/>
                    <a:pt x="5538" y="9799"/>
                    <a:pt x="5938" y="9899"/>
                  </a:cubicBezTo>
                  <a:cubicBezTo>
                    <a:pt x="6672" y="10099"/>
                    <a:pt x="7273" y="10533"/>
                    <a:pt x="7973" y="10733"/>
                  </a:cubicBezTo>
                  <a:cubicBezTo>
                    <a:pt x="7986" y="10735"/>
                    <a:pt x="7999" y="10736"/>
                    <a:pt x="8011" y="10736"/>
                  </a:cubicBezTo>
                  <a:cubicBezTo>
                    <a:pt x="8189" y="10736"/>
                    <a:pt x="8298" y="10522"/>
                    <a:pt x="8173" y="10366"/>
                  </a:cubicBezTo>
                  <a:cubicBezTo>
                    <a:pt x="8006" y="10132"/>
                    <a:pt x="7773" y="9966"/>
                    <a:pt x="7506" y="9799"/>
                  </a:cubicBezTo>
                  <a:cubicBezTo>
                    <a:pt x="7840" y="8298"/>
                    <a:pt x="8040" y="6763"/>
                    <a:pt x="8340" y="5229"/>
                  </a:cubicBezTo>
                  <a:cubicBezTo>
                    <a:pt x="8507" y="4362"/>
                    <a:pt x="8507" y="2694"/>
                    <a:pt x="9274" y="2027"/>
                  </a:cubicBezTo>
                  <a:lnTo>
                    <a:pt x="9341" y="2027"/>
                  </a:lnTo>
                  <a:cubicBezTo>
                    <a:pt x="9435" y="1998"/>
                    <a:pt x="9522" y="1984"/>
                    <a:pt x="9602" y="1984"/>
                  </a:cubicBezTo>
                  <a:cubicBezTo>
                    <a:pt x="11100" y="1984"/>
                    <a:pt x="10101" y="6794"/>
                    <a:pt x="9974" y="7364"/>
                  </a:cubicBezTo>
                  <a:cubicBezTo>
                    <a:pt x="9641" y="8598"/>
                    <a:pt x="9307" y="9765"/>
                    <a:pt x="9107" y="11033"/>
                  </a:cubicBezTo>
                  <a:cubicBezTo>
                    <a:pt x="9040" y="11066"/>
                    <a:pt x="9107" y="11100"/>
                    <a:pt x="9107" y="11133"/>
                  </a:cubicBezTo>
                  <a:lnTo>
                    <a:pt x="9107" y="11200"/>
                  </a:lnTo>
                  <a:cubicBezTo>
                    <a:pt x="9144" y="11291"/>
                    <a:pt x="9231" y="11343"/>
                    <a:pt x="9324" y="11343"/>
                  </a:cubicBezTo>
                  <a:cubicBezTo>
                    <a:pt x="9400" y="11343"/>
                    <a:pt x="9481" y="11308"/>
                    <a:pt x="9541" y="11233"/>
                  </a:cubicBezTo>
                  <a:cubicBezTo>
                    <a:pt x="9974" y="10633"/>
                    <a:pt x="10408" y="10032"/>
                    <a:pt x="11042" y="9699"/>
                  </a:cubicBezTo>
                  <a:cubicBezTo>
                    <a:pt x="11287" y="9581"/>
                    <a:pt x="11550" y="9522"/>
                    <a:pt x="11797" y="9522"/>
                  </a:cubicBezTo>
                  <a:cubicBezTo>
                    <a:pt x="12459" y="9522"/>
                    <a:pt x="13013" y="9941"/>
                    <a:pt x="12843" y="10766"/>
                  </a:cubicBezTo>
                  <a:cubicBezTo>
                    <a:pt x="12510" y="12267"/>
                    <a:pt x="10842" y="12901"/>
                    <a:pt x="9574" y="13368"/>
                  </a:cubicBezTo>
                  <a:cubicBezTo>
                    <a:pt x="9507" y="13401"/>
                    <a:pt x="9474" y="13435"/>
                    <a:pt x="9474" y="13468"/>
                  </a:cubicBezTo>
                  <a:cubicBezTo>
                    <a:pt x="9407" y="13501"/>
                    <a:pt x="9374" y="13568"/>
                    <a:pt x="9374" y="13602"/>
                  </a:cubicBezTo>
                  <a:cubicBezTo>
                    <a:pt x="9074" y="14936"/>
                    <a:pt x="8240" y="15903"/>
                    <a:pt x="7006" y="16437"/>
                  </a:cubicBezTo>
                  <a:cubicBezTo>
                    <a:pt x="6965" y="16396"/>
                    <a:pt x="6905" y="16377"/>
                    <a:pt x="6842" y="16377"/>
                  </a:cubicBezTo>
                  <a:cubicBezTo>
                    <a:pt x="6699" y="16377"/>
                    <a:pt x="6539" y="16475"/>
                    <a:pt x="6539" y="16637"/>
                  </a:cubicBezTo>
                  <a:cubicBezTo>
                    <a:pt x="6572" y="19973"/>
                    <a:pt x="7906" y="23409"/>
                    <a:pt x="9808" y="26110"/>
                  </a:cubicBezTo>
                  <a:cubicBezTo>
                    <a:pt x="11309" y="28279"/>
                    <a:pt x="13544" y="30981"/>
                    <a:pt x="16412" y="31014"/>
                  </a:cubicBezTo>
                  <a:cubicBezTo>
                    <a:pt x="16613" y="31014"/>
                    <a:pt x="16613" y="30814"/>
                    <a:pt x="16479" y="30780"/>
                  </a:cubicBezTo>
                  <a:cubicBezTo>
                    <a:pt x="15545" y="30480"/>
                    <a:pt x="14678" y="30013"/>
                    <a:pt x="13911" y="29546"/>
                  </a:cubicBezTo>
                  <a:cubicBezTo>
                    <a:pt x="17146" y="23475"/>
                    <a:pt x="21516" y="18038"/>
                    <a:pt x="26987" y="13568"/>
                  </a:cubicBezTo>
                  <a:cubicBezTo>
                    <a:pt x="30022" y="11100"/>
                    <a:pt x="33291" y="8965"/>
                    <a:pt x="36694" y="7264"/>
                  </a:cubicBezTo>
                  <a:lnTo>
                    <a:pt x="36694" y="7264"/>
                  </a:lnTo>
                  <a:cubicBezTo>
                    <a:pt x="40296" y="15203"/>
                    <a:pt x="32390" y="21307"/>
                    <a:pt x="27053" y="25710"/>
                  </a:cubicBezTo>
                  <a:cubicBezTo>
                    <a:pt x="25352" y="27111"/>
                    <a:pt x="23784" y="28712"/>
                    <a:pt x="24051" y="31114"/>
                  </a:cubicBezTo>
                  <a:cubicBezTo>
                    <a:pt x="24285" y="32915"/>
                    <a:pt x="25385" y="34450"/>
                    <a:pt x="25786" y="36151"/>
                  </a:cubicBezTo>
                  <a:cubicBezTo>
                    <a:pt x="26186" y="38086"/>
                    <a:pt x="25886" y="40120"/>
                    <a:pt x="24952" y="41822"/>
                  </a:cubicBezTo>
                  <a:cubicBezTo>
                    <a:pt x="23618" y="44257"/>
                    <a:pt x="20782" y="45591"/>
                    <a:pt x="19882" y="48260"/>
                  </a:cubicBezTo>
                  <a:cubicBezTo>
                    <a:pt x="18948" y="51162"/>
                    <a:pt x="20782" y="53997"/>
                    <a:pt x="20549" y="56933"/>
                  </a:cubicBezTo>
                  <a:cubicBezTo>
                    <a:pt x="20449" y="58167"/>
                    <a:pt x="19515" y="59768"/>
                    <a:pt x="18547" y="61469"/>
                  </a:cubicBezTo>
                  <a:cubicBezTo>
                    <a:pt x="18481" y="61469"/>
                    <a:pt x="18380" y="61469"/>
                    <a:pt x="18347" y="61569"/>
                  </a:cubicBezTo>
                  <a:cubicBezTo>
                    <a:pt x="16479" y="63904"/>
                    <a:pt x="16779" y="66906"/>
                    <a:pt x="18014" y="69475"/>
                  </a:cubicBezTo>
                  <a:cubicBezTo>
                    <a:pt x="18280" y="70342"/>
                    <a:pt x="18781" y="71243"/>
                    <a:pt x="19381" y="71843"/>
                  </a:cubicBezTo>
                  <a:cubicBezTo>
                    <a:pt x="19348" y="71810"/>
                    <a:pt x="19281" y="71810"/>
                    <a:pt x="19181" y="71810"/>
                  </a:cubicBezTo>
                  <a:cubicBezTo>
                    <a:pt x="20682" y="73845"/>
                    <a:pt x="22550" y="75579"/>
                    <a:pt x="24785" y="76813"/>
                  </a:cubicBezTo>
                  <a:cubicBezTo>
                    <a:pt x="29021" y="79249"/>
                    <a:pt x="34292" y="79482"/>
                    <a:pt x="38295" y="82351"/>
                  </a:cubicBezTo>
                  <a:cubicBezTo>
                    <a:pt x="40396" y="83852"/>
                    <a:pt x="42331" y="86320"/>
                    <a:pt x="42331" y="89022"/>
                  </a:cubicBezTo>
                  <a:cubicBezTo>
                    <a:pt x="42331" y="90823"/>
                    <a:pt x="40897" y="92625"/>
                    <a:pt x="41364" y="94359"/>
                  </a:cubicBezTo>
                  <a:cubicBezTo>
                    <a:pt x="41831" y="96261"/>
                    <a:pt x="44232" y="95360"/>
                    <a:pt x="44899" y="97095"/>
                  </a:cubicBezTo>
                  <a:cubicBezTo>
                    <a:pt x="45366" y="98162"/>
                    <a:pt x="44666" y="99863"/>
                    <a:pt x="44232" y="100931"/>
                  </a:cubicBezTo>
                  <a:cubicBezTo>
                    <a:pt x="43565" y="102532"/>
                    <a:pt x="42631" y="104000"/>
                    <a:pt x="41697" y="105334"/>
                  </a:cubicBezTo>
                  <a:cubicBezTo>
                    <a:pt x="41530" y="105267"/>
                    <a:pt x="41397" y="105200"/>
                    <a:pt x="41230" y="105134"/>
                  </a:cubicBezTo>
                  <a:cubicBezTo>
                    <a:pt x="36527" y="103132"/>
                    <a:pt x="32157" y="100430"/>
                    <a:pt x="28154" y="97261"/>
                  </a:cubicBezTo>
                  <a:cubicBezTo>
                    <a:pt x="22717" y="92858"/>
                    <a:pt x="18080" y="87521"/>
                    <a:pt x="14644" y="81483"/>
                  </a:cubicBezTo>
                  <a:cubicBezTo>
                    <a:pt x="17446" y="79682"/>
                    <a:pt x="18647" y="75846"/>
                    <a:pt x="17313" y="72777"/>
                  </a:cubicBezTo>
                  <a:cubicBezTo>
                    <a:pt x="16546" y="71009"/>
                    <a:pt x="15045" y="69775"/>
                    <a:pt x="13577" y="68641"/>
                  </a:cubicBezTo>
                  <a:cubicBezTo>
                    <a:pt x="11642" y="67173"/>
                    <a:pt x="10075" y="65806"/>
                    <a:pt x="8540" y="63938"/>
                  </a:cubicBezTo>
                  <a:cubicBezTo>
                    <a:pt x="8507" y="63837"/>
                    <a:pt x="8473" y="63837"/>
                    <a:pt x="8373" y="63837"/>
                  </a:cubicBezTo>
                  <a:cubicBezTo>
                    <a:pt x="6906" y="54931"/>
                    <a:pt x="7740" y="45758"/>
                    <a:pt x="10642" y="37285"/>
                  </a:cubicBezTo>
                  <a:cubicBezTo>
                    <a:pt x="11209" y="37719"/>
                    <a:pt x="11909" y="38052"/>
                    <a:pt x="12676" y="38219"/>
                  </a:cubicBezTo>
                  <a:cubicBezTo>
                    <a:pt x="12743" y="38219"/>
                    <a:pt x="12810" y="38086"/>
                    <a:pt x="12710" y="38052"/>
                  </a:cubicBezTo>
                  <a:cubicBezTo>
                    <a:pt x="9141" y="36318"/>
                    <a:pt x="7673" y="32882"/>
                    <a:pt x="6639" y="29246"/>
                  </a:cubicBezTo>
                  <a:cubicBezTo>
                    <a:pt x="5471" y="25243"/>
                    <a:pt x="5038" y="21074"/>
                    <a:pt x="5271" y="16871"/>
                  </a:cubicBezTo>
                  <a:cubicBezTo>
                    <a:pt x="5271" y="16737"/>
                    <a:pt x="5204" y="16637"/>
                    <a:pt x="5138" y="16604"/>
                  </a:cubicBezTo>
                  <a:cubicBezTo>
                    <a:pt x="5138" y="16537"/>
                    <a:pt x="5104" y="16437"/>
                    <a:pt x="5004" y="16404"/>
                  </a:cubicBezTo>
                  <a:cubicBezTo>
                    <a:pt x="3903" y="15703"/>
                    <a:pt x="3003" y="14936"/>
                    <a:pt x="2436" y="13735"/>
                  </a:cubicBezTo>
                  <a:cubicBezTo>
                    <a:pt x="1835" y="12467"/>
                    <a:pt x="2035" y="11400"/>
                    <a:pt x="1969" y="10066"/>
                  </a:cubicBezTo>
                  <a:lnTo>
                    <a:pt x="1969" y="10032"/>
                  </a:lnTo>
                  <a:cubicBezTo>
                    <a:pt x="2002" y="9966"/>
                    <a:pt x="2002" y="9966"/>
                    <a:pt x="2002" y="9932"/>
                  </a:cubicBezTo>
                  <a:cubicBezTo>
                    <a:pt x="2202" y="8531"/>
                    <a:pt x="2035" y="7030"/>
                    <a:pt x="2136" y="5596"/>
                  </a:cubicBezTo>
                  <a:cubicBezTo>
                    <a:pt x="2169" y="4895"/>
                    <a:pt x="2136" y="4061"/>
                    <a:pt x="2369" y="3361"/>
                  </a:cubicBezTo>
                  <a:cubicBezTo>
                    <a:pt x="2656" y="2543"/>
                    <a:pt x="3296" y="1900"/>
                    <a:pt x="3985" y="1900"/>
                  </a:cubicBezTo>
                  <a:close/>
                  <a:moveTo>
                    <a:pt x="60485" y="1527"/>
                  </a:moveTo>
                  <a:cubicBezTo>
                    <a:pt x="67509" y="1527"/>
                    <a:pt x="74559" y="2922"/>
                    <a:pt x="81192" y="5763"/>
                  </a:cubicBezTo>
                  <a:cubicBezTo>
                    <a:pt x="80425" y="6530"/>
                    <a:pt x="80058" y="7397"/>
                    <a:pt x="79958" y="8531"/>
                  </a:cubicBezTo>
                  <a:cubicBezTo>
                    <a:pt x="79758" y="11533"/>
                    <a:pt x="81425" y="13902"/>
                    <a:pt x="79858" y="16871"/>
                  </a:cubicBezTo>
                  <a:cubicBezTo>
                    <a:pt x="77790" y="20707"/>
                    <a:pt x="74387" y="23409"/>
                    <a:pt x="73620" y="27945"/>
                  </a:cubicBezTo>
                  <a:cubicBezTo>
                    <a:pt x="73053" y="31481"/>
                    <a:pt x="74554" y="34750"/>
                    <a:pt x="77689" y="36551"/>
                  </a:cubicBezTo>
                  <a:cubicBezTo>
                    <a:pt x="81359" y="38619"/>
                    <a:pt x="85595" y="38353"/>
                    <a:pt x="89698" y="38719"/>
                  </a:cubicBezTo>
                  <a:cubicBezTo>
                    <a:pt x="92400" y="38953"/>
                    <a:pt x="95235" y="39453"/>
                    <a:pt x="97370" y="41255"/>
                  </a:cubicBezTo>
                  <a:cubicBezTo>
                    <a:pt x="98237" y="41988"/>
                    <a:pt x="99005" y="42923"/>
                    <a:pt x="99505" y="43957"/>
                  </a:cubicBezTo>
                  <a:cubicBezTo>
                    <a:pt x="100406" y="45825"/>
                    <a:pt x="100005" y="47259"/>
                    <a:pt x="99272" y="49094"/>
                  </a:cubicBezTo>
                  <a:cubicBezTo>
                    <a:pt x="97937" y="52563"/>
                    <a:pt x="100939" y="53664"/>
                    <a:pt x="102040" y="56599"/>
                  </a:cubicBezTo>
                  <a:cubicBezTo>
                    <a:pt x="103008" y="59134"/>
                    <a:pt x="100105" y="61603"/>
                    <a:pt x="98404" y="63137"/>
                  </a:cubicBezTo>
                  <a:cubicBezTo>
                    <a:pt x="96536" y="64838"/>
                    <a:pt x="94535" y="66306"/>
                    <a:pt x="92567" y="68040"/>
                  </a:cubicBezTo>
                  <a:cubicBezTo>
                    <a:pt x="89465" y="71009"/>
                    <a:pt x="86963" y="74612"/>
                    <a:pt x="85262" y="78548"/>
                  </a:cubicBezTo>
                  <a:cubicBezTo>
                    <a:pt x="84394" y="80616"/>
                    <a:pt x="83527" y="82884"/>
                    <a:pt x="83861" y="85186"/>
                  </a:cubicBezTo>
                  <a:cubicBezTo>
                    <a:pt x="84127" y="87521"/>
                    <a:pt x="85595" y="89422"/>
                    <a:pt x="86963" y="91224"/>
                  </a:cubicBezTo>
                  <a:cubicBezTo>
                    <a:pt x="87863" y="92458"/>
                    <a:pt x="89064" y="93792"/>
                    <a:pt x="88697" y="95393"/>
                  </a:cubicBezTo>
                  <a:cubicBezTo>
                    <a:pt x="88464" y="96494"/>
                    <a:pt x="87697" y="97395"/>
                    <a:pt x="87196" y="98362"/>
                  </a:cubicBezTo>
                  <a:cubicBezTo>
                    <a:pt x="86529" y="99596"/>
                    <a:pt x="86129" y="100697"/>
                    <a:pt x="86696" y="102031"/>
                  </a:cubicBezTo>
                  <a:cubicBezTo>
                    <a:pt x="78463" y="106616"/>
                    <a:pt x="69136" y="109045"/>
                    <a:pt x="59684" y="109045"/>
                  </a:cubicBezTo>
                  <a:cubicBezTo>
                    <a:pt x="59370" y="109045"/>
                    <a:pt x="59056" y="109042"/>
                    <a:pt x="58743" y="109036"/>
                  </a:cubicBezTo>
                  <a:lnTo>
                    <a:pt x="58743" y="109003"/>
                  </a:lnTo>
                  <a:lnTo>
                    <a:pt x="57108" y="109003"/>
                  </a:lnTo>
                  <a:cubicBezTo>
                    <a:pt x="56841" y="109003"/>
                    <a:pt x="56574" y="108970"/>
                    <a:pt x="56274" y="108936"/>
                  </a:cubicBezTo>
                  <a:cubicBezTo>
                    <a:pt x="53405" y="108636"/>
                    <a:pt x="50603" y="108236"/>
                    <a:pt x="47835" y="107669"/>
                  </a:cubicBezTo>
                  <a:cubicBezTo>
                    <a:pt x="45767" y="107068"/>
                    <a:pt x="43765" y="106335"/>
                    <a:pt x="41864" y="105534"/>
                  </a:cubicBezTo>
                  <a:cubicBezTo>
                    <a:pt x="43598" y="103633"/>
                    <a:pt x="47268" y="98329"/>
                    <a:pt x="44899" y="95860"/>
                  </a:cubicBezTo>
                  <a:cubicBezTo>
                    <a:pt x="43832" y="94760"/>
                    <a:pt x="41931" y="95827"/>
                    <a:pt x="41931" y="93025"/>
                  </a:cubicBezTo>
                  <a:cubicBezTo>
                    <a:pt x="41931" y="92024"/>
                    <a:pt x="42664" y="90957"/>
                    <a:pt x="42831" y="89956"/>
                  </a:cubicBezTo>
                  <a:cubicBezTo>
                    <a:pt x="43098" y="88188"/>
                    <a:pt x="42564" y="86454"/>
                    <a:pt x="41664" y="84953"/>
                  </a:cubicBezTo>
                  <a:cubicBezTo>
                    <a:pt x="39095" y="80850"/>
                    <a:pt x="34492" y="79582"/>
                    <a:pt x="30189" y="78181"/>
                  </a:cubicBezTo>
                  <a:cubicBezTo>
                    <a:pt x="26486" y="76980"/>
                    <a:pt x="23351" y="75279"/>
                    <a:pt x="20882" y="72677"/>
                  </a:cubicBezTo>
                  <a:cubicBezTo>
                    <a:pt x="19982" y="71309"/>
                    <a:pt x="19081" y="69975"/>
                    <a:pt x="18514" y="68608"/>
                  </a:cubicBezTo>
                  <a:cubicBezTo>
                    <a:pt x="18014" y="66506"/>
                    <a:pt x="18247" y="64338"/>
                    <a:pt x="18914" y="62170"/>
                  </a:cubicBezTo>
                  <a:cubicBezTo>
                    <a:pt x="19381" y="61469"/>
                    <a:pt x="19815" y="60802"/>
                    <a:pt x="20148" y="60235"/>
                  </a:cubicBezTo>
                  <a:cubicBezTo>
                    <a:pt x="21583" y="57666"/>
                    <a:pt x="21249" y="55465"/>
                    <a:pt x="20715" y="52730"/>
                  </a:cubicBezTo>
                  <a:cubicBezTo>
                    <a:pt x="20248" y="50461"/>
                    <a:pt x="20082" y="48493"/>
                    <a:pt x="21649" y="46592"/>
                  </a:cubicBezTo>
                  <a:cubicBezTo>
                    <a:pt x="22517" y="45558"/>
                    <a:pt x="23584" y="44724"/>
                    <a:pt x="24485" y="43656"/>
                  </a:cubicBezTo>
                  <a:cubicBezTo>
                    <a:pt x="25986" y="41822"/>
                    <a:pt x="26820" y="39553"/>
                    <a:pt x="26653" y="37152"/>
                  </a:cubicBezTo>
                  <a:cubicBezTo>
                    <a:pt x="26386" y="33616"/>
                    <a:pt x="23050" y="30647"/>
                    <a:pt x="26186" y="27378"/>
                  </a:cubicBezTo>
                  <a:cubicBezTo>
                    <a:pt x="28321" y="25110"/>
                    <a:pt x="31056" y="23475"/>
                    <a:pt x="33258" y="21274"/>
                  </a:cubicBezTo>
                  <a:cubicBezTo>
                    <a:pt x="36994" y="17538"/>
                    <a:pt x="39696" y="12034"/>
                    <a:pt x="37261" y="6863"/>
                  </a:cubicBezTo>
                  <a:cubicBezTo>
                    <a:pt x="44538" y="3331"/>
                    <a:pt x="52495" y="1527"/>
                    <a:pt x="60485" y="1527"/>
                  </a:cubicBezTo>
                  <a:close/>
                  <a:moveTo>
                    <a:pt x="7181" y="1"/>
                  </a:moveTo>
                  <a:cubicBezTo>
                    <a:pt x="6693" y="1"/>
                    <a:pt x="6135" y="155"/>
                    <a:pt x="6038" y="592"/>
                  </a:cubicBezTo>
                  <a:cubicBezTo>
                    <a:pt x="5571" y="892"/>
                    <a:pt x="5304" y="1459"/>
                    <a:pt x="5138" y="2060"/>
                  </a:cubicBezTo>
                  <a:cubicBezTo>
                    <a:pt x="4941" y="1471"/>
                    <a:pt x="4438" y="1231"/>
                    <a:pt x="3883" y="1231"/>
                  </a:cubicBezTo>
                  <a:cubicBezTo>
                    <a:pt x="3212" y="1231"/>
                    <a:pt x="2467" y="1582"/>
                    <a:pt x="2102" y="2093"/>
                  </a:cubicBezTo>
                  <a:cubicBezTo>
                    <a:pt x="1502" y="2927"/>
                    <a:pt x="1468" y="3995"/>
                    <a:pt x="1368" y="4962"/>
                  </a:cubicBezTo>
                  <a:cubicBezTo>
                    <a:pt x="1302" y="6496"/>
                    <a:pt x="1135" y="8264"/>
                    <a:pt x="1535" y="9765"/>
                  </a:cubicBezTo>
                  <a:cubicBezTo>
                    <a:pt x="1502" y="9799"/>
                    <a:pt x="1402" y="9799"/>
                    <a:pt x="1368" y="9899"/>
                  </a:cubicBezTo>
                  <a:cubicBezTo>
                    <a:pt x="1" y="12167"/>
                    <a:pt x="2202" y="15836"/>
                    <a:pt x="4504" y="16737"/>
                  </a:cubicBezTo>
                  <a:cubicBezTo>
                    <a:pt x="4471" y="16770"/>
                    <a:pt x="4471" y="16804"/>
                    <a:pt x="4471" y="16837"/>
                  </a:cubicBezTo>
                  <a:cubicBezTo>
                    <a:pt x="4204" y="21741"/>
                    <a:pt x="4837" y="26611"/>
                    <a:pt x="6472" y="31247"/>
                  </a:cubicBezTo>
                  <a:cubicBezTo>
                    <a:pt x="7172" y="33249"/>
                    <a:pt x="8273" y="35450"/>
                    <a:pt x="9941" y="36851"/>
                  </a:cubicBezTo>
                  <a:cubicBezTo>
                    <a:pt x="9841" y="36851"/>
                    <a:pt x="9808" y="36918"/>
                    <a:pt x="9741" y="36985"/>
                  </a:cubicBezTo>
                  <a:lnTo>
                    <a:pt x="9741" y="37085"/>
                  </a:lnTo>
                  <a:lnTo>
                    <a:pt x="9741" y="37118"/>
                  </a:lnTo>
                  <a:cubicBezTo>
                    <a:pt x="6705" y="45991"/>
                    <a:pt x="5872" y="55665"/>
                    <a:pt x="7673" y="65205"/>
                  </a:cubicBezTo>
                  <a:cubicBezTo>
                    <a:pt x="11309" y="84652"/>
                    <a:pt x="26119" y="101231"/>
                    <a:pt x="44866" y="107302"/>
                  </a:cubicBezTo>
                  <a:cubicBezTo>
                    <a:pt x="48535" y="108636"/>
                    <a:pt x="52538" y="109437"/>
                    <a:pt x="56474" y="109637"/>
                  </a:cubicBezTo>
                  <a:cubicBezTo>
                    <a:pt x="56541" y="109670"/>
                    <a:pt x="56641" y="109704"/>
                    <a:pt x="56708" y="109704"/>
                  </a:cubicBezTo>
                  <a:cubicBezTo>
                    <a:pt x="57712" y="109759"/>
                    <a:pt x="58714" y="109786"/>
                    <a:pt x="59713" y="109786"/>
                  </a:cubicBezTo>
                  <a:cubicBezTo>
                    <a:pt x="81761" y="109786"/>
                    <a:pt x="102135" y="96537"/>
                    <a:pt x="110846" y="76113"/>
                  </a:cubicBezTo>
                  <a:cubicBezTo>
                    <a:pt x="113181" y="70609"/>
                    <a:pt x="114683" y="64638"/>
                    <a:pt x="115016" y="58634"/>
                  </a:cubicBezTo>
                  <a:cubicBezTo>
                    <a:pt x="115383" y="52263"/>
                    <a:pt x="114015" y="45958"/>
                    <a:pt x="112047" y="39954"/>
                  </a:cubicBezTo>
                  <a:cubicBezTo>
                    <a:pt x="108545" y="29113"/>
                    <a:pt x="102340" y="19139"/>
                    <a:pt x="93234" y="12034"/>
                  </a:cubicBezTo>
                  <a:cubicBezTo>
                    <a:pt x="83644" y="4546"/>
                    <a:pt x="71965" y="730"/>
                    <a:pt x="60258" y="730"/>
                  </a:cubicBezTo>
                  <a:cubicBezTo>
                    <a:pt x="50789" y="730"/>
                    <a:pt x="41303" y="3226"/>
                    <a:pt x="32891" y="8298"/>
                  </a:cubicBezTo>
                  <a:cubicBezTo>
                    <a:pt x="24451" y="13401"/>
                    <a:pt x="17780" y="20607"/>
                    <a:pt x="13277" y="28946"/>
                  </a:cubicBezTo>
                  <a:cubicBezTo>
                    <a:pt x="9641" y="26144"/>
                    <a:pt x="7873" y="21140"/>
                    <a:pt x="7072" y="16737"/>
                  </a:cubicBezTo>
                  <a:cubicBezTo>
                    <a:pt x="8507" y="16303"/>
                    <a:pt x="9574" y="15069"/>
                    <a:pt x="9841" y="13602"/>
                  </a:cubicBezTo>
                  <a:lnTo>
                    <a:pt x="9841" y="13568"/>
                  </a:lnTo>
                  <a:cubicBezTo>
                    <a:pt x="11476" y="13368"/>
                    <a:pt x="14111" y="11467"/>
                    <a:pt x="13310" y="9699"/>
                  </a:cubicBezTo>
                  <a:cubicBezTo>
                    <a:pt x="13056" y="9049"/>
                    <a:pt x="12371" y="8734"/>
                    <a:pt x="11701" y="8734"/>
                  </a:cubicBezTo>
                  <a:cubicBezTo>
                    <a:pt x="11580" y="8734"/>
                    <a:pt x="11459" y="8744"/>
                    <a:pt x="11342" y="8765"/>
                  </a:cubicBezTo>
                  <a:cubicBezTo>
                    <a:pt x="10708" y="8898"/>
                    <a:pt x="10208" y="9265"/>
                    <a:pt x="9808" y="9732"/>
                  </a:cubicBezTo>
                  <a:cubicBezTo>
                    <a:pt x="10475" y="7764"/>
                    <a:pt x="11142" y="5462"/>
                    <a:pt x="10942" y="3494"/>
                  </a:cubicBezTo>
                  <a:cubicBezTo>
                    <a:pt x="10850" y="2793"/>
                    <a:pt x="10425" y="1284"/>
                    <a:pt x="9588" y="1284"/>
                  </a:cubicBezTo>
                  <a:cubicBezTo>
                    <a:pt x="9509" y="1284"/>
                    <a:pt x="9427" y="1297"/>
                    <a:pt x="9341" y="1326"/>
                  </a:cubicBezTo>
                  <a:cubicBezTo>
                    <a:pt x="9141" y="1293"/>
                    <a:pt x="9074" y="1259"/>
                    <a:pt x="8807" y="1259"/>
                  </a:cubicBezTo>
                  <a:cubicBezTo>
                    <a:pt x="8674" y="659"/>
                    <a:pt x="8273" y="225"/>
                    <a:pt x="7673" y="58"/>
                  </a:cubicBezTo>
                  <a:cubicBezTo>
                    <a:pt x="7537" y="22"/>
                    <a:pt x="7364" y="1"/>
                    <a:pt x="71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36"/>
            <p:cNvSpPr/>
            <p:nvPr/>
          </p:nvSpPr>
          <p:spPr>
            <a:xfrm rot="533168">
              <a:off x="6821937" y="2217904"/>
              <a:ext cx="457676" cy="350529"/>
            </a:xfrm>
            <a:custGeom>
              <a:avLst/>
              <a:gdLst/>
              <a:ahLst/>
              <a:cxnLst/>
              <a:rect l="l" t="t" r="r" b="b"/>
              <a:pathLst>
                <a:path w="28554" h="21870" extrusionOk="0">
                  <a:moveTo>
                    <a:pt x="22041" y="0"/>
                  </a:moveTo>
                  <a:cubicBezTo>
                    <a:pt x="21878" y="0"/>
                    <a:pt x="21714" y="7"/>
                    <a:pt x="21549" y="21"/>
                  </a:cubicBezTo>
                  <a:cubicBezTo>
                    <a:pt x="17779" y="287"/>
                    <a:pt x="15311" y="3990"/>
                    <a:pt x="15344" y="7659"/>
                  </a:cubicBezTo>
                  <a:cubicBezTo>
                    <a:pt x="15344" y="7693"/>
                    <a:pt x="15344" y="7726"/>
                    <a:pt x="15311" y="7793"/>
                  </a:cubicBezTo>
                  <a:lnTo>
                    <a:pt x="15311" y="7826"/>
                  </a:lnTo>
                  <a:cubicBezTo>
                    <a:pt x="15329" y="8029"/>
                    <a:pt x="15144" y="8151"/>
                    <a:pt x="14968" y="8151"/>
                  </a:cubicBezTo>
                  <a:cubicBezTo>
                    <a:pt x="14827" y="8151"/>
                    <a:pt x="14692" y="8072"/>
                    <a:pt x="14677" y="7893"/>
                  </a:cubicBezTo>
                  <a:cubicBezTo>
                    <a:pt x="14047" y="4242"/>
                    <a:pt x="11237" y="1021"/>
                    <a:pt x="7332" y="1021"/>
                  </a:cubicBezTo>
                  <a:cubicBezTo>
                    <a:pt x="7312" y="1021"/>
                    <a:pt x="7292" y="1021"/>
                    <a:pt x="7272" y="1021"/>
                  </a:cubicBezTo>
                  <a:cubicBezTo>
                    <a:pt x="3336" y="1021"/>
                    <a:pt x="0" y="4824"/>
                    <a:pt x="167" y="8660"/>
                  </a:cubicBezTo>
                  <a:cubicBezTo>
                    <a:pt x="500" y="15465"/>
                    <a:pt x="8840" y="18701"/>
                    <a:pt x="14510" y="21302"/>
                  </a:cubicBezTo>
                  <a:cubicBezTo>
                    <a:pt x="15178" y="21469"/>
                    <a:pt x="15811" y="21669"/>
                    <a:pt x="16445" y="21870"/>
                  </a:cubicBezTo>
                  <a:cubicBezTo>
                    <a:pt x="19314" y="20435"/>
                    <a:pt x="21882" y="18534"/>
                    <a:pt x="24017" y="16132"/>
                  </a:cubicBezTo>
                  <a:cubicBezTo>
                    <a:pt x="26219" y="13564"/>
                    <a:pt x="28520" y="9961"/>
                    <a:pt x="28554" y="6492"/>
                  </a:cubicBezTo>
                  <a:cubicBezTo>
                    <a:pt x="28554" y="2988"/>
                    <a:pt x="25511" y="0"/>
                    <a:pt x="220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36"/>
            <p:cNvSpPr/>
            <p:nvPr/>
          </p:nvSpPr>
          <p:spPr>
            <a:xfrm rot="533168">
              <a:off x="6844060" y="2212977"/>
              <a:ext cx="466236" cy="368801"/>
            </a:xfrm>
            <a:custGeom>
              <a:avLst/>
              <a:gdLst/>
              <a:ahLst/>
              <a:cxnLst/>
              <a:rect l="l" t="t" r="r" b="b"/>
              <a:pathLst>
                <a:path w="29088" h="23010" extrusionOk="0">
                  <a:moveTo>
                    <a:pt x="20973" y="1"/>
                  </a:moveTo>
                  <a:cubicBezTo>
                    <a:pt x="17522" y="1"/>
                    <a:pt x="14084" y="2481"/>
                    <a:pt x="13476" y="6290"/>
                  </a:cubicBezTo>
                  <a:cubicBezTo>
                    <a:pt x="12509" y="3554"/>
                    <a:pt x="9940" y="1386"/>
                    <a:pt x="7072" y="886"/>
                  </a:cubicBezTo>
                  <a:cubicBezTo>
                    <a:pt x="6679" y="818"/>
                    <a:pt x="6288" y="785"/>
                    <a:pt x="5901" y="785"/>
                  </a:cubicBezTo>
                  <a:cubicBezTo>
                    <a:pt x="3630" y="785"/>
                    <a:pt x="1511" y="1911"/>
                    <a:pt x="0" y="3621"/>
                  </a:cubicBezTo>
                  <a:cubicBezTo>
                    <a:pt x="500" y="3454"/>
                    <a:pt x="967" y="3354"/>
                    <a:pt x="1434" y="3221"/>
                  </a:cubicBezTo>
                  <a:cubicBezTo>
                    <a:pt x="2635" y="2187"/>
                    <a:pt x="4170" y="1520"/>
                    <a:pt x="5804" y="1520"/>
                  </a:cubicBezTo>
                  <a:cubicBezTo>
                    <a:pt x="5844" y="1519"/>
                    <a:pt x="5884" y="1519"/>
                    <a:pt x="5923" y="1519"/>
                  </a:cubicBezTo>
                  <a:cubicBezTo>
                    <a:pt x="9830" y="1519"/>
                    <a:pt x="12615" y="4759"/>
                    <a:pt x="13243" y="8391"/>
                  </a:cubicBezTo>
                  <a:cubicBezTo>
                    <a:pt x="13243" y="8424"/>
                    <a:pt x="13243" y="8424"/>
                    <a:pt x="13276" y="8458"/>
                  </a:cubicBezTo>
                  <a:cubicBezTo>
                    <a:pt x="13476" y="8291"/>
                    <a:pt x="13710" y="8191"/>
                    <a:pt x="13943" y="8024"/>
                  </a:cubicBezTo>
                  <a:cubicBezTo>
                    <a:pt x="13977" y="4455"/>
                    <a:pt x="16445" y="886"/>
                    <a:pt x="20214" y="586"/>
                  </a:cubicBezTo>
                  <a:cubicBezTo>
                    <a:pt x="20379" y="572"/>
                    <a:pt x="20544" y="565"/>
                    <a:pt x="20707" y="565"/>
                  </a:cubicBezTo>
                  <a:cubicBezTo>
                    <a:pt x="24177" y="565"/>
                    <a:pt x="27219" y="3553"/>
                    <a:pt x="27219" y="7057"/>
                  </a:cubicBezTo>
                  <a:cubicBezTo>
                    <a:pt x="27153" y="10526"/>
                    <a:pt x="24884" y="14129"/>
                    <a:pt x="22650" y="16664"/>
                  </a:cubicBezTo>
                  <a:cubicBezTo>
                    <a:pt x="20548" y="19099"/>
                    <a:pt x="17946" y="21000"/>
                    <a:pt x="15077" y="22435"/>
                  </a:cubicBezTo>
                  <a:cubicBezTo>
                    <a:pt x="14977" y="22401"/>
                    <a:pt x="14944" y="22401"/>
                    <a:pt x="14877" y="22334"/>
                  </a:cubicBezTo>
                  <a:cubicBezTo>
                    <a:pt x="14577" y="22468"/>
                    <a:pt x="14244" y="22568"/>
                    <a:pt x="13910" y="22668"/>
                  </a:cubicBezTo>
                  <a:cubicBezTo>
                    <a:pt x="14143" y="22768"/>
                    <a:pt x="14444" y="22835"/>
                    <a:pt x="14644" y="22902"/>
                  </a:cubicBezTo>
                  <a:cubicBezTo>
                    <a:pt x="14669" y="22910"/>
                    <a:pt x="14690" y="22914"/>
                    <a:pt x="14707" y="22914"/>
                  </a:cubicBezTo>
                  <a:cubicBezTo>
                    <a:pt x="14761" y="22914"/>
                    <a:pt x="14786" y="22876"/>
                    <a:pt x="14811" y="22801"/>
                  </a:cubicBezTo>
                  <a:cubicBezTo>
                    <a:pt x="14877" y="22801"/>
                    <a:pt x="14911" y="22868"/>
                    <a:pt x="14911" y="22868"/>
                  </a:cubicBezTo>
                  <a:cubicBezTo>
                    <a:pt x="14958" y="22939"/>
                    <a:pt x="15055" y="23010"/>
                    <a:pt x="15167" y="23010"/>
                  </a:cubicBezTo>
                  <a:cubicBezTo>
                    <a:pt x="15213" y="23010"/>
                    <a:pt x="15262" y="22998"/>
                    <a:pt x="15311" y="22968"/>
                  </a:cubicBezTo>
                  <a:cubicBezTo>
                    <a:pt x="19314" y="21134"/>
                    <a:pt x="22750" y="18265"/>
                    <a:pt x="25118" y="14562"/>
                  </a:cubicBezTo>
                  <a:cubicBezTo>
                    <a:pt x="27153" y="11360"/>
                    <a:pt x="29087" y="6957"/>
                    <a:pt x="26919" y="3421"/>
                  </a:cubicBezTo>
                  <a:cubicBezTo>
                    <a:pt x="25439" y="1037"/>
                    <a:pt x="23203" y="1"/>
                    <a:pt x="20973" y="1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36"/>
            <p:cNvSpPr/>
            <p:nvPr/>
          </p:nvSpPr>
          <p:spPr>
            <a:xfrm rot="533168">
              <a:off x="6878446" y="2368707"/>
              <a:ext cx="155075" cy="122020"/>
            </a:xfrm>
            <a:custGeom>
              <a:avLst/>
              <a:gdLst/>
              <a:ahLst/>
              <a:cxnLst/>
              <a:rect l="l" t="t" r="r" b="b"/>
              <a:pathLst>
                <a:path w="9675" h="7613" extrusionOk="0">
                  <a:moveTo>
                    <a:pt x="1172" y="0"/>
                  </a:moveTo>
                  <a:cubicBezTo>
                    <a:pt x="581" y="0"/>
                    <a:pt x="1" y="592"/>
                    <a:pt x="422" y="1200"/>
                  </a:cubicBezTo>
                  <a:cubicBezTo>
                    <a:pt x="2657" y="4269"/>
                    <a:pt x="5559" y="6538"/>
                    <a:pt x="9261" y="7605"/>
                  </a:cubicBezTo>
                  <a:cubicBezTo>
                    <a:pt x="9282" y="7610"/>
                    <a:pt x="9302" y="7612"/>
                    <a:pt x="9321" y="7612"/>
                  </a:cubicBezTo>
                  <a:cubicBezTo>
                    <a:pt x="9551" y="7612"/>
                    <a:pt x="9675" y="7264"/>
                    <a:pt x="9428" y="7171"/>
                  </a:cubicBezTo>
                  <a:cubicBezTo>
                    <a:pt x="6493" y="5437"/>
                    <a:pt x="3824" y="3202"/>
                    <a:pt x="1856" y="366"/>
                  </a:cubicBezTo>
                  <a:cubicBezTo>
                    <a:pt x="1677" y="108"/>
                    <a:pt x="1423" y="0"/>
                    <a:pt x="117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6"/>
            <p:cNvSpPr/>
            <p:nvPr/>
          </p:nvSpPr>
          <p:spPr>
            <a:xfrm rot="533168">
              <a:off x="6760649" y="2206496"/>
              <a:ext cx="550193" cy="368256"/>
            </a:xfrm>
            <a:custGeom>
              <a:avLst/>
              <a:gdLst/>
              <a:ahLst/>
              <a:cxnLst/>
              <a:rect l="l" t="t" r="r" b="b"/>
              <a:pathLst>
                <a:path w="34326" h="22976" extrusionOk="0">
                  <a:moveTo>
                    <a:pt x="25832" y="536"/>
                  </a:moveTo>
                  <a:cubicBezTo>
                    <a:pt x="29326" y="536"/>
                    <a:pt x="32455" y="3503"/>
                    <a:pt x="32391" y="7023"/>
                  </a:cubicBezTo>
                  <a:cubicBezTo>
                    <a:pt x="32357" y="10526"/>
                    <a:pt x="30022" y="14095"/>
                    <a:pt x="27821" y="16564"/>
                  </a:cubicBezTo>
                  <a:cubicBezTo>
                    <a:pt x="25719" y="19032"/>
                    <a:pt x="23084" y="20900"/>
                    <a:pt x="20215" y="22301"/>
                  </a:cubicBezTo>
                  <a:cubicBezTo>
                    <a:pt x="19582" y="22101"/>
                    <a:pt x="18914" y="21901"/>
                    <a:pt x="18314" y="21734"/>
                  </a:cubicBezTo>
                  <a:cubicBezTo>
                    <a:pt x="12643" y="19132"/>
                    <a:pt x="4304" y="15896"/>
                    <a:pt x="3970" y="9092"/>
                  </a:cubicBezTo>
                  <a:cubicBezTo>
                    <a:pt x="3804" y="5256"/>
                    <a:pt x="7139" y="1520"/>
                    <a:pt x="11042" y="1453"/>
                  </a:cubicBezTo>
                  <a:cubicBezTo>
                    <a:pt x="11062" y="1453"/>
                    <a:pt x="11082" y="1453"/>
                    <a:pt x="11102" y="1453"/>
                  </a:cubicBezTo>
                  <a:cubicBezTo>
                    <a:pt x="15040" y="1453"/>
                    <a:pt x="17850" y="4707"/>
                    <a:pt x="18481" y="8358"/>
                  </a:cubicBezTo>
                  <a:cubicBezTo>
                    <a:pt x="18495" y="8517"/>
                    <a:pt x="18610" y="8588"/>
                    <a:pt x="18735" y="8588"/>
                  </a:cubicBezTo>
                  <a:cubicBezTo>
                    <a:pt x="18899" y="8588"/>
                    <a:pt x="19081" y="8466"/>
                    <a:pt x="19081" y="8258"/>
                  </a:cubicBezTo>
                  <a:lnTo>
                    <a:pt x="19081" y="8224"/>
                  </a:lnTo>
                  <a:cubicBezTo>
                    <a:pt x="19148" y="8191"/>
                    <a:pt x="19148" y="8124"/>
                    <a:pt x="19148" y="8091"/>
                  </a:cubicBezTo>
                  <a:cubicBezTo>
                    <a:pt x="19148" y="4522"/>
                    <a:pt x="21583" y="852"/>
                    <a:pt x="25386" y="552"/>
                  </a:cubicBezTo>
                  <a:cubicBezTo>
                    <a:pt x="25535" y="541"/>
                    <a:pt x="25684" y="536"/>
                    <a:pt x="25832" y="536"/>
                  </a:cubicBezTo>
                  <a:close/>
                  <a:moveTo>
                    <a:pt x="26207" y="1"/>
                  </a:moveTo>
                  <a:cubicBezTo>
                    <a:pt x="22760" y="1"/>
                    <a:pt x="19341" y="2481"/>
                    <a:pt x="18814" y="6290"/>
                  </a:cubicBezTo>
                  <a:cubicBezTo>
                    <a:pt x="17847" y="3554"/>
                    <a:pt x="15279" y="1386"/>
                    <a:pt x="12376" y="886"/>
                  </a:cubicBezTo>
                  <a:cubicBezTo>
                    <a:pt x="11992" y="820"/>
                    <a:pt x="11609" y="789"/>
                    <a:pt x="11230" y="789"/>
                  </a:cubicBezTo>
                  <a:cubicBezTo>
                    <a:pt x="8124" y="789"/>
                    <a:pt x="5282" y="2898"/>
                    <a:pt x="4004" y="5723"/>
                  </a:cubicBezTo>
                  <a:cubicBezTo>
                    <a:pt x="1" y="14629"/>
                    <a:pt x="13277" y="21100"/>
                    <a:pt x="19882" y="22835"/>
                  </a:cubicBezTo>
                  <a:cubicBezTo>
                    <a:pt x="19982" y="22835"/>
                    <a:pt x="20015" y="22801"/>
                    <a:pt x="20049" y="22768"/>
                  </a:cubicBezTo>
                  <a:cubicBezTo>
                    <a:pt x="20049" y="22768"/>
                    <a:pt x="20082" y="22801"/>
                    <a:pt x="20149" y="22801"/>
                  </a:cubicBezTo>
                  <a:cubicBezTo>
                    <a:pt x="20196" y="22897"/>
                    <a:pt x="20296" y="22976"/>
                    <a:pt x="20409" y="22976"/>
                  </a:cubicBezTo>
                  <a:cubicBezTo>
                    <a:pt x="20454" y="22976"/>
                    <a:pt x="20502" y="22963"/>
                    <a:pt x="20549" y="22935"/>
                  </a:cubicBezTo>
                  <a:cubicBezTo>
                    <a:pt x="24552" y="21100"/>
                    <a:pt x="27921" y="18232"/>
                    <a:pt x="30356" y="14529"/>
                  </a:cubicBezTo>
                  <a:cubicBezTo>
                    <a:pt x="32391" y="11393"/>
                    <a:pt x="34325" y="6957"/>
                    <a:pt x="32157" y="3421"/>
                  </a:cubicBezTo>
                  <a:cubicBezTo>
                    <a:pt x="30677" y="1037"/>
                    <a:pt x="28436" y="1"/>
                    <a:pt x="262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36"/>
            <p:cNvSpPr/>
            <p:nvPr/>
          </p:nvSpPr>
          <p:spPr>
            <a:xfrm rot="533168">
              <a:off x="7344260" y="2044889"/>
              <a:ext cx="133052" cy="108076"/>
            </a:xfrm>
            <a:custGeom>
              <a:avLst/>
              <a:gdLst/>
              <a:ahLst/>
              <a:cxnLst/>
              <a:rect l="l" t="t" r="r" b="b"/>
              <a:pathLst>
                <a:path w="8301" h="6743" extrusionOk="0">
                  <a:moveTo>
                    <a:pt x="3739" y="0"/>
                  </a:moveTo>
                  <a:cubicBezTo>
                    <a:pt x="3350" y="0"/>
                    <a:pt x="2977" y="75"/>
                    <a:pt x="2636" y="221"/>
                  </a:cubicBezTo>
                  <a:cubicBezTo>
                    <a:pt x="1468" y="588"/>
                    <a:pt x="501" y="1589"/>
                    <a:pt x="268" y="2890"/>
                  </a:cubicBezTo>
                  <a:cubicBezTo>
                    <a:pt x="1" y="4658"/>
                    <a:pt x="1335" y="6259"/>
                    <a:pt x="3003" y="6659"/>
                  </a:cubicBezTo>
                  <a:cubicBezTo>
                    <a:pt x="3256" y="6716"/>
                    <a:pt x="3501" y="6742"/>
                    <a:pt x="3736" y="6742"/>
                  </a:cubicBezTo>
                  <a:cubicBezTo>
                    <a:pt x="6959" y="6742"/>
                    <a:pt x="8300" y="1716"/>
                    <a:pt x="5004" y="255"/>
                  </a:cubicBezTo>
                  <a:cubicBezTo>
                    <a:pt x="4576" y="83"/>
                    <a:pt x="4148" y="0"/>
                    <a:pt x="3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36"/>
            <p:cNvSpPr/>
            <p:nvPr/>
          </p:nvSpPr>
          <p:spPr>
            <a:xfrm rot="533168">
              <a:off x="6600533" y="1935436"/>
              <a:ext cx="133052" cy="107739"/>
            </a:xfrm>
            <a:custGeom>
              <a:avLst/>
              <a:gdLst/>
              <a:ahLst/>
              <a:cxnLst/>
              <a:rect l="l" t="t" r="r" b="b"/>
              <a:pathLst>
                <a:path w="8301" h="6722" extrusionOk="0">
                  <a:moveTo>
                    <a:pt x="3741" y="0"/>
                  </a:moveTo>
                  <a:cubicBezTo>
                    <a:pt x="3328" y="0"/>
                    <a:pt x="2936" y="84"/>
                    <a:pt x="2602" y="234"/>
                  </a:cubicBezTo>
                  <a:cubicBezTo>
                    <a:pt x="1435" y="601"/>
                    <a:pt x="468" y="1602"/>
                    <a:pt x="267" y="2903"/>
                  </a:cubicBezTo>
                  <a:cubicBezTo>
                    <a:pt x="1" y="4637"/>
                    <a:pt x="1302" y="6272"/>
                    <a:pt x="2969" y="6639"/>
                  </a:cubicBezTo>
                  <a:cubicBezTo>
                    <a:pt x="3225" y="6695"/>
                    <a:pt x="3472" y="6722"/>
                    <a:pt x="3709" y="6722"/>
                  </a:cubicBezTo>
                  <a:cubicBezTo>
                    <a:pt x="6959" y="6722"/>
                    <a:pt x="8300" y="1698"/>
                    <a:pt x="5004" y="267"/>
                  </a:cubicBezTo>
                  <a:cubicBezTo>
                    <a:pt x="4587" y="84"/>
                    <a:pt x="4154" y="0"/>
                    <a:pt x="374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36"/>
            <p:cNvSpPr/>
            <p:nvPr/>
          </p:nvSpPr>
          <p:spPr>
            <a:xfrm rot="533168">
              <a:off x="6993430" y="1935639"/>
              <a:ext cx="86618" cy="48003"/>
            </a:xfrm>
            <a:custGeom>
              <a:avLst/>
              <a:gdLst/>
              <a:ahLst/>
              <a:cxnLst/>
              <a:rect l="l" t="t" r="r" b="b"/>
              <a:pathLst>
                <a:path w="5404" h="2995" extrusionOk="0">
                  <a:moveTo>
                    <a:pt x="4760" y="0"/>
                  </a:moveTo>
                  <a:cubicBezTo>
                    <a:pt x="4666" y="0"/>
                    <a:pt x="4570" y="68"/>
                    <a:pt x="4570" y="193"/>
                  </a:cubicBezTo>
                  <a:cubicBezTo>
                    <a:pt x="4470" y="1294"/>
                    <a:pt x="3936" y="2494"/>
                    <a:pt x="2635" y="2494"/>
                  </a:cubicBezTo>
                  <a:cubicBezTo>
                    <a:pt x="1434" y="2494"/>
                    <a:pt x="734" y="1294"/>
                    <a:pt x="734" y="193"/>
                  </a:cubicBezTo>
                  <a:cubicBezTo>
                    <a:pt x="734" y="101"/>
                    <a:pt x="643" y="50"/>
                    <a:pt x="556" y="50"/>
                  </a:cubicBezTo>
                  <a:cubicBezTo>
                    <a:pt x="485" y="50"/>
                    <a:pt x="415" y="84"/>
                    <a:pt x="400" y="159"/>
                  </a:cubicBezTo>
                  <a:cubicBezTo>
                    <a:pt x="0" y="1527"/>
                    <a:pt x="1234" y="2995"/>
                    <a:pt x="2635" y="2995"/>
                  </a:cubicBezTo>
                  <a:cubicBezTo>
                    <a:pt x="3970" y="2995"/>
                    <a:pt x="5404" y="1527"/>
                    <a:pt x="4937" y="159"/>
                  </a:cubicBezTo>
                  <a:cubicBezTo>
                    <a:pt x="4921" y="51"/>
                    <a:pt x="4841" y="0"/>
                    <a:pt x="4760" y="0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36"/>
            <p:cNvSpPr/>
            <p:nvPr/>
          </p:nvSpPr>
          <p:spPr>
            <a:xfrm rot="533168">
              <a:off x="6993430" y="1935639"/>
              <a:ext cx="86618" cy="48003"/>
            </a:xfrm>
            <a:custGeom>
              <a:avLst/>
              <a:gdLst/>
              <a:ahLst/>
              <a:cxnLst/>
              <a:rect l="l" t="t" r="r" b="b"/>
              <a:pathLst>
                <a:path w="5404" h="2995" extrusionOk="0">
                  <a:moveTo>
                    <a:pt x="4760" y="0"/>
                  </a:moveTo>
                  <a:cubicBezTo>
                    <a:pt x="4666" y="0"/>
                    <a:pt x="4570" y="68"/>
                    <a:pt x="4570" y="193"/>
                  </a:cubicBezTo>
                  <a:cubicBezTo>
                    <a:pt x="4470" y="1294"/>
                    <a:pt x="3936" y="2494"/>
                    <a:pt x="2635" y="2494"/>
                  </a:cubicBezTo>
                  <a:cubicBezTo>
                    <a:pt x="1434" y="2494"/>
                    <a:pt x="734" y="1294"/>
                    <a:pt x="734" y="193"/>
                  </a:cubicBezTo>
                  <a:cubicBezTo>
                    <a:pt x="734" y="101"/>
                    <a:pt x="643" y="50"/>
                    <a:pt x="556" y="50"/>
                  </a:cubicBezTo>
                  <a:cubicBezTo>
                    <a:pt x="485" y="50"/>
                    <a:pt x="415" y="84"/>
                    <a:pt x="400" y="159"/>
                  </a:cubicBezTo>
                  <a:cubicBezTo>
                    <a:pt x="0" y="1527"/>
                    <a:pt x="1234" y="2995"/>
                    <a:pt x="2635" y="2995"/>
                  </a:cubicBezTo>
                  <a:cubicBezTo>
                    <a:pt x="3970" y="2995"/>
                    <a:pt x="5404" y="1527"/>
                    <a:pt x="4937" y="159"/>
                  </a:cubicBezTo>
                  <a:cubicBezTo>
                    <a:pt x="4921" y="51"/>
                    <a:pt x="4841" y="0"/>
                    <a:pt x="47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36"/>
            <p:cNvSpPr/>
            <p:nvPr/>
          </p:nvSpPr>
          <p:spPr>
            <a:xfrm rot="533168">
              <a:off x="7193546" y="1853322"/>
              <a:ext cx="225649" cy="155326"/>
            </a:xfrm>
            <a:custGeom>
              <a:avLst/>
              <a:gdLst/>
              <a:ahLst/>
              <a:cxnLst/>
              <a:rect l="l" t="t" r="r" b="b"/>
              <a:pathLst>
                <a:path w="14078" h="9691" extrusionOk="0">
                  <a:moveTo>
                    <a:pt x="7439" y="0"/>
                  </a:moveTo>
                  <a:cubicBezTo>
                    <a:pt x="2069" y="33"/>
                    <a:pt x="1" y="4703"/>
                    <a:pt x="134" y="9540"/>
                  </a:cubicBezTo>
                  <a:cubicBezTo>
                    <a:pt x="134" y="9640"/>
                    <a:pt x="209" y="9690"/>
                    <a:pt x="284" y="9690"/>
                  </a:cubicBezTo>
                  <a:cubicBezTo>
                    <a:pt x="359" y="9690"/>
                    <a:pt x="434" y="9640"/>
                    <a:pt x="434" y="9540"/>
                  </a:cubicBezTo>
                  <a:cubicBezTo>
                    <a:pt x="801" y="5070"/>
                    <a:pt x="2135" y="567"/>
                    <a:pt x="7439" y="567"/>
                  </a:cubicBezTo>
                  <a:cubicBezTo>
                    <a:pt x="9674" y="567"/>
                    <a:pt x="11275" y="1434"/>
                    <a:pt x="12243" y="3469"/>
                  </a:cubicBezTo>
                  <a:cubicBezTo>
                    <a:pt x="13110" y="5237"/>
                    <a:pt x="13410" y="7305"/>
                    <a:pt x="13444" y="9307"/>
                  </a:cubicBezTo>
                  <a:cubicBezTo>
                    <a:pt x="13644" y="9373"/>
                    <a:pt x="13844" y="9540"/>
                    <a:pt x="14011" y="9674"/>
                  </a:cubicBezTo>
                  <a:cubicBezTo>
                    <a:pt x="14011" y="9640"/>
                    <a:pt x="14077" y="9574"/>
                    <a:pt x="14077" y="9540"/>
                  </a:cubicBezTo>
                  <a:cubicBezTo>
                    <a:pt x="13977" y="5170"/>
                    <a:pt x="12643" y="0"/>
                    <a:pt x="7439" y="0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36"/>
            <p:cNvSpPr/>
            <p:nvPr/>
          </p:nvSpPr>
          <p:spPr>
            <a:xfrm rot="533168">
              <a:off x="6674307" y="1774172"/>
              <a:ext cx="230233" cy="161048"/>
            </a:xfrm>
            <a:custGeom>
              <a:avLst/>
              <a:gdLst/>
              <a:ahLst/>
              <a:cxnLst/>
              <a:rect l="l" t="t" r="r" b="b"/>
              <a:pathLst>
                <a:path w="14364" h="10048" extrusionOk="0">
                  <a:moveTo>
                    <a:pt x="5805" y="0"/>
                  </a:moveTo>
                  <a:cubicBezTo>
                    <a:pt x="1024" y="0"/>
                    <a:pt x="0" y="5686"/>
                    <a:pt x="220" y="9773"/>
                  </a:cubicBezTo>
                  <a:cubicBezTo>
                    <a:pt x="220" y="9956"/>
                    <a:pt x="362" y="10048"/>
                    <a:pt x="504" y="10048"/>
                  </a:cubicBezTo>
                  <a:cubicBezTo>
                    <a:pt x="646" y="10048"/>
                    <a:pt x="787" y="9956"/>
                    <a:pt x="787" y="9773"/>
                  </a:cubicBezTo>
                  <a:cubicBezTo>
                    <a:pt x="882" y="6124"/>
                    <a:pt x="1243" y="638"/>
                    <a:pt x="5814" y="638"/>
                  </a:cubicBezTo>
                  <a:cubicBezTo>
                    <a:pt x="6090" y="638"/>
                    <a:pt x="6383" y="658"/>
                    <a:pt x="6692" y="700"/>
                  </a:cubicBezTo>
                  <a:cubicBezTo>
                    <a:pt x="11061" y="1267"/>
                    <a:pt x="13396" y="5270"/>
                    <a:pt x="13030" y="9406"/>
                  </a:cubicBezTo>
                  <a:cubicBezTo>
                    <a:pt x="13012" y="9477"/>
                    <a:pt x="13051" y="9511"/>
                    <a:pt x="13097" y="9511"/>
                  </a:cubicBezTo>
                  <a:cubicBezTo>
                    <a:pt x="13137" y="9511"/>
                    <a:pt x="13181" y="9486"/>
                    <a:pt x="13196" y="9439"/>
                  </a:cubicBezTo>
                  <a:cubicBezTo>
                    <a:pt x="14364" y="5036"/>
                    <a:pt x="11162" y="633"/>
                    <a:pt x="6725" y="66"/>
                  </a:cubicBezTo>
                  <a:cubicBezTo>
                    <a:pt x="6404" y="22"/>
                    <a:pt x="6097" y="0"/>
                    <a:pt x="5805" y="0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6"/>
            <p:cNvSpPr/>
            <p:nvPr/>
          </p:nvSpPr>
          <p:spPr>
            <a:xfrm rot="533168">
              <a:off x="7193474" y="1852772"/>
              <a:ext cx="225649" cy="157346"/>
            </a:xfrm>
            <a:custGeom>
              <a:avLst/>
              <a:gdLst/>
              <a:ahLst/>
              <a:cxnLst/>
              <a:rect l="l" t="t" r="r" b="b"/>
              <a:pathLst>
                <a:path w="14078" h="9817" extrusionOk="0">
                  <a:moveTo>
                    <a:pt x="7439" y="1"/>
                  </a:moveTo>
                  <a:cubicBezTo>
                    <a:pt x="2069" y="34"/>
                    <a:pt x="1" y="4704"/>
                    <a:pt x="134" y="9541"/>
                  </a:cubicBezTo>
                  <a:cubicBezTo>
                    <a:pt x="134" y="9641"/>
                    <a:pt x="209" y="9691"/>
                    <a:pt x="284" y="9691"/>
                  </a:cubicBezTo>
                  <a:cubicBezTo>
                    <a:pt x="359" y="9691"/>
                    <a:pt x="434" y="9641"/>
                    <a:pt x="434" y="9541"/>
                  </a:cubicBezTo>
                  <a:cubicBezTo>
                    <a:pt x="800" y="5087"/>
                    <a:pt x="2126" y="568"/>
                    <a:pt x="7381" y="568"/>
                  </a:cubicBezTo>
                  <a:cubicBezTo>
                    <a:pt x="7401" y="568"/>
                    <a:pt x="7420" y="568"/>
                    <a:pt x="7439" y="568"/>
                  </a:cubicBezTo>
                  <a:cubicBezTo>
                    <a:pt x="9674" y="568"/>
                    <a:pt x="11242" y="1435"/>
                    <a:pt x="12243" y="3436"/>
                  </a:cubicBezTo>
                  <a:cubicBezTo>
                    <a:pt x="13177" y="5338"/>
                    <a:pt x="13444" y="7506"/>
                    <a:pt x="13477" y="9541"/>
                  </a:cubicBezTo>
                  <a:cubicBezTo>
                    <a:pt x="13477" y="9724"/>
                    <a:pt x="13627" y="9816"/>
                    <a:pt x="13777" y="9816"/>
                  </a:cubicBezTo>
                  <a:cubicBezTo>
                    <a:pt x="13927" y="9816"/>
                    <a:pt x="14077" y="9724"/>
                    <a:pt x="14077" y="9541"/>
                  </a:cubicBezTo>
                  <a:cubicBezTo>
                    <a:pt x="14011" y="5171"/>
                    <a:pt x="12676" y="1"/>
                    <a:pt x="7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6"/>
            <p:cNvSpPr/>
            <p:nvPr/>
          </p:nvSpPr>
          <p:spPr>
            <a:xfrm rot="533168">
              <a:off x="6674307" y="1774172"/>
              <a:ext cx="230233" cy="161048"/>
            </a:xfrm>
            <a:custGeom>
              <a:avLst/>
              <a:gdLst/>
              <a:ahLst/>
              <a:cxnLst/>
              <a:rect l="l" t="t" r="r" b="b"/>
              <a:pathLst>
                <a:path w="14364" h="10048" extrusionOk="0">
                  <a:moveTo>
                    <a:pt x="5805" y="0"/>
                  </a:moveTo>
                  <a:cubicBezTo>
                    <a:pt x="1024" y="0"/>
                    <a:pt x="0" y="5686"/>
                    <a:pt x="220" y="9773"/>
                  </a:cubicBezTo>
                  <a:cubicBezTo>
                    <a:pt x="220" y="9956"/>
                    <a:pt x="362" y="10048"/>
                    <a:pt x="504" y="10048"/>
                  </a:cubicBezTo>
                  <a:cubicBezTo>
                    <a:pt x="646" y="10048"/>
                    <a:pt x="787" y="9956"/>
                    <a:pt x="787" y="9773"/>
                  </a:cubicBezTo>
                  <a:cubicBezTo>
                    <a:pt x="882" y="6124"/>
                    <a:pt x="1243" y="638"/>
                    <a:pt x="5814" y="638"/>
                  </a:cubicBezTo>
                  <a:cubicBezTo>
                    <a:pt x="6090" y="638"/>
                    <a:pt x="6383" y="658"/>
                    <a:pt x="6692" y="700"/>
                  </a:cubicBezTo>
                  <a:cubicBezTo>
                    <a:pt x="11061" y="1267"/>
                    <a:pt x="13396" y="5270"/>
                    <a:pt x="13030" y="9406"/>
                  </a:cubicBezTo>
                  <a:cubicBezTo>
                    <a:pt x="13012" y="9477"/>
                    <a:pt x="13051" y="9511"/>
                    <a:pt x="13097" y="9511"/>
                  </a:cubicBezTo>
                  <a:cubicBezTo>
                    <a:pt x="13137" y="9511"/>
                    <a:pt x="13181" y="9486"/>
                    <a:pt x="13196" y="9439"/>
                  </a:cubicBezTo>
                  <a:cubicBezTo>
                    <a:pt x="14364" y="5036"/>
                    <a:pt x="11162" y="633"/>
                    <a:pt x="6725" y="66"/>
                  </a:cubicBezTo>
                  <a:cubicBezTo>
                    <a:pt x="6404" y="22"/>
                    <a:pt x="6097" y="0"/>
                    <a:pt x="58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6"/>
            <p:cNvSpPr/>
            <p:nvPr/>
          </p:nvSpPr>
          <p:spPr>
            <a:xfrm rot="533168">
              <a:off x="6911048" y="2317978"/>
              <a:ext cx="611678" cy="275391"/>
            </a:xfrm>
            <a:custGeom>
              <a:avLst/>
              <a:gdLst/>
              <a:ahLst/>
              <a:cxnLst/>
              <a:rect l="l" t="t" r="r" b="b"/>
              <a:pathLst>
                <a:path w="38162" h="17182" extrusionOk="0">
                  <a:moveTo>
                    <a:pt x="34822" y="0"/>
                  </a:moveTo>
                  <a:cubicBezTo>
                    <a:pt x="34706" y="0"/>
                    <a:pt x="34586" y="19"/>
                    <a:pt x="34459" y="61"/>
                  </a:cubicBezTo>
                  <a:cubicBezTo>
                    <a:pt x="34192" y="128"/>
                    <a:pt x="34025" y="361"/>
                    <a:pt x="33892" y="595"/>
                  </a:cubicBezTo>
                  <a:cubicBezTo>
                    <a:pt x="33892" y="628"/>
                    <a:pt x="33858" y="628"/>
                    <a:pt x="33858" y="695"/>
                  </a:cubicBezTo>
                  <a:cubicBezTo>
                    <a:pt x="33391" y="895"/>
                    <a:pt x="33024" y="1229"/>
                    <a:pt x="32657" y="1562"/>
                  </a:cubicBezTo>
                  <a:cubicBezTo>
                    <a:pt x="31857" y="2229"/>
                    <a:pt x="31123" y="2897"/>
                    <a:pt x="30322" y="3564"/>
                  </a:cubicBezTo>
                  <a:cubicBezTo>
                    <a:pt x="28955" y="4731"/>
                    <a:pt x="27554" y="5932"/>
                    <a:pt x="26119" y="7033"/>
                  </a:cubicBezTo>
                  <a:cubicBezTo>
                    <a:pt x="24485" y="8234"/>
                    <a:pt x="22717" y="9301"/>
                    <a:pt x="20816" y="10102"/>
                  </a:cubicBezTo>
                  <a:cubicBezTo>
                    <a:pt x="18781" y="10936"/>
                    <a:pt x="16546" y="11369"/>
                    <a:pt x="14478" y="12103"/>
                  </a:cubicBezTo>
                  <a:cubicBezTo>
                    <a:pt x="14378" y="12137"/>
                    <a:pt x="14344" y="12137"/>
                    <a:pt x="14311" y="12203"/>
                  </a:cubicBezTo>
                  <a:cubicBezTo>
                    <a:pt x="14044" y="11636"/>
                    <a:pt x="13677" y="11136"/>
                    <a:pt x="13210" y="10769"/>
                  </a:cubicBezTo>
                  <a:cubicBezTo>
                    <a:pt x="12776" y="10402"/>
                    <a:pt x="12209" y="10102"/>
                    <a:pt x="11676" y="9902"/>
                  </a:cubicBezTo>
                  <a:cubicBezTo>
                    <a:pt x="11676" y="9868"/>
                    <a:pt x="11676" y="9768"/>
                    <a:pt x="11642" y="9735"/>
                  </a:cubicBezTo>
                  <a:cubicBezTo>
                    <a:pt x="11375" y="8934"/>
                    <a:pt x="11142" y="8134"/>
                    <a:pt x="10875" y="7400"/>
                  </a:cubicBezTo>
                  <a:cubicBezTo>
                    <a:pt x="10642" y="6633"/>
                    <a:pt x="10475" y="5532"/>
                    <a:pt x="9608" y="5298"/>
                  </a:cubicBezTo>
                  <a:cubicBezTo>
                    <a:pt x="9524" y="5276"/>
                    <a:pt x="9441" y="5266"/>
                    <a:pt x="9361" y="5266"/>
                  </a:cubicBezTo>
                  <a:cubicBezTo>
                    <a:pt x="8829" y="5266"/>
                    <a:pt x="8395" y="5720"/>
                    <a:pt x="8540" y="6299"/>
                  </a:cubicBezTo>
                  <a:cubicBezTo>
                    <a:pt x="8807" y="7433"/>
                    <a:pt x="9007" y="8567"/>
                    <a:pt x="9274" y="9635"/>
                  </a:cubicBezTo>
                  <a:cubicBezTo>
                    <a:pt x="8874" y="9701"/>
                    <a:pt x="8507" y="9801"/>
                    <a:pt x="8207" y="10035"/>
                  </a:cubicBezTo>
                  <a:cubicBezTo>
                    <a:pt x="6806" y="9234"/>
                    <a:pt x="5204" y="8867"/>
                    <a:pt x="3603" y="8634"/>
                  </a:cubicBezTo>
                  <a:cubicBezTo>
                    <a:pt x="3110" y="8417"/>
                    <a:pt x="2581" y="8305"/>
                    <a:pt x="2052" y="8305"/>
                  </a:cubicBezTo>
                  <a:cubicBezTo>
                    <a:pt x="1687" y="8305"/>
                    <a:pt x="1322" y="8358"/>
                    <a:pt x="968" y="8467"/>
                  </a:cubicBezTo>
                  <a:cubicBezTo>
                    <a:pt x="301" y="8467"/>
                    <a:pt x="1" y="9134"/>
                    <a:pt x="268" y="9701"/>
                  </a:cubicBezTo>
                  <a:cubicBezTo>
                    <a:pt x="334" y="9935"/>
                    <a:pt x="501" y="10135"/>
                    <a:pt x="634" y="10302"/>
                  </a:cubicBezTo>
                  <a:cubicBezTo>
                    <a:pt x="634" y="10635"/>
                    <a:pt x="801" y="10936"/>
                    <a:pt x="1035" y="11136"/>
                  </a:cubicBezTo>
                  <a:cubicBezTo>
                    <a:pt x="534" y="11469"/>
                    <a:pt x="201" y="12103"/>
                    <a:pt x="301" y="12737"/>
                  </a:cubicBezTo>
                  <a:cubicBezTo>
                    <a:pt x="368" y="13304"/>
                    <a:pt x="768" y="13638"/>
                    <a:pt x="1202" y="13904"/>
                  </a:cubicBezTo>
                  <a:cubicBezTo>
                    <a:pt x="801" y="15272"/>
                    <a:pt x="1802" y="16640"/>
                    <a:pt x="3170" y="17040"/>
                  </a:cubicBezTo>
                  <a:cubicBezTo>
                    <a:pt x="3570" y="17140"/>
                    <a:pt x="3970" y="17182"/>
                    <a:pt x="4366" y="17182"/>
                  </a:cubicBezTo>
                  <a:cubicBezTo>
                    <a:pt x="4762" y="17182"/>
                    <a:pt x="5154" y="17140"/>
                    <a:pt x="5538" y="17073"/>
                  </a:cubicBezTo>
                  <a:cubicBezTo>
                    <a:pt x="6305" y="16940"/>
                    <a:pt x="7106" y="16873"/>
                    <a:pt x="7840" y="16740"/>
                  </a:cubicBezTo>
                  <a:cubicBezTo>
                    <a:pt x="7940" y="16773"/>
                    <a:pt x="7973" y="16773"/>
                    <a:pt x="8040" y="16773"/>
                  </a:cubicBezTo>
                  <a:cubicBezTo>
                    <a:pt x="8408" y="16833"/>
                    <a:pt x="8782" y="16863"/>
                    <a:pt x="9157" y="16863"/>
                  </a:cubicBezTo>
                  <a:cubicBezTo>
                    <a:pt x="10646" y="16863"/>
                    <a:pt x="12144" y="16399"/>
                    <a:pt x="13344" y="15572"/>
                  </a:cubicBezTo>
                  <a:cubicBezTo>
                    <a:pt x="13777" y="15272"/>
                    <a:pt x="14278" y="14972"/>
                    <a:pt x="14511" y="14538"/>
                  </a:cubicBezTo>
                  <a:cubicBezTo>
                    <a:pt x="14544" y="14472"/>
                    <a:pt x="14544" y="14438"/>
                    <a:pt x="14611" y="14405"/>
                  </a:cubicBezTo>
                  <a:cubicBezTo>
                    <a:pt x="14678" y="14472"/>
                    <a:pt x="14811" y="14572"/>
                    <a:pt x="14978" y="14605"/>
                  </a:cubicBezTo>
                  <a:cubicBezTo>
                    <a:pt x="15111" y="14805"/>
                    <a:pt x="15312" y="14939"/>
                    <a:pt x="15612" y="14939"/>
                  </a:cubicBezTo>
                  <a:cubicBezTo>
                    <a:pt x="16012" y="14939"/>
                    <a:pt x="16379" y="14905"/>
                    <a:pt x="16813" y="14905"/>
                  </a:cubicBezTo>
                  <a:cubicBezTo>
                    <a:pt x="17013" y="14905"/>
                    <a:pt x="17146" y="14805"/>
                    <a:pt x="17313" y="14738"/>
                  </a:cubicBezTo>
                  <a:cubicBezTo>
                    <a:pt x="18514" y="14738"/>
                    <a:pt x="19781" y="14705"/>
                    <a:pt x="20982" y="14572"/>
                  </a:cubicBezTo>
                  <a:cubicBezTo>
                    <a:pt x="22850" y="14405"/>
                    <a:pt x="24852" y="14305"/>
                    <a:pt x="26653" y="13638"/>
                  </a:cubicBezTo>
                  <a:cubicBezTo>
                    <a:pt x="28221" y="13037"/>
                    <a:pt x="29789" y="12070"/>
                    <a:pt x="31190" y="11136"/>
                  </a:cubicBezTo>
                  <a:cubicBezTo>
                    <a:pt x="32624" y="10235"/>
                    <a:pt x="33958" y="9201"/>
                    <a:pt x="35059" y="7933"/>
                  </a:cubicBezTo>
                  <a:cubicBezTo>
                    <a:pt x="35493" y="7466"/>
                    <a:pt x="35960" y="6933"/>
                    <a:pt x="36327" y="6399"/>
                  </a:cubicBezTo>
                  <a:cubicBezTo>
                    <a:pt x="36527" y="6366"/>
                    <a:pt x="36694" y="6232"/>
                    <a:pt x="36794" y="6065"/>
                  </a:cubicBezTo>
                  <a:cubicBezTo>
                    <a:pt x="37161" y="5398"/>
                    <a:pt x="37561" y="4731"/>
                    <a:pt x="37961" y="4064"/>
                  </a:cubicBezTo>
                  <a:cubicBezTo>
                    <a:pt x="38095" y="3630"/>
                    <a:pt x="38161" y="3230"/>
                    <a:pt x="37928" y="2730"/>
                  </a:cubicBezTo>
                  <a:cubicBezTo>
                    <a:pt x="37761" y="2396"/>
                    <a:pt x="37494" y="2063"/>
                    <a:pt x="37294" y="1762"/>
                  </a:cubicBezTo>
                  <a:cubicBezTo>
                    <a:pt x="36860" y="1229"/>
                    <a:pt x="36327" y="728"/>
                    <a:pt x="35760" y="361"/>
                  </a:cubicBezTo>
                  <a:cubicBezTo>
                    <a:pt x="35461" y="162"/>
                    <a:pt x="35162" y="0"/>
                    <a:pt x="34822" y="0"/>
                  </a:cubicBezTo>
                  <a:close/>
                </a:path>
              </a:pathLst>
            </a:custGeom>
            <a:solidFill>
              <a:srgbClr val="B1EA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6"/>
            <p:cNvSpPr/>
            <p:nvPr/>
          </p:nvSpPr>
          <p:spPr>
            <a:xfrm rot="533005">
              <a:off x="6900981" y="2314661"/>
              <a:ext cx="618155" cy="286737"/>
            </a:xfrm>
            <a:custGeom>
              <a:avLst/>
              <a:gdLst/>
              <a:ahLst/>
              <a:cxnLst/>
              <a:rect l="l" t="t" r="r" b="b"/>
              <a:pathLst>
                <a:path w="38569" h="17891" extrusionOk="0">
                  <a:moveTo>
                    <a:pt x="35124" y="0"/>
                  </a:moveTo>
                  <a:cubicBezTo>
                    <a:pt x="35099" y="0"/>
                    <a:pt x="35076" y="11"/>
                    <a:pt x="35059" y="36"/>
                  </a:cubicBezTo>
                  <a:cubicBezTo>
                    <a:pt x="32056" y="2572"/>
                    <a:pt x="29221" y="5207"/>
                    <a:pt x="25852" y="7275"/>
                  </a:cubicBezTo>
                  <a:cubicBezTo>
                    <a:pt x="22416" y="9310"/>
                    <a:pt x="18880" y="10577"/>
                    <a:pt x="15111" y="11778"/>
                  </a:cubicBezTo>
                  <a:cubicBezTo>
                    <a:pt x="14611" y="10677"/>
                    <a:pt x="13543" y="9843"/>
                    <a:pt x="12376" y="9443"/>
                  </a:cubicBezTo>
                  <a:lnTo>
                    <a:pt x="12276" y="9443"/>
                  </a:lnTo>
                  <a:cubicBezTo>
                    <a:pt x="12178" y="8238"/>
                    <a:pt x="11730" y="4934"/>
                    <a:pt x="10002" y="4934"/>
                  </a:cubicBezTo>
                  <a:cubicBezTo>
                    <a:pt x="9960" y="4934"/>
                    <a:pt x="9917" y="4936"/>
                    <a:pt x="9874" y="4940"/>
                  </a:cubicBezTo>
                  <a:cubicBezTo>
                    <a:pt x="7839" y="5107"/>
                    <a:pt x="8740" y="8743"/>
                    <a:pt x="9240" y="9877"/>
                  </a:cubicBezTo>
                  <a:cubicBezTo>
                    <a:pt x="7873" y="9009"/>
                    <a:pt x="6071" y="8609"/>
                    <a:pt x="4437" y="8376"/>
                  </a:cubicBezTo>
                  <a:lnTo>
                    <a:pt x="4437" y="8342"/>
                  </a:lnTo>
                  <a:cubicBezTo>
                    <a:pt x="4203" y="8342"/>
                    <a:pt x="3936" y="8276"/>
                    <a:pt x="3736" y="8242"/>
                  </a:cubicBezTo>
                  <a:lnTo>
                    <a:pt x="3536" y="8242"/>
                  </a:lnTo>
                  <a:cubicBezTo>
                    <a:pt x="3189" y="8204"/>
                    <a:pt x="2809" y="8165"/>
                    <a:pt x="2428" y="8165"/>
                  </a:cubicBezTo>
                  <a:cubicBezTo>
                    <a:pt x="2149" y="8165"/>
                    <a:pt x="1869" y="8186"/>
                    <a:pt x="1601" y="8242"/>
                  </a:cubicBezTo>
                  <a:lnTo>
                    <a:pt x="1568" y="8242"/>
                  </a:lnTo>
                  <a:cubicBezTo>
                    <a:pt x="1501" y="8242"/>
                    <a:pt x="1435" y="8276"/>
                    <a:pt x="1368" y="8276"/>
                  </a:cubicBezTo>
                  <a:lnTo>
                    <a:pt x="1335" y="8276"/>
                  </a:lnTo>
                  <a:cubicBezTo>
                    <a:pt x="834" y="8442"/>
                    <a:pt x="401" y="8743"/>
                    <a:pt x="234" y="9343"/>
                  </a:cubicBezTo>
                  <a:cubicBezTo>
                    <a:pt x="0" y="10210"/>
                    <a:pt x="401" y="10844"/>
                    <a:pt x="1168" y="11278"/>
                  </a:cubicBezTo>
                  <a:lnTo>
                    <a:pt x="1101" y="11278"/>
                  </a:lnTo>
                  <a:cubicBezTo>
                    <a:pt x="34" y="11945"/>
                    <a:pt x="334" y="13546"/>
                    <a:pt x="1201" y="14247"/>
                  </a:cubicBezTo>
                  <a:cubicBezTo>
                    <a:pt x="1268" y="14313"/>
                    <a:pt x="1368" y="14380"/>
                    <a:pt x="1435" y="14413"/>
                  </a:cubicBezTo>
                  <a:cubicBezTo>
                    <a:pt x="901" y="15447"/>
                    <a:pt x="1601" y="16782"/>
                    <a:pt x="2669" y="17349"/>
                  </a:cubicBezTo>
                  <a:cubicBezTo>
                    <a:pt x="3375" y="17732"/>
                    <a:pt x="4257" y="17890"/>
                    <a:pt x="5154" y="17890"/>
                  </a:cubicBezTo>
                  <a:cubicBezTo>
                    <a:pt x="6206" y="17890"/>
                    <a:pt x="7278" y="17673"/>
                    <a:pt x="8106" y="17349"/>
                  </a:cubicBezTo>
                  <a:cubicBezTo>
                    <a:pt x="8173" y="17282"/>
                    <a:pt x="8206" y="17282"/>
                    <a:pt x="8239" y="17249"/>
                  </a:cubicBezTo>
                  <a:cubicBezTo>
                    <a:pt x="8816" y="17586"/>
                    <a:pt x="9425" y="17729"/>
                    <a:pt x="10042" y="17729"/>
                  </a:cubicBezTo>
                  <a:cubicBezTo>
                    <a:pt x="11926" y="17729"/>
                    <a:pt x="13888" y="16403"/>
                    <a:pt x="15244" y="15247"/>
                  </a:cubicBezTo>
                  <a:cubicBezTo>
                    <a:pt x="16338" y="15430"/>
                    <a:pt x="17467" y="15519"/>
                    <a:pt x="18612" y="15519"/>
                  </a:cubicBezTo>
                  <a:cubicBezTo>
                    <a:pt x="26479" y="15519"/>
                    <a:pt x="35125" y="11315"/>
                    <a:pt x="38561" y="4239"/>
                  </a:cubicBezTo>
                  <a:cubicBezTo>
                    <a:pt x="38564" y="4243"/>
                    <a:pt x="38566" y="4244"/>
                    <a:pt x="38566" y="4244"/>
                  </a:cubicBezTo>
                  <a:cubicBezTo>
                    <a:pt x="38569" y="4244"/>
                    <a:pt x="38517" y="4187"/>
                    <a:pt x="38465" y="4187"/>
                  </a:cubicBezTo>
                  <a:cubicBezTo>
                    <a:pt x="38439" y="4187"/>
                    <a:pt x="38414" y="4200"/>
                    <a:pt x="38394" y="4239"/>
                  </a:cubicBezTo>
                  <a:cubicBezTo>
                    <a:pt x="35559" y="7642"/>
                    <a:pt x="32590" y="10677"/>
                    <a:pt x="28521" y="12612"/>
                  </a:cubicBezTo>
                  <a:cubicBezTo>
                    <a:pt x="25237" y="14188"/>
                    <a:pt x="21808" y="14854"/>
                    <a:pt x="18284" y="14854"/>
                  </a:cubicBezTo>
                  <a:cubicBezTo>
                    <a:pt x="17333" y="14854"/>
                    <a:pt x="16375" y="14806"/>
                    <a:pt x="15411" y="14714"/>
                  </a:cubicBezTo>
                  <a:cubicBezTo>
                    <a:pt x="15338" y="14695"/>
                    <a:pt x="15275" y="14667"/>
                    <a:pt x="15211" y="14667"/>
                  </a:cubicBezTo>
                  <a:cubicBezTo>
                    <a:pt x="15158" y="14667"/>
                    <a:pt x="15105" y="14686"/>
                    <a:pt x="15044" y="14747"/>
                  </a:cubicBezTo>
                  <a:cubicBezTo>
                    <a:pt x="13193" y="16121"/>
                    <a:pt x="11672" y="17166"/>
                    <a:pt x="9549" y="17166"/>
                  </a:cubicBezTo>
                  <a:cubicBezTo>
                    <a:pt x="9147" y="17166"/>
                    <a:pt x="8724" y="17128"/>
                    <a:pt x="8273" y="17049"/>
                  </a:cubicBezTo>
                  <a:cubicBezTo>
                    <a:pt x="8231" y="16985"/>
                    <a:pt x="8148" y="16962"/>
                    <a:pt x="8059" y="16962"/>
                  </a:cubicBezTo>
                  <a:cubicBezTo>
                    <a:pt x="8008" y="16962"/>
                    <a:pt x="7955" y="16970"/>
                    <a:pt x="7906" y="16982"/>
                  </a:cubicBezTo>
                  <a:cubicBezTo>
                    <a:pt x="6926" y="17114"/>
                    <a:pt x="5945" y="17331"/>
                    <a:pt x="4965" y="17331"/>
                  </a:cubicBezTo>
                  <a:cubicBezTo>
                    <a:pt x="4711" y="17331"/>
                    <a:pt x="4457" y="17316"/>
                    <a:pt x="4203" y="17282"/>
                  </a:cubicBezTo>
                  <a:cubicBezTo>
                    <a:pt x="2836" y="17115"/>
                    <a:pt x="1501" y="16215"/>
                    <a:pt x="1835" y="14747"/>
                  </a:cubicBezTo>
                  <a:lnTo>
                    <a:pt x="1835" y="14747"/>
                  </a:lnTo>
                  <a:cubicBezTo>
                    <a:pt x="2740" y="15189"/>
                    <a:pt x="3936" y="15259"/>
                    <a:pt x="5065" y="15259"/>
                  </a:cubicBezTo>
                  <a:cubicBezTo>
                    <a:pt x="5591" y="15259"/>
                    <a:pt x="6103" y="15244"/>
                    <a:pt x="6563" y="15244"/>
                  </a:cubicBezTo>
                  <a:cubicBezTo>
                    <a:pt x="6680" y="15244"/>
                    <a:pt x="6795" y="15245"/>
                    <a:pt x="6905" y="15247"/>
                  </a:cubicBezTo>
                  <a:cubicBezTo>
                    <a:pt x="7272" y="15247"/>
                    <a:pt x="7339" y="14647"/>
                    <a:pt x="6939" y="14614"/>
                  </a:cubicBezTo>
                  <a:cubicBezTo>
                    <a:pt x="5738" y="14580"/>
                    <a:pt x="4503" y="14614"/>
                    <a:pt x="3269" y="14480"/>
                  </a:cubicBezTo>
                  <a:cubicBezTo>
                    <a:pt x="2569" y="14413"/>
                    <a:pt x="1835" y="14247"/>
                    <a:pt x="1368" y="13613"/>
                  </a:cubicBezTo>
                  <a:cubicBezTo>
                    <a:pt x="901" y="13046"/>
                    <a:pt x="868" y="12245"/>
                    <a:pt x="1368" y="11645"/>
                  </a:cubicBezTo>
                  <a:cubicBezTo>
                    <a:pt x="1401" y="11611"/>
                    <a:pt x="1401" y="11545"/>
                    <a:pt x="1401" y="11445"/>
                  </a:cubicBezTo>
                  <a:cubicBezTo>
                    <a:pt x="3203" y="12391"/>
                    <a:pt x="6544" y="12583"/>
                    <a:pt x="7914" y="12583"/>
                  </a:cubicBezTo>
                  <a:cubicBezTo>
                    <a:pt x="8040" y="12583"/>
                    <a:pt x="8149" y="12582"/>
                    <a:pt x="8239" y="12579"/>
                  </a:cubicBezTo>
                  <a:cubicBezTo>
                    <a:pt x="8606" y="12579"/>
                    <a:pt x="8673" y="11945"/>
                    <a:pt x="8273" y="11945"/>
                  </a:cubicBezTo>
                  <a:cubicBezTo>
                    <a:pt x="6939" y="11945"/>
                    <a:pt x="5671" y="11878"/>
                    <a:pt x="4370" y="11611"/>
                  </a:cubicBezTo>
                  <a:cubicBezTo>
                    <a:pt x="3836" y="11478"/>
                    <a:pt x="3236" y="11378"/>
                    <a:pt x="2702" y="11144"/>
                  </a:cubicBezTo>
                  <a:cubicBezTo>
                    <a:pt x="2602" y="11111"/>
                    <a:pt x="2535" y="11111"/>
                    <a:pt x="2402" y="11078"/>
                  </a:cubicBezTo>
                  <a:lnTo>
                    <a:pt x="2335" y="11078"/>
                  </a:lnTo>
                  <a:cubicBezTo>
                    <a:pt x="1935" y="10911"/>
                    <a:pt x="1535" y="10777"/>
                    <a:pt x="1234" y="10477"/>
                  </a:cubicBezTo>
                  <a:cubicBezTo>
                    <a:pt x="601" y="9910"/>
                    <a:pt x="767" y="9043"/>
                    <a:pt x="1568" y="8743"/>
                  </a:cubicBezTo>
                  <a:cubicBezTo>
                    <a:pt x="1844" y="8644"/>
                    <a:pt x="2144" y="8615"/>
                    <a:pt x="2446" y="8615"/>
                  </a:cubicBezTo>
                  <a:cubicBezTo>
                    <a:pt x="2655" y="8615"/>
                    <a:pt x="2865" y="8629"/>
                    <a:pt x="3069" y="8643"/>
                  </a:cubicBezTo>
                  <a:cubicBezTo>
                    <a:pt x="3069" y="8643"/>
                    <a:pt x="3102" y="8643"/>
                    <a:pt x="3102" y="8709"/>
                  </a:cubicBezTo>
                  <a:lnTo>
                    <a:pt x="3536" y="8709"/>
                  </a:lnTo>
                  <a:cubicBezTo>
                    <a:pt x="4537" y="8776"/>
                    <a:pt x="5771" y="9243"/>
                    <a:pt x="6572" y="9443"/>
                  </a:cubicBezTo>
                  <a:cubicBezTo>
                    <a:pt x="7539" y="9710"/>
                    <a:pt x="8440" y="10077"/>
                    <a:pt x="9407" y="10244"/>
                  </a:cubicBezTo>
                  <a:cubicBezTo>
                    <a:pt x="9426" y="10244"/>
                    <a:pt x="9457" y="10246"/>
                    <a:pt x="9494" y="10246"/>
                  </a:cubicBezTo>
                  <a:cubicBezTo>
                    <a:pt x="9650" y="10246"/>
                    <a:pt x="9909" y="10202"/>
                    <a:pt x="9774" y="9743"/>
                  </a:cubicBezTo>
                  <a:cubicBezTo>
                    <a:pt x="9607" y="8943"/>
                    <a:pt x="9407" y="8142"/>
                    <a:pt x="9340" y="7308"/>
                  </a:cubicBezTo>
                  <a:cubicBezTo>
                    <a:pt x="9288" y="6842"/>
                    <a:pt x="9357" y="5629"/>
                    <a:pt x="9939" y="5629"/>
                  </a:cubicBezTo>
                  <a:cubicBezTo>
                    <a:pt x="10106" y="5629"/>
                    <a:pt x="10314" y="5729"/>
                    <a:pt x="10574" y="5974"/>
                  </a:cubicBezTo>
                  <a:cubicBezTo>
                    <a:pt x="11408" y="6775"/>
                    <a:pt x="11575" y="8576"/>
                    <a:pt x="11842" y="9610"/>
                  </a:cubicBezTo>
                  <a:cubicBezTo>
                    <a:pt x="11842" y="9710"/>
                    <a:pt x="11942" y="9810"/>
                    <a:pt x="12042" y="9943"/>
                  </a:cubicBezTo>
                  <a:cubicBezTo>
                    <a:pt x="12076" y="9977"/>
                    <a:pt x="12109" y="10044"/>
                    <a:pt x="12209" y="10077"/>
                  </a:cubicBezTo>
                  <a:cubicBezTo>
                    <a:pt x="13376" y="10444"/>
                    <a:pt x="14177" y="11211"/>
                    <a:pt x="14844" y="12212"/>
                  </a:cubicBezTo>
                  <a:cubicBezTo>
                    <a:pt x="14873" y="12357"/>
                    <a:pt x="14978" y="12452"/>
                    <a:pt x="15137" y="12452"/>
                  </a:cubicBezTo>
                  <a:cubicBezTo>
                    <a:pt x="15161" y="12452"/>
                    <a:pt x="15185" y="12450"/>
                    <a:pt x="15211" y="12445"/>
                  </a:cubicBezTo>
                  <a:cubicBezTo>
                    <a:pt x="22516" y="11044"/>
                    <a:pt x="30889" y="6241"/>
                    <a:pt x="35225" y="136"/>
                  </a:cubicBezTo>
                  <a:cubicBezTo>
                    <a:pt x="35275" y="87"/>
                    <a:pt x="35196" y="0"/>
                    <a:pt x="351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7" name="Google Shape;407;p36"/>
          <p:cNvGrpSpPr/>
          <p:nvPr/>
        </p:nvGrpSpPr>
        <p:grpSpPr>
          <a:xfrm rot="-703815">
            <a:off x="1833017" y="4253992"/>
            <a:ext cx="745625" cy="354697"/>
            <a:chOff x="3816338" y="4241526"/>
            <a:chExt cx="860810" cy="409491"/>
          </a:xfrm>
        </p:grpSpPr>
        <p:sp>
          <p:nvSpPr>
            <p:cNvPr id="408" name="Google Shape;408;p36"/>
            <p:cNvSpPr/>
            <p:nvPr/>
          </p:nvSpPr>
          <p:spPr>
            <a:xfrm>
              <a:off x="3816338" y="4241526"/>
              <a:ext cx="860810" cy="409491"/>
            </a:xfrm>
            <a:custGeom>
              <a:avLst/>
              <a:gdLst/>
              <a:ahLst/>
              <a:cxnLst/>
              <a:rect l="l" t="t" r="r" b="b"/>
              <a:pathLst>
                <a:path w="30931" h="14714" extrusionOk="0">
                  <a:moveTo>
                    <a:pt x="13329" y="0"/>
                  </a:moveTo>
                  <a:cubicBezTo>
                    <a:pt x="13102" y="0"/>
                    <a:pt x="12876" y="12"/>
                    <a:pt x="12651" y="36"/>
                  </a:cubicBezTo>
                  <a:cubicBezTo>
                    <a:pt x="9115" y="403"/>
                    <a:pt x="4979" y="4739"/>
                    <a:pt x="7414" y="8375"/>
                  </a:cubicBezTo>
                  <a:lnTo>
                    <a:pt x="7281" y="8442"/>
                  </a:lnTo>
                  <a:cubicBezTo>
                    <a:pt x="7281" y="8409"/>
                    <a:pt x="7247" y="8375"/>
                    <a:pt x="7214" y="8375"/>
                  </a:cubicBezTo>
                  <a:cubicBezTo>
                    <a:pt x="6705" y="8115"/>
                    <a:pt x="6151" y="7999"/>
                    <a:pt x="5596" y="7999"/>
                  </a:cubicBezTo>
                  <a:cubicBezTo>
                    <a:pt x="2807" y="7999"/>
                    <a:pt x="1" y="10931"/>
                    <a:pt x="2811" y="13212"/>
                  </a:cubicBezTo>
                  <a:cubicBezTo>
                    <a:pt x="4712" y="14713"/>
                    <a:pt x="8115" y="14313"/>
                    <a:pt x="10383" y="14446"/>
                  </a:cubicBezTo>
                  <a:cubicBezTo>
                    <a:pt x="11972" y="14525"/>
                    <a:pt x="13568" y="14589"/>
                    <a:pt x="15168" y="14589"/>
                  </a:cubicBezTo>
                  <a:cubicBezTo>
                    <a:pt x="16961" y="14589"/>
                    <a:pt x="18759" y="14509"/>
                    <a:pt x="20557" y="14280"/>
                  </a:cubicBezTo>
                  <a:cubicBezTo>
                    <a:pt x="23793" y="13879"/>
                    <a:pt x="30931" y="12945"/>
                    <a:pt x="29397" y="8042"/>
                  </a:cubicBezTo>
                  <a:cubicBezTo>
                    <a:pt x="28679" y="5745"/>
                    <a:pt x="26948" y="4838"/>
                    <a:pt x="25045" y="4838"/>
                  </a:cubicBezTo>
                  <a:cubicBezTo>
                    <a:pt x="23409" y="4838"/>
                    <a:pt x="21647" y="5508"/>
                    <a:pt x="20290" y="6541"/>
                  </a:cubicBezTo>
                  <a:cubicBezTo>
                    <a:pt x="20541" y="2873"/>
                    <a:pt x="16873" y="0"/>
                    <a:pt x="13329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09" name="Google Shape;409;p36"/>
            <p:cNvGrpSpPr/>
            <p:nvPr/>
          </p:nvGrpSpPr>
          <p:grpSpPr>
            <a:xfrm>
              <a:off x="3860475" y="4263163"/>
              <a:ext cx="772525" cy="366200"/>
              <a:chOff x="2929725" y="4263163"/>
              <a:chExt cx="772525" cy="366200"/>
            </a:xfrm>
          </p:grpSpPr>
          <p:sp>
            <p:nvSpPr>
              <p:cNvPr id="410" name="Google Shape;410;p36"/>
              <p:cNvSpPr/>
              <p:nvPr/>
            </p:nvSpPr>
            <p:spPr>
              <a:xfrm>
                <a:off x="2972550" y="4278238"/>
                <a:ext cx="681350" cy="330000"/>
              </a:xfrm>
              <a:custGeom>
                <a:avLst/>
                <a:gdLst/>
                <a:ahLst/>
                <a:cxnLst/>
                <a:rect l="l" t="t" r="r" b="b"/>
                <a:pathLst>
                  <a:path w="27254" h="13200" extrusionOk="0">
                    <a:moveTo>
                      <a:pt x="11605" y="1"/>
                    </a:moveTo>
                    <a:cubicBezTo>
                      <a:pt x="11584" y="1"/>
                      <a:pt x="11563" y="1"/>
                      <a:pt x="11542" y="1"/>
                    </a:cubicBezTo>
                    <a:cubicBezTo>
                      <a:pt x="9674" y="68"/>
                      <a:pt x="7873" y="935"/>
                      <a:pt x="6805" y="2436"/>
                    </a:cubicBezTo>
                    <a:cubicBezTo>
                      <a:pt x="5571" y="4137"/>
                      <a:pt x="5804" y="5672"/>
                      <a:pt x="6038" y="7673"/>
                    </a:cubicBezTo>
                    <a:cubicBezTo>
                      <a:pt x="6061" y="7786"/>
                      <a:pt x="5976" y="7868"/>
                      <a:pt x="5899" y="7868"/>
                    </a:cubicBezTo>
                    <a:cubicBezTo>
                      <a:pt x="5862" y="7868"/>
                      <a:pt x="5826" y="7849"/>
                      <a:pt x="5804" y="7806"/>
                    </a:cubicBezTo>
                    <a:cubicBezTo>
                      <a:pt x="5738" y="7773"/>
                      <a:pt x="5738" y="7740"/>
                      <a:pt x="5704" y="7673"/>
                    </a:cubicBezTo>
                    <a:lnTo>
                      <a:pt x="5571" y="7773"/>
                    </a:lnTo>
                    <a:cubicBezTo>
                      <a:pt x="5660" y="7922"/>
                      <a:pt x="5537" y="8150"/>
                      <a:pt x="5367" y="8150"/>
                    </a:cubicBezTo>
                    <a:cubicBezTo>
                      <a:pt x="5347" y="8150"/>
                      <a:pt x="5326" y="8147"/>
                      <a:pt x="5304" y="8140"/>
                    </a:cubicBezTo>
                    <a:cubicBezTo>
                      <a:pt x="4806" y="8000"/>
                      <a:pt x="4336" y="7918"/>
                      <a:pt x="3879" y="7918"/>
                    </a:cubicBezTo>
                    <a:cubicBezTo>
                      <a:pt x="3357" y="7918"/>
                      <a:pt x="2851" y="8024"/>
                      <a:pt x="2335" y="8273"/>
                    </a:cubicBezTo>
                    <a:cubicBezTo>
                      <a:pt x="0" y="9408"/>
                      <a:pt x="1001" y="11943"/>
                      <a:pt x="3336" y="12610"/>
                    </a:cubicBezTo>
                    <a:cubicBezTo>
                      <a:pt x="4837" y="13077"/>
                      <a:pt x="6705" y="12943"/>
                      <a:pt x="8240" y="13010"/>
                    </a:cubicBezTo>
                    <a:cubicBezTo>
                      <a:pt x="9960" y="13120"/>
                      <a:pt x="11680" y="13200"/>
                      <a:pt x="13394" y="13200"/>
                    </a:cubicBezTo>
                    <a:cubicBezTo>
                      <a:pt x="14805" y="13200"/>
                      <a:pt x="16213" y="13146"/>
                      <a:pt x="17613" y="13010"/>
                    </a:cubicBezTo>
                    <a:cubicBezTo>
                      <a:pt x="20215" y="12810"/>
                      <a:pt x="27253" y="12376"/>
                      <a:pt x="27053" y="8474"/>
                    </a:cubicBezTo>
                    <a:cubicBezTo>
                      <a:pt x="26986" y="6505"/>
                      <a:pt x="25218" y="5004"/>
                      <a:pt x="23384" y="4838"/>
                    </a:cubicBezTo>
                    <a:cubicBezTo>
                      <a:pt x="23297" y="4833"/>
                      <a:pt x="23211" y="4831"/>
                      <a:pt x="23125" y="4831"/>
                    </a:cubicBezTo>
                    <a:cubicBezTo>
                      <a:pt x="21365" y="4831"/>
                      <a:pt x="19818" y="5792"/>
                      <a:pt x="18514" y="6906"/>
                    </a:cubicBezTo>
                    <a:cubicBezTo>
                      <a:pt x="18480" y="6939"/>
                      <a:pt x="18380" y="6972"/>
                      <a:pt x="18347" y="6972"/>
                    </a:cubicBezTo>
                    <a:cubicBezTo>
                      <a:pt x="18292" y="7009"/>
                      <a:pt x="18230" y="7025"/>
                      <a:pt x="18168" y="7025"/>
                    </a:cubicBezTo>
                    <a:cubicBezTo>
                      <a:pt x="18005" y="7025"/>
                      <a:pt x="17846" y="6909"/>
                      <a:pt x="17846" y="6739"/>
                    </a:cubicBezTo>
                    <a:cubicBezTo>
                      <a:pt x="18079" y="2990"/>
                      <a:pt x="15408" y="1"/>
                      <a:pt x="11605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36"/>
              <p:cNvSpPr/>
              <p:nvPr/>
            </p:nvSpPr>
            <p:spPr>
              <a:xfrm>
                <a:off x="2929725" y="4263163"/>
                <a:ext cx="772525" cy="366200"/>
              </a:xfrm>
              <a:custGeom>
                <a:avLst/>
                <a:gdLst/>
                <a:ahLst/>
                <a:cxnLst/>
                <a:rect l="l" t="t" r="r" b="b"/>
                <a:pathLst>
                  <a:path w="30901" h="14648" extrusionOk="0">
                    <a:moveTo>
                      <a:pt x="13299" y="1"/>
                    </a:moveTo>
                    <a:cubicBezTo>
                      <a:pt x="13072" y="1"/>
                      <a:pt x="12846" y="13"/>
                      <a:pt x="12621" y="37"/>
                    </a:cubicBezTo>
                    <a:cubicBezTo>
                      <a:pt x="9085" y="404"/>
                      <a:pt x="4949" y="4773"/>
                      <a:pt x="7384" y="8376"/>
                    </a:cubicBezTo>
                    <a:cubicBezTo>
                      <a:pt x="7417" y="8409"/>
                      <a:pt x="7417" y="8443"/>
                      <a:pt x="7451" y="8476"/>
                    </a:cubicBezTo>
                    <a:cubicBezTo>
                      <a:pt x="7488" y="8525"/>
                      <a:pt x="7538" y="8547"/>
                      <a:pt x="7585" y="8547"/>
                    </a:cubicBezTo>
                    <a:cubicBezTo>
                      <a:pt x="7666" y="8547"/>
                      <a:pt x="7739" y="8482"/>
                      <a:pt x="7718" y="8376"/>
                    </a:cubicBezTo>
                    <a:cubicBezTo>
                      <a:pt x="7417" y="6408"/>
                      <a:pt x="7251" y="4874"/>
                      <a:pt x="8451" y="3106"/>
                    </a:cubicBezTo>
                    <a:cubicBezTo>
                      <a:pt x="9552" y="1571"/>
                      <a:pt x="11354" y="737"/>
                      <a:pt x="13222" y="704"/>
                    </a:cubicBezTo>
                    <a:cubicBezTo>
                      <a:pt x="13263" y="703"/>
                      <a:pt x="13303" y="703"/>
                      <a:pt x="13344" y="703"/>
                    </a:cubicBezTo>
                    <a:cubicBezTo>
                      <a:pt x="17115" y="703"/>
                      <a:pt x="19757" y="3746"/>
                      <a:pt x="19526" y="7409"/>
                    </a:cubicBezTo>
                    <a:cubicBezTo>
                      <a:pt x="19526" y="7611"/>
                      <a:pt x="19678" y="7708"/>
                      <a:pt x="19828" y="7708"/>
                    </a:cubicBezTo>
                    <a:cubicBezTo>
                      <a:pt x="19901" y="7708"/>
                      <a:pt x="19972" y="7685"/>
                      <a:pt x="20026" y="7642"/>
                    </a:cubicBezTo>
                    <a:cubicBezTo>
                      <a:pt x="20060" y="7642"/>
                      <a:pt x="20127" y="7609"/>
                      <a:pt x="20193" y="7575"/>
                    </a:cubicBezTo>
                    <a:cubicBezTo>
                      <a:pt x="21445" y="6449"/>
                      <a:pt x="22989" y="5528"/>
                      <a:pt x="24718" y="5528"/>
                    </a:cubicBezTo>
                    <a:cubicBezTo>
                      <a:pt x="24832" y="5528"/>
                      <a:pt x="24947" y="5532"/>
                      <a:pt x="25063" y="5541"/>
                    </a:cubicBezTo>
                    <a:cubicBezTo>
                      <a:pt x="26931" y="5641"/>
                      <a:pt x="28633" y="7142"/>
                      <a:pt x="28766" y="9110"/>
                    </a:cubicBezTo>
                    <a:cubicBezTo>
                      <a:pt x="28966" y="13046"/>
                      <a:pt x="21928" y="13446"/>
                      <a:pt x="19326" y="13646"/>
                    </a:cubicBezTo>
                    <a:cubicBezTo>
                      <a:pt x="17947" y="13765"/>
                      <a:pt x="16562" y="13811"/>
                      <a:pt x="15173" y="13811"/>
                    </a:cubicBezTo>
                    <a:cubicBezTo>
                      <a:pt x="13437" y="13811"/>
                      <a:pt x="11695" y="13739"/>
                      <a:pt x="9953" y="13646"/>
                    </a:cubicBezTo>
                    <a:cubicBezTo>
                      <a:pt x="8418" y="13580"/>
                      <a:pt x="6550" y="13646"/>
                      <a:pt x="5049" y="13246"/>
                    </a:cubicBezTo>
                    <a:cubicBezTo>
                      <a:pt x="2647" y="12546"/>
                      <a:pt x="1713" y="10044"/>
                      <a:pt x="4048" y="8910"/>
                    </a:cubicBezTo>
                    <a:cubicBezTo>
                      <a:pt x="4582" y="8661"/>
                      <a:pt x="5106" y="8554"/>
                      <a:pt x="5630" y="8554"/>
                    </a:cubicBezTo>
                    <a:cubicBezTo>
                      <a:pt x="6090" y="8554"/>
                      <a:pt x="6550" y="8636"/>
                      <a:pt x="7017" y="8776"/>
                    </a:cubicBezTo>
                    <a:cubicBezTo>
                      <a:pt x="7032" y="8778"/>
                      <a:pt x="7047" y="8780"/>
                      <a:pt x="7061" y="8780"/>
                    </a:cubicBezTo>
                    <a:cubicBezTo>
                      <a:pt x="7267" y="8780"/>
                      <a:pt x="7378" y="8565"/>
                      <a:pt x="7284" y="8409"/>
                    </a:cubicBezTo>
                    <a:cubicBezTo>
                      <a:pt x="7284" y="8376"/>
                      <a:pt x="7251" y="8309"/>
                      <a:pt x="7217" y="8309"/>
                    </a:cubicBezTo>
                    <a:cubicBezTo>
                      <a:pt x="6722" y="8059"/>
                      <a:pt x="6181" y="7947"/>
                      <a:pt x="5638" y="7947"/>
                    </a:cubicBezTo>
                    <a:cubicBezTo>
                      <a:pt x="2852" y="7947"/>
                      <a:pt x="0" y="10885"/>
                      <a:pt x="2847" y="13146"/>
                    </a:cubicBezTo>
                    <a:cubicBezTo>
                      <a:pt x="4715" y="14647"/>
                      <a:pt x="8118" y="14280"/>
                      <a:pt x="10386" y="14414"/>
                    </a:cubicBezTo>
                    <a:cubicBezTo>
                      <a:pt x="11933" y="14489"/>
                      <a:pt x="13479" y="14545"/>
                      <a:pt x="15023" y="14545"/>
                    </a:cubicBezTo>
                    <a:cubicBezTo>
                      <a:pt x="16875" y="14545"/>
                      <a:pt x="18722" y="14465"/>
                      <a:pt x="20560" y="14247"/>
                    </a:cubicBezTo>
                    <a:cubicBezTo>
                      <a:pt x="23762" y="13880"/>
                      <a:pt x="30901" y="12979"/>
                      <a:pt x="29366" y="8042"/>
                    </a:cubicBezTo>
                    <a:cubicBezTo>
                      <a:pt x="28650" y="5751"/>
                      <a:pt x="26906" y="4852"/>
                      <a:pt x="25000" y="4852"/>
                    </a:cubicBezTo>
                    <a:cubicBezTo>
                      <a:pt x="23354" y="4852"/>
                      <a:pt x="21589" y="5521"/>
                      <a:pt x="20260" y="6541"/>
                    </a:cubicBezTo>
                    <a:cubicBezTo>
                      <a:pt x="20511" y="2873"/>
                      <a:pt x="16843" y="1"/>
                      <a:pt x="13299" y="1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36"/>
              <p:cNvSpPr/>
              <p:nvPr/>
            </p:nvSpPr>
            <p:spPr>
              <a:xfrm>
                <a:off x="2990050" y="4280688"/>
                <a:ext cx="428650" cy="286950"/>
              </a:xfrm>
              <a:custGeom>
                <a:avLst/>
                <a:gdLst/>
                <a:ahLst/>
                <a:cxnLst/>
                <a:rect l="l" t="t" r="r" b="b"/>
                <a:pathLst>
                  <a:path w="17146" h="11478" extrusionOk="0">
                    <a:moveTo>
                      <a:pt x="10997" y="0"/>
                    </a:moveTo>
                    <a:cubicBezTo>
                      <a:pt x="10934" y="0"/>
                      <a:pt x="10872" y="1"/>
                      <a:pt x="10809" y="3"/>
                    </a:cubicBezTo>
                    <a:cubicBezTo>
                      <a:pt x="8941" y="36"/>
                      <a:pt x="7139" y="870"/>
                      <a:pt x="6105" y="2405"/>
                    </a:cubicBezTo>
                    <a:cubicBezTo>
                      <a:pt x="4871" y="4173"/>
                      <a:pt x="5104" y="5707"/>
                      <a:pt x="5338" y="7675"/>
                    </a:cubicBezTo>
                    <a:cubicBezTo>
                      <a:pt x="5361" y="7788"/>
                      <a:pt x="5276" y="7855"/>
                      <a:pt x="5177" y="7855"/>
                    </a:cubicBezTo>
                    <a:cubicBezTo>
                      <a:pt x="5130" y="7855"/>
                      <a:pt x="5081" y="7841"/>
                      <a:pt x="5038" y="7808"/>
                    </a:cubicBezTo>
                    <a:cubicBezTo>
                      <a:pt x="5004" y="7742"/>
                      <a:pt x="5004" y="7708"/>
                      <a:pt x="4971" y="7675"/>
                    </a:cubicBezTo>
                    <a:lnTo>
                      <a:pt x="4838" y="7742"/>
                    </a:lnTo>
                    <a:cubicBezTo>
                      <a:pt x="4932" y="7899"/>
                      <a:pt x="4819" y="8145"/>
                      <a:pt x="4582" y="8145"/>
                    </a:cubicBezTo>
                    <a:cubicBezTo>
                      <a:pt x="4568" y="8145"/>
                      <a:pt x="4553" y="8144"/>
                      <a:pt x="4537" y="8142"/>
                    </a:cubicBezTo>
                    <a:cubicBezTo>
                      <a:pt x="4060" y="7999"/>
                      <a:pt x="3598" y="7916"/>
                      <a:pt x="3140" y="7916"/>
                    </a:cubicBezTo>
                    <a:cubicBezTo>
                      <a:pt x="2638" y="7916"/>
                      <a:pt x="2141" y="8015"/>
                      <a:pt x="1635" y="8242"/>
                    </a:cubicBezTo>
                    <a:cubicBezTo>
                      <a:pt x="34" y="9043"/>
                      <a:pt x="1" y="10410"/>
                      <a:pt x="868" y="11478"/>
                    </a:cubicBezTo>
                    <a:cubicBezTo>
                      <a:pt x="968" y="11211"/>
                      <a:pt x="1035" y="10977"/>
                      <a:pt x="1168" y="10711"/>
                    </a:cubicBezTo>
                    <a:cubicBezTo>
                      <a:pt x="1682" y="9773"/>
                      <a:pt x="2794" y="9193"/>
                      <a:pt x="3873" y="9193"/>
                    </a:cubicBezTo>
                    <a:cubicBezTo>
                      <a:pt x="4406" y="9193"/>
                      <a:pt x="4930" y="9334"/>
                      <a:pt x="5371" y="9643"/>
                    </a:cubicBezTo>
                    <a:cubicBezTo>
                      <a:pt x="5505" y="9710"/>
                      <a:pt x="5672" y="9843"/>
                      <a:pt x="5805" y="9910"/>
                    </a:cubicBezTo>
                    <a:cubicBezTo>
                      <a:pt x="5805" y="9310"/>
                      <a:pt x="5872" y="8709"/>
                      <a:pt x="6005" y="8142"/>
                    </a:cubicBezTo>
                    <a:cubicBezTo>
                      <a:pt x="6539" y="5740"/>
                      <a:pt x="8207" y="3472"/>
                      <a:pt x="10708" y="2972"/>
                    </a:cubicBezTo>
                    <a:cubicBezTo>
                      <a:pt x="11070" y="2893"/>
                      <a:pt x="11421" y="2856"/>
                      <a:pt x="11760" y="2856"/>
                    </a:cubicBezTo>
                    <a:cubicBezTo>
                      <a:pt x="13857" y="2856"/>
                      <a:pt x="15521" y="4270"/>
                      <a:pt x="16813" y="5907"/>
                    </a:cubicBezTo>
                    <a:cubicBezTo>
                      <a:pt x="16880" y="6041"/>
                      <a:pt x="17013" y="6174"/>
                      <a:pt x="17113" y="6307"/>
                    </a:cubicBezTo>
                    <a:cubicBezTo>
                      <a:pt x="17146" y="2799"/>
                      <a:pt x="14569" y="0"/>
                      <a:pt x="1099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36"/>
              <p:cNvSpPr/>
              <p:nvPr/>
            </p:nvSpPr>
            <p:spPr>
              <a:xfrm>
                <a:off x="3430375" y="4401363"/>
                <a:ext cx="218500" cy="99575"/>
              </a:xfrm>
              <a:custGeom>
                <a:avLst/>
                <a:gdLst/>
                <a:ahLst/>
                <a:cxnLst/>
                <a:rect l="l" t="t" r="r" b="b"/>
                <a:pathLst>
                  <a:path w="8740" h="3983" extrusionOk="0">
                    <a:moveTo>
                      <a:pt x="4692" y="0"/>
                    </a:moveTo>
                    <a:cubicBezTo>
                      <a:pt x="2963" y="0"/>
                      <a:pt x="1419" y="921"/>
                      <a:pt x="167" y="2047"/>
                    </a:cubicBezTo>
                    <a:cubicBezTo>
                      <a:pt x="101" y="2081"/>
                      <a:pt x="34" y="2148"/>
                      <a:pt x="0" y="2148"/>
                    </a:cubicBezTo>
                    <a:cubicBezTo>
                      <a:pt x="367" y="2648"/>
                      <a:pt x="668" y="3182"/>
                      <a:pt x="901" y="3749"/>
                    </a:cubicBezTo>
                    <a:cubicBezTo>
                      <a:pt x="1602" y="3148"/>
                      <a:pt x="2402" y="2681"/>
                      <a:pt x="3336" y="2414"/>
                    </a:cubicBezTo>
                    <a:cubicBezTo>
                      <a:pt x="3792" y="2298"/>
                      <a:pt x="4271" y="2239"/>
                      <a:pt x="4754" y="2239"/>
                    </a:cubicBezTo>
                    <a:cubicBezTo>
                      <a:pt x="5793" y="2239"/>
                      <a:pt x="6852" y="2512"/>
                      <a:pt x="7739" y="3082"/>
                    </a:cubicBezTo>
                    <a:cubicBezTo>
                      <a:pt x="8106" y="3348"/>
                      <a:pt x="8440" y="3649"/>
                      <a:pt x="8740" y="3982"/>
                    </a:cubicBezTo>
                    <a:lnTo>
                      <a:pt x="8740" y="3582"/>
                    </a:lnTo>
                    <a:cubicBezTo>
                      <a:pt x="8607" y="1647"/>
                      <a:pt x="6905" y="146"/>
                      <a:pt x="5037" y="13"/>
                    </a:cubicBezTo>
                    <a:cubicBezTo>
                      <a:pt x="4921" y="4"/>
                      <a:pt x="4806" y="0"/>
                      <a:pt x="469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36"/>
              <p:cNvSpPr/>
              <p:nvPr/>
            </p:nvSpPr>
            <p:spPr>
              <a:xfrm>
                <a:off x="2929725" y="4263163"/>
                <a:ext cx="772525" cy="366200"/>
              </a:xfrm>
              <a:custGeom>
                <a:avLst/>
                <a:gdLst/>
                <a:ahLst/>
                <a:cxnLst/>
                <a:rect l="l" t="t" r="r" b="b"/>
                <a:pathLst>
                  <a:path w="30901" h="14648" extrusionOk="0">
                    <a:moveTo>
                      <a:pt x="13299" y="1"/>
                    </a:moveTo>
                    <a:cubicBezTo>
                      <a:pt x="13072" y="1"/>
                      <a:pt x="12846" y="13"/>
                      <a:pt x="12621" y="37"/>
                    </a:cubicBezTo>
                    <a:cubicBezTo>
                      <a:pt x="9085" y="404"/>
                      <a:pt x="4949" y="4773"/>
                      <a:pt x="7384" y="8376"/>
                    </a:cubicBezTo>
                    <a:cubicBezTo>
                      <a:pt x="7417" y="8409"/>
                      <a:pt x="7417" y="8443"/>
                      <a:pt x="7451" y="8476"/>
                    </a:cubicBezTo>
                    <a:cubicBezTo>
                      <a:pt x="7488" y="8525"/>
                      <a:pt x="7538" y="8547"/>
                      <a:pt x="7585" y="8547"/>
                    </a:cubicBezTo>
                    <a:cubicBezTo>
                      <a:pt x="7666" y="8547"/>
                      <a:pt x="7739" y="8482"/>
                      <a:pt x="7718" y="8376"/>
                    </a:cubicBezTo>
                    <a:cubicBezTo>
                      <a:pt x="7417" y="6408"/>
                      <a:pt x="7251" y="4874"/>
                      <a:pt x="8451" y="3106"/>
                    </a:cubicBezTo>
                    <a:cubicBezTo>
                      <a:pt x="9552" y="1571"/>
                      <a:pt x="11354" y="737"/>
                      <a:pt x="13222" y="704"/>
                    </a:cubicBezTo>
                    <a:cubicBezTo>
                      <a:pt x="13263" y="703"/>
                      <a:pt x="13303" y="703"/>
                      <a:pt x="13344" y="703"/>
                    </a:cubicBezTo>
                    <a:cubicBezTo>
                      <a:pt x="17115" y="703"/>
                      <a:pt x="19757" y="3746"/>
                      <a:pt x="19526" y="7409"/>
                    </a:cubicBezTo>
                    <a:cubicBezTo>
                      <a:pt x="19526" y="7611"/>
                      <a:pt x="19678" y="7708"/>
                      <a:pt x="19828" y="7708"/>
                    </a:cubicBezTo>
                    <a:cubicBezTo>
                      <a:pt x="19901" y="7708"/>
                      <a:pt x="19972" y="7685"/>
                      <a:pt x="20026" y="7642"/>
                    </a:cubicBezTo>
                    <a:cubicBezTo>
                      <a:pt x="20060" y="7642"/>
                      <a:pt x="20127" y="7609"/>
                      <a:pt x="20193" y="7575"/>
                    </a:cubicBezTo>
                    <a:cubicBezTo>
                      <a:pt x="21445" y="6449"/>
                      <a:pt x="22989" y="5528"/>
                      <a:pt x="24718" y="5528"/>
                    </a:cubicBezTo>
                    <a:cubicBezTo>
                      <a:pt x="24832" y="5528"/>
                      <a:pt x="24947" y="5532"/>
                      <a:pt x="25063" y="5541"/>
                    </a:cubicBezTo>
                    <a:cubicBezTo>
                      <a:pt x="26931" y="5641"/>
                      <a:pt x="28633" y="7142"/>
                      <a:pt x="28766" y="9110"/>
                    </a:cubicBezTo>
                    <a:cubicBezTo>
                      <a:pt x="28966" y="13046"/>
                      <a:pt x="21928" y="13446"/>
                      <a:pt x="19326" y="13646"/>
                    </a:cubicBezTo>
                    <a:cubicBezTo>
                      <a:pt x="17947" y="13765"/>
                      <a:pt x="16562" y="13811"/>
                      <a:pt x="15173" y="13811"/>
                    </a:cubicBezTo>
                    <a:cubicBezTo>
                      <a:pt x="13437" y="13811"/>
                      <a:pt x="11695" y="13739"/>
                      <a:pt x="9953" y="13646"/>
                    </a:cubicBezTo>
                    <a:cubicBezTo>
                      <a:pt x="8418" y="13580"/>
                      <a:pt x="6550" y="13646"/>
                      <a:pt x="5049" y="13246"/>
                    </a:cubicBezTo>
                    <a:cubicBezTo>
                      <a:pt x="2647" y="12546"/>
                      <a:pt x="1713" y="10044"/>
                      <a:pt x="4048" y="8910"/>
                    </a:cubicBezTo>
                    <a:cubicBezTo>
                      <a:pt x="4582" y="8661"/>
                      <a:pt x="5106" y="8554"/>
                      <a:pt x="5630" y="8554"/>
                    </a:cubicBezTo>
                    <a:cubicBezTo>
                      <a:pt x="6090" y="8554"/>
                      <a:pt x="6550" y="8636"/>
                      <a:pt x="7017" y="8776"/>
                    </a:cubicBezTo>
                    <a:cubicBezTo>
                      <a:pt x="7032" y="8778"/>
                      <a:pt x="7047" y="8780"/>
                      <a:pt x="7061" y="8780"/>
                    </a:cubicBezTo>
                    <a:cubicBezTo>
                      <a:pt x="7267" y="8780"/>
                      <a:pt x="7378" y="8565"/>
                      <a:pt x="7284" y="8409"/>
                    </a:cubicBezTo>
                    <a:cubicBezTo>
                      <a:pt x="7284" y="8376"/>
                      <a:pt x="7251" y="8309"/>
                      <a:pt x="7217" y="8309"/>
                    </a:cubicBezTo>
                    <a:cubicBezTo>
                      <a:pt x="6722" y="8059"/>
                      <a:pt x="6181" y="7947"/>
                      <a:pt x="5638" y="7947"/>
                    </a:cubicBezTo>
                    <a:cubicBezTo>
                      <a:pt x="2852" y="7947"/>
                      <a:pt x="0" y="10885"/>
                      <a:pt x="2847" y="13146"/>
                    </a:cubicBezTo>
                    <a:cubicBezTo>
                      <a:pt x="4715" y="14647"/>
                      <a:pt x="8118" y="14280"/>
                      <a:pt x="10386" y="14414"/>
                    </a:cubicBezTo>
                    <a:cubicBezTo>
                      <a:pt x="11933" y="14489"/>
                      <a:pt x="13479" y="14545"/>
                      <a:pt x="15023" y="14545"/>
                    </a:cubicBezTo>
                    <a:cubicBezTo>
                      <a:pt x="16875" y="14545"/>
                      <a:pt x="18722" y="14465"/>
                      <a:pt x="20560" y="14247"/>
                    </a:cubicBezTo>
                    <a:cubicBezTo>
                      <a:pt x="23762" y="13880"/>
                      <a:pt x="30901" y="12979"/>
                      <a:pt x="29366" y="8042"/>
                    </a:cubicBezTo>
                    <a:cubicBezTo>
                      <a:pt x="28650" y="5751"/>
                      <a:pt x="26906" y="4852"/>
                      <a:pt x="25000" y="4852"/>
                    </a:cubicBezTo>
                    <a:cubicBezTo>
                      <a:pt x="23354" y="4852"/>
                      <a:pt x="21589" y="5521"/>
                      <a:pt x="20260" y="6541"/>
                    </a:cubicBezTo>
                    <a:cubicBezTo>
                      <a:pt x="20511" y="2873"/>
                      <a:pt x="16843" y="1"/>
                      <a:pt x="132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15" name="Google Shape;415;p36"/>
          <p:cNvGrpSpPr/>
          <p:nvPr/>
        </p:nvGrpSpPr>
        <p:grpSpPr>
          <a:xfrm rot="-263474">
            <a:off x="1559730" y="1602568"/>
            <a:ext cx="1030492" cy="354701"/>
            <a:chOff x="7156425" y="609975"/>
            <a:chExt cx="729890" cy="251232"/>
          </a:xfrm>
        </p:grpSpPr>
        <p:sp>
          <p:nvSpPr>
            <p:cNvPr id="416" name="Google Shape;416;p36"/>
            <p:cNvSpPr/>
            <p:nvPr/>
          </p:nvSpPr>
          <p:spPr>
            <a:xfrm>
              <a:off x="7156425" y="609975"/>
              <a:ext cx="729890" cy="251225"/>
            </a:xfrm>
            <a:custGeom>
              <a:avLst/>
              <a:gdLst/>
              <a:ahLst/>
              <a:cxnLst/>
              <a:rect l="l" t="t" r="r" b="b"/>
              <a:pathLst>
                <a:path w="20458" h="7201" extrusionOk="0">
                  <a:moveTo>
                    <a:pt x="13179" y="1"/>
                  </a:moveTo>
                  <a:cubicBezTo>
                    <a:pt x="10768" y="1"/>
                    <a:pt x="8160" y="2060"/>
                    <a:pt x="7873" y="4523"/>
                  </a:cubicBezTo>
                  <a:cubicBezTo>
                    <a:pt x="7569" y="3611"/>
                    <a:pt x="6779" y="2912"/>
                    <a:pt x="5776" y="2821"/>
                  </a:cubicBezTo>
                  <a:lnTo>
                    <a:pt x="5381" y="2821"/>
                  </a:lnTo>
                  <a:cubicBezTo>
                    <a:pt x="4044" y="2942"/>
                    <a:pt x="3162" y="4219"/>
                    <a:pt x="3192" y="5496"/>
                  </a:cubicBezTo>
                  <a:lnTo>
                    <a:pt x="2737" y="5252"/>
                  </a:lnTo>
                  <a:cubicBezTo>
                    <a:pt x="2433" y="5131"/>
                    <a:pt x="2068" y="5100"/>
                    <a:pt x="1764" y="5100"/>
                  </a:cubicBezTo>
                  <a:cubicBezTo>
                    <a:pt x="1612" y="5100"/>
                    <a:pt x="1399" y="5131"/>
                    <a:pt x="1247" y="5192"/>
                  </a:cubicBezTo>
                  <a:cubicBezTo>
                    <a:pt x="730" y="5344"/>
                    <a:pt x="305" y="5678"/>
                    <a:pt x="153" y="6256"/>
                  </a:cubicBezTo>
                  <a:cubicBezTo>
                    <a:pt x="122" y="6347"/>
                    <a:pt x="122" y="6468"/>
                    <a:pt x="92" y="6590"/>
                  </a:cubicBezTo>
                  <a:cubicBezTo>
                    <a:pt x="92" y="6620"/>
                    <a:pt x="122" y="6620"/>
                    <a:pt x="122" y="6620"/>
                  </a:cubicBezTo>
                  <a:cubicBezTo>
                    <a:pt x="1" y="6620"/>
                    <a:pt x="1" y="6772"/>
                    <a:pt x="122" y="6803"/>
                  </a:cubicBezTo>
                  <a:cubicBezTo>
                    <a:pt x="4706" y="7163"/>
                    <a:pt x="9346" y="7200"/>
                    <a:pt x="13983" y="7200"/>
                  </a:cubicBezTo>
                  <a:cubicBezTo>
                    <a:pt x="15220" y="7200"/>
                    <a:pt x="16456" y="7198"/>
                    <a:pt x="17691" y="7198"/>
                  </a:cubicBezTo>
                  <a:lnTo>
                    <a:pt x="20275" y="7198"/>
                  </a:lnTo>
                  <a:cubicBezTo>
                    <a:pt x="20336" y="7198"/>
                    <a:pt x="20396" y="7167"/>
                    <a:pt x="20457" y="7076"/>
                  </a:cubicBezTo>
                  <a:lnTo>
                    <a:pt x="20457" y="6894"/>
                  </a:lnTo>
                  <a:lnTo>
                    <a:pt x="20457" y="6863"/>
                  </a:lnTo>
                  <a:cubicBezTo>
                    <a:pt x="20144" y="6036"/>
                    <a:pt x="19321" y="5538"/>
                    <a:pt x="18497" y="5538"/>
                  </a:cubicBezTo>
                  <a:cubicBezTo>
                    <a:pt x="18200" y="5538"/>
                    <a:pt x="17904" y="5602"/>
                    <a:pt x="17630" y="5739"/>
                  </a:cubicBezTo>
                  <a:cubicBezTo>
                    <a:pt x="18299" y="3064"/>
                    <a:pt x="16384" y="328"/>
                    <a:pt x="13618" y="24"/>
                  </a:cubicBezTo>
                  <a:cubicBezTo>
                    <a:pt x="13473" y="9"/>
                    <a:pt x="13326" y="1"/>
                    <a:pt x="13179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17" name="Google Shape;417;p36"/>
            <p:cNvGrpSpPr/>
            <p:nvPr/>
          </p:nvGrpSpPr>
          <p:grpSpPr>
            <a:xfrm>
              <a:off x="7206529" y="632631"/>
              <a:ext cx="636337" cy="228576"/>
              <a:chOff x="3739672" y="756137"/>
              <a:chExt cx="493322" cy="177218"/>
            </a:xfrm>
          </p:grpSpPr>
          <p:sp>
            <p:nvSpPr>
              <p:cNvPr id="418" name="Google Shape;418;p36"/>
              <p:cNvSpPr/>
              <p:nvPr/>
            </p:nvSpPr>
            <p:spPr>
              <a:xfrm>
                <a:off x="3742855" y="767364"/>
                <a:ext cx="479507" cy="153225"/>
              </a:xfrm>
              <a:custGeom>
                <a:avLst/>
                <a:gdLst/>
                <a:ahLst/>
                <a:cxnLst/>
                <a:rect l="l" t="t" r="r" b="b"/>
                <a:pathLst>
                  <a:path w="13710" h="4381" extrusionOk="0">
                    <a:moveTo>
                      <a:pt x="8827" y="0"/>
                    </a:moveTo>
                    <a:cubicBezTo>
                      <a:pt x="7008" y="0"/>
                      <a:pt x="5560" y="1718"/>
                      <a:pt x="5442" y="3408"/>
                    </a:cubicBezTo>
                    <a:cubicBezTo>
                      <a:pt x="5442" y="3469"/>
                      <a:pt x="5381" y="3499"/>
                      <a:pt x="5350" y="3499"/>
                    </a:cubicBezTo>
                    <a:cubicBezTo>
                      <a:pt x="5340" y="3519"/>
                      <a:pt x="5317" y="3529"/>
                      <a:pt x="5290" y="3529"/>
                    </a:cubicBezTo>
                    <a:cubicBezTo>
                      <a:pt x="5236" y="3529"/>
                      <a:pt x="5168" y="3489"/>
                      <a:pt x="5168" y="3408"/>
                    </a:cubicBezTo>
                    <a:cubicBezTo>
                      <a:pt x="5111" y="2409"/>
                      <a:pt x="4404" y="1939"/>
                      <a:pt x="3704" y="1939"/>
                    </a:cubicBezTo>
                    <a:cubicBezTo>
                      <a:pt x="2914" y="1939"/>
                      <a:pt x="2133" y="2538"/>
                      <a:pt x="2311" y="3651"/>
                    </a:cubicBezTo>
                    <a:cubicBezTo>
                      <a:pt x="2311" y="3740"/>
                      <a:pt x="2246" y="3796"/>
                      <a:pt x="2187" y="3796"/>
                    </a:cubicBezTo>
                    <a:cubicBezTo>
                      <a:pt x="2165" y="3796"/>
                      <a:pt x="2145" y="3789"/>
                      <a:pt x="2128" y="3772"/>
                    </a:cubicBezTo>
                    <a:cubicBezTo>
                      <a:pt x="1827" y="3512"/>
                      <a:pt x="1550" y="3405"/>
                      <a:pt x="1293" y="3405"/>
                    </a:cubicBezTo>
                    <a:cubicBezTo>
                      <a:pt x="800" y="3405"/>
                      <a:pt x="380" y="3799"/>
                      <a:pt x="1" y="4259"/>
                    </a:cubicBezTo>
                    <a:cubicBezTo>
                      <a:pt x="913" y="4235"/>
                      <a:pt x="1826" y="4225"/>
                      <a:pt x="2740" y="4225"/>
                    </a:cubicBezTo>
                    <a:cubicBezTo>
                      <a:pt x="6395" y="4225"/>
                      <a:pt x="10062" y="4380"/>
                      <a:pt x="13709" y="4380"/>
                    </a:cubicBezTo>
                    <a:cubicBezTo>
                      <a:pt x="13512" y="3946"/>
                      <a:pt x="13071" y="3704"/>
                      <a:pt x="12620" y="3704"/>
                    </a:cubicBezTo>
                    <a:cubicBezTo>
                      <a:pt x="12376" y="3704"/>
                      <a:pt x="12129" y="3775"/>
                      <a:pt x="11916" y="3924"/>
                    </a:cubicBezTo>
                    <a:cubicBezTo>
                      <a:pt x="11885" y="3955"/>
                      <a:pt x="11885" y="3955"/>
                      <a:pt x="11825" y="3955"/>
                    </a:cubicBezTo>
                    <a:cubicBezTo>
                      <a:pt x="11734" y="3955"/>
                      <a:pt x="11642" y="3864"/>
                      <a:pt x="11703" y="3803"/>
                    </a:cubicBezTo>
                    <a:cubicBezTo>
                      <a:pt x="12068" y="1949"/>
                      <a:pt x="10974" y="64"/>
                      <a:pt x="8968" y="3"/>
                    </a:cubicBezTo>
                    <a:cubicBezTo>
                      <a:pt x="8921" y="1"/>
                      <a:pt x="8874" y="0"/>
                      <a:pt x="882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" name="Google Shape;419;p36"/>
              <p:cNvSpPr/>
              <p:nvPr/>
            </p:nvSpPr>
            <p:spPr>
              <a:xfrm>
                <a:off x="3933148" y="767364"/>
                <a:ext cx="289208" cy="154275"/>
              </a:xfrm>
              <a:custGeom>
                <a:avLst/>
                <a:gdLst/>
                <a:ahLst/>
                <a:cxnLst/>
                <a:rect l="l" t="t" r="r" b="b"/>
                <a:pathLst>
                  <a:path w="8269" h="4411" extrusionOk="0">
                    <a:moveTo>
                      <a:pt x="3419" y="0"/>
                    </a:moveTo>
                    <a:cubicBezTo>
                      <a:pt x="1628" y="0"/>
                      <a:pt x="179" y="1718"/>
                      <a:pt x="31" y="3408"/>
                    </a:cubicBezTo>
                    <a:cubicBezTo>
                      <a:pt x="31" y="3438"/>
                      <a:pt x="31" y="3438"/>
                      <a:pt x="1" y="3438"/>
                    </a:cubicBezTo>
                    <a:cubicBezTo>
                      <a:pt x="1" y="3499"/>
                      <a:pt x="31" y="3529"/>
                      <a:pt x="31" y="3560"/>
                    </a:cubicBezTo>
                    <a:cubicBezTo>
                      <a:pt x="92" y="3803"/>
                      <a:pt x="92" y="4016"/>
                      <a:pt x="61" y="4259"/>
                    </a:cubicBezTo>
                    <a:lnTo>
                      <a:pt x="183" y="4259"/>
                    </a:lnTo>
                    <a:cubicBezTo>
                      <a:pt x="31" y="3347"/>
                      <a:pt x="92" y="2374"/>
                      <a:pt x="821" y="1736"/>
                    </a:cubicBezTo>
                    <a:cubicBezTo>
                      <a:pt x="1309" y="1321"/>
                      <a:pt x="1914" y="1161"/>
                      <a:pt x="2527" y="1161"/>
                    </a:cubicBezTo>
                    <a:cubicBezTo>
                      <a:pt x="2678" y="1161"/>
                      <a:pt x="2829" y="1171"/>
                      <a:pt x="2979" y="1189"/>
                    </a:cubicBezTo>
                    <a:cubicBezTo>
                      <a:pt x="3045" y="1180"/>
                      <a:pt x="3110" y="1176"/>
                      <a:pt x="3175" y="1176"/>
                    </a:cubicBezTo>
                    <a:cubicBezTo>
                      <a:pt x="3564" y="1176"/>
                      <a:pt x="3943" y="1332"/>
                      <a:pt x="4256" y="1645"/>
                    </a:cubicBezTo>
                    <a:cubicBezTo>
                      <a:pt x="5046" y="2131"/>
                      <a:pt x="5563" y="3013"/>
                      <a:pt x="5046" y="3985"/>
                    </a:cubicBezTo>
                    <a:cubicBezTo>
                      <a:pt x="4955" y="4107"/>
                      <a:pt x="4894" y="4259"/>
                      <a:pt x="4803" y="4380"/>
                    </a:cubicBezTo>
                    <a:cubicBezTo>
                      <a:pt x="5958" y="4411"/>
                      <a:pt x="7144" y="4411"/>
                      <a:pt x="8268" y="4411"/>
                    </a:cubicBezTo>
                    <a:cubicBezTo>
                      <a:pt x="8068" y="3991"/>
                      <a:pt x="7618" y="3742"/>
                      <a:pt x="7161" y="3742"/>
                    </a:cubicBezTo>
                    <a:cubicBezTo>
                      <a:pt x="6923" y="3742"/>
                      <a:pt x="6683" y="3809"/>
                      <a:pt x="6475" y="3955"/>
                    </a:cubicBezTo>
                    <a:lnTo>
                      <a:pt x="6414" y="3955"/>
                    </a:lnTo>
                    <a:cubicBezTo>
                      <a:pt x="6323" y="3955"/>
                      <a:pt x="6262" y="3864"/>
                      <a:pt x="6293" y="3803"/>
                    </a:cubicBezTo>
                    <a:cubicBezTo>
                      <a:pt x="6688" y="1918"/>
                      <a:pt x="5563" y="95"/>
                      <a:pt x="3557" y="3"/>
                    </a:cubicBezTo>
                    <a:cubicBezTo>
                      <a:pt x="3511" y="1"/>
                      <a:pt x="3465" y="0"/>
                      <a:pt x="341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" name="Google Shape;420;p36"/>
              <p:cNvSpPr/>
              <p:nvPr/>
            </p:nvSpPr>
            <p:spPr>
              <a:xfrm>
                <a:off x="3743939" y="835423"/>
                <a:ext cx="179702" cy="80897"/>
              </a:xfrm>
              <a:custGeom>
                <a:avLst/>
                <a:gdLst/>
                <a:ahLst/>
                <a:cxnLst/>
                <a:rect l="l" t="t" r="r" b="b"/>
                <a:pathLst>
                  <a:path w="5138" h="2313" extrusionOk="0">
                    <a:moveTo>
                      <a:pt x="3742" y="0"/>
                    </a:moveTo>
                    <a:cubicBezTo>
                      <a:pt x="2939" y="0"/>
                      <a:pt x="2136" y="608"/>
                      <a:pt x="2310" y="1705"/>
                    </a:cubicBezTo>
                    <a:cubicBezTo>
                      <a:pt x="2310" y="1794"/>
                      <a:pt x="2261" y="1850"/>
                      <a:pt x="2199" y="1850"/>
                    </a:cubicBezTo>
                    <a:cubicBezTo>
                      <a:pt x="2177" y="1850"/>
                      <a:pt x="2152" y="1843"/>
                      <a:pt x="2128" y="1826"/>
                    </a:cubicBezTo>
                    <a:cubicBezTo>
                      <a:pt x="1822" y="1542"/>
                      <a:pt x="1541" y="1425"/>
                      <a:pt x="1282" y="1425"/>
                    </a:cubicBezTo>
                    <a:cubicBezTo>
                      <a:pt x="793" y="1425"/>
                      <a:pt x="377" y="1837"/>
                      <a:pt x="0" y="2313"/>
                    </a:cubicBezTo>
                    <a:lnTo>
                      <a:pt x="335" y="2313"/>
                    </a:lnTo>
                    <a:cubicBezTo>
                      <a:pt x="395" y="2222"/>
                      <a:pt x="456" y="2161"/>
                      <a:pt x="486" y="2070"/>
                    </a:cubicBezTo>
                    <a:cubicBezTo>
                      <a:pt x="608" y="1978"/>
                      <a:pt x="790" y="1857"/>
                      <a:pt x="942" y="1826"/>
                    </a:cubicBezTo>
                    <a:cubicBezTo>
                      <a:pt x="1064" y="1766"/>
                      <a:pt x="1186" y="1766"/>
                      <a:pt x="1277" y="1766"/>
                    </a:cubicBezTo>
                    <a:cubicBezTo>
                      <a:pt x="1429" y="1766"/>
                      <a:pt x="1581" y="1826"/>
                      <a:pt x="1733" y="1887"/>
                    </a:cubicBezTo>
                    <a:cubicBezTo>
                      <a:pt x="1824" y="1918"/>
                      <a:pt x="1854" y="1978"/>
                      <a:pt x="1945" y="2039"/>
                    </a:cubicBezTo>
                    <a:cubicBezTo>
                      <a:pt x="2006" y="2130"/>
                      <a:pt x="2037" y="2191"/>
                      <a:pt x="2097" y="2282"/>
                    </a:cubicBezTo>
                    <a:lnTo>
                      <a:pt x="2310" y="2282"/>
                    </a:lnTo>
                    <a:cubicBezTo>
                      <a:pt x="2371" y="1918"/>
                      <a:pt x="2493" y="1583"/>
                      <a:pt x="2766" y="1310"/>
                    </a:cubicBezTo>
                    <a:cubicBezTo>
                      <a:pt x="3040" y="1067"/>
                      <a:pt x="3496" y="823"/>
                      <a:pt x="3830" y="763"/>
                    </a:cubicBezTo>
                    <a:cubicBezTo>
                      <a:pt x="3964" y="731"/>
                      <a:pt x="4093" y="716"/>
                      <a:pt x="4217" y="716"/>
                    </a:cubicBezTo>
                    <a:cubicBezTo>
                      <a:pt x="4574" y="716"/>
                      <a:pt x="4889" y="841"/>
                      <a:pt x="5137" y="1067"/>
                    </a:cubicBezTo>
                    <a:cubicBezTo>
                      <a:pt x="4942" y="339"/>
                      <a:pt x="4342" y="0"/>
                      <a:pt x="374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36"/>
              <p:cNvSpPr/>
              <p:nvPr/>
            </p:nvSpPr>
            <p:spPr>
              <a:xfrm>
                <a:off x="3739672" y="756137"/>
                <a:ext cx="493322" cy="177218"/>
              </a:xfrm>
              <a:custGeom>
                <a:avLst/>
                <a:gdLst/>
                <a:ahLst/>
                <a:cxnLst/>
                <a:rect l="l" t="t" r="r" b="b"/>
                <a:pathLst>
                  <a:path w="14105" h="5067" extrusionOk="0">
                    <a:moveTo>
                      <a:pt x="9037" y="1"/>
                    </a:moveTo>
                    <a:cubicBezTo>
                      <a:pt x="7411" y="1"/>
                      <a:pt x="5612" y="1441"/>
                      <a:pt x="5441" y="3121"/>
                    </a:cubicBezTo>
                    <a:cubicBezTo>
                      <a:pt x="5183" y="2430"/>
                      <a:pt x="4570" y="1931"/>
                      <a:pt x="3835" y="1931"/>
                    </a:cubicBezTo>
                    <a:cubicBezTo>
                      <a:pt x="3793" y="1931"/>
                      <a:pt x="3751" y="1932"/>
                      <a:pt x="3709" y="1935"/>
                    </a:cubicBezTo>
                    <a:cubicBezTo>
                      <a:pt x="2797" y="2027"/>
                      <a:pt x="2189" y="2908"/>
                      <a:pt x="2219" y="3759"/>
                    </a:cubicBezTo>
                    <a:cubicBezTo>
                      <a:pt x="1952" y="3599"/>
                      <a:pt x="1612" y="3510"/>
                      <a:pt x="1284" y="3510"/>
                    </a:cubicBezTo>
                    <a:cubicBezTo>
                      <a:pt x="679" y="3510"/>
                      <a:pt x="111" y="3810"/>
                      <a:pt x="92" y="4519"/>
                    </a:cubicBezTo>
                    <a:cubicBezTo>
                      <a:pt x="92" y="4580"/>
                      <a:pt x="122" y="4580"/>
                      <a:pt x="122" y="4580"/>
                    </a:cubicBezTo>
                    <a:cubicBezTo>
                      <a:pt x="503" y="4099"/>
                      <a:pt x="924" y="3684"/>
                      <a:pt x="1419" y="3684"/>
                    </a:cubicBezTo>
                    <a:cubicBezTo>
                      <a:pt x="1674" y="3684"/>
                      <a:pt x="1950" y="3794"/>
                      <a:pt x="2250" y="4063"/>
                    </a:cubicBezTo>
                    <a:cubicBezTo>
                      <a:pt x="2277" y="4090"/>
                      <a:pt x="2303" y="4101"/>
                      <a:pt x="2328" y="4101"/>
                    </a:cubicBezTo>
                    <a:cubicBezTo>
                      <a:pt x="2387" y="4101"/>
                      <a:pt x="2432" y="4036"/>
                      <a:pt x="2432" y="3972"/>
                    </a:cubicBezTo>
                    <a:cubicBezTo>
                      <a:pt x="2255" y="2859"/>
                      <a:pt x="3035" y="2260"/>
                      <a:pt x="3826" y="2260"/>
                    </a:cubicBezTo>
                    <a:cubicBezTo>
                      <a:pt x="4525" y="2260"/>
                      <a:pt x="5232" y="2730"/>
                      <a:pt x="5289" y="3729"/>
                    </a:cubicBezTo>
                    <a:cubicBezTo>
                      <a:pt x="5289" y="3810"/>
                      <a:pt x="5357" y="3850"/>
                      <a:pt x="5411" y="3850"/>
                    </a:cubicBezTo>
                    <a:cubicBezTo>
                      <a:pt x="5438" y="3850"/>
                      <a:pt x="5462" y="3840"/>
                      <a:pt x="5472" y="3820"/>
                    </a:cubicBezTo>
                    <a:cubicBezTo>
                      <a:pt x="5533" y="3820"/>
                      <a:pt x="5563" y="3759"/>
                      <a:pt x="5563" y="3729"/>
                    </a:cubicBezTo>
                    <a:cubicBezTo>
                      <a:pt x="5711" y="2039"/>
                      <a:pt x="7160" y="321"/>
                      <a:pt x="8951" y="321"/>
                    </a:cubicBezTo>
                    <a:cubicBezTo>
                      <a:pt x="8997" y="321"/>
                      <a:pt x="9043" y="322"/>
                      <a:pt x="9089" y="324"/>
                    </a:cubicBezTo>
                    <a:cubicBezTo>
                      <a:pt x="11095" y="416"/>
                      <a:pt x="12220" y="2239"/>
                      <a:pt x="11825" y="4124"/>
                    </a:cubicBezTo>
                    <a:cubicBezTo>
                      <a:pt x="11794" y="4185"/>
                      <a:pt x="11855" y="4276"/>
                      <a:pt x="11946" y="4276"/>
                    </a:cubicBezTo>
                    <a:lnTo>
                      <a:pt x="12007" y="4276"/>
                    </a:lnTo>
                    <a:cubicBezTo>
                      <a:pt x="12215" y="4130"/>
                      <a:pt x="12455" y="4063"/>
                      <a:pt x="12693" y="4063"/>
                    </a:cubicBezTo>
                    <a:cubicBezTo>
                      <a:pt x="13150" y="4063"/>
                      <a:pt x="13600" y="4312"/>
                      <a:pt x="13800" y="4732"/>
                    </a:cubicBezTo>
                    <a:cubicBezTo>
                      <a:pt x="10153" y="4732"/>
                      <a:pt x="6486" y="4576"/>
                      <a:pt x="2831" y="4576"/>
                    </a:cubicBezTo>
                    <a:cubicBezTo>
                      <a:pt x="1917" y="4576"/>
                      <a:pt x="1004" y="4586"/>
                      <a:pt x="92" y="4610"/>
                    </a:cubicBezTo>
                    <a:cubicBezTo>
                      <a:pt x="1" y="4610"/>
                      <a:pt x="1" y="4732"/>
                      <a:pt x="92" y="4732"/>
                    </a:cubicBezTo>
                    <a:cubicBezTo>
                      <a:pt x="4682" y="5066"/>
                      <a:pt x="9362" y="4945"/>
                      <a:pt x="13952" y="5005"/>
                    </a:cubicBezTo>
                    <a:cubicBezTo>
                      <a:pt x="14074" y="5005"/>
                      <a:pt x="14104" y="4884"/>
                      <a:pt x="14074" y="4793"/>
                    </a:cubicBezTo>
                    <a:cubicBezTo>
                      <a:pt x="13849" y="4185"/>
                      <a:pt x="13290" y="3844"/>
                      <a:pt x="12719" y="3844"/>
                    </a:cubicBezTo>
                    <a:cubicBezTo>
                      <a:pt x="12519" y="3844"/>
                      <a:pt x="12318" y="3885"/>
                      <a:pt x="12128" y="3972"/>
                    </a:cubicBezTo>
                    <a:cubicBezTo>
                      <a:pt x="12584" y="2087"/>
                      <a:pt x="11308" y="233"/>
                      <a:pt x="9362" y="20"/>
                    </a:cubicBezTo>
                    <a:cubicBezTo>
                      <a:pt x="9255" y="7"/>
                      <a:pt x="9146" y="1"/>
                      <a:pt x="90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22" name="Google Shape;422;p36"/>
          <p:cNvGrpSpPr/>
          <p:nvPr/>
        </p:nvGrpSpPr>
        <p:grpSpPr>
          <a:xfrm rot="418825">
            <a:off x="5680096" y="4288614"/>
            <a:ext cx="1030507" cy="523266"/>
            <a:chOff x="3238038" y="3994200"/>
            <a:chExt cx="1152139" cy="585027"/>
          </a:xfrm>
        </p:grpSpPr>
        <p:sp>
          <p:nvSpPr>
            <p:cNvPr id="423" name="Google Shape;423;p36"/>
            <p:cNvSpPr/>
            <p:nvPr/>
          </p:nvSpPr>
          <p:spPr>
            <a:xfrm>
              <a:off x="3238037" y="3994200"/>
              <a:ext cx="1152139" cy="585027"/>
            </a:xfrm>
            <a:custGeom>
              <a:avLst/>
              <a:gdLst/>
              <a:ahLst/>
              <a:cxnLst/>
              <a:rect l="l" t="t" r="r" b="b"/>
              <a:pathLst>
                <a:path w="43216" h="21944" extrusionOk="0">
                  <a:moveTo>
                    <a:pt x="25344" y="0"/>
                  </a:moveTo>
                  <a:cubicBezTo>
                    <a:pt x="24969" y="0"/>
                    <a:pt x="24593" y="18"/>
                    <a:pt x="24218" y="52"/>
                  </a:cubicBezTo>
                  <a:cubicBezTo>
                    <a:pt x="19181" y="552"/>
                    <a:pt x="12543" y="4655"/>
                    <a:pt x="13511" y="10226"/>
                  </a:cubicBezTo>
                  <a:cubicBezTo>
                    <a:pt x="11925" y="8372"/>
                    <a:pt x="9842" y="6713"/>
                    <a:pt x="7453" y="6713"/>
                  </a:cubicBezTo>
                  <a:cubicBezTo>
                    <a:pt x="6876" y="6713"/>
                    <a:pt x="6282" y="6809"/>
                    <a:pt x="5672" y="7023"/>
                  </a:cubicBezTo>
                  <a:cubicBezTo>
                    <a:pt x="2036" y="8358"/>
                    <a:pt x="1669" y="12828"/>
                    <a:pt x="3470" y="15763"/>
                  </a:cubicBezTo>
                  <a:cubicBezTo>
                    <a:pt x="3312" y="15740"/>
                    <a:pt x="3154" y="15729"/>
                    <a:pt x="2998" y="15729"/>
                  </a:cubicBezTo>
                  <a:cubicBezTo>
                    <a:pt x="1573" y="15729"/>
                    <a:pt x="288" y="16675"/>
                    <a:pt x="168" y="18298"/>
                  </a:cubicBezTo>
                  <a:cubicBezTo>
                    <a:pt x="1" y="20466"/>
                    <a:pt x="1802" y="21434"/>
                    <a:pt x="3637" y="21634"/>
                  </a:cubicBezTo>
                  <a:cubicBezTo>
                    <a:pt x="5792" y="21885"/>
                    <a:pt x="8015" y="21943"/>
                    <a:pt x="10244" y="21943"/>
                  </a:cubicBezTo>
                  <a:cubicBezTo>
                    <a:pt x="12154" y="21943"/>
                    <a:pt x="14067" y="21901"/>
                    <a:pt x="15946" y="21901"/>
                  </a:cubicBezTo>
                  <a:cubicBezTo>
                    <a:pt x="19949" y="21901"/>
                    <a:pt x="23951" y="21801"/>
                    <a:pt x="27921" y="21601"/>
                  </a:cubicBezTo>
                  <a:cubicBezTo>
                    <a:pt x="31523" y="21434"/>
                    <a:pt x="35326" y="21500"/>
                    <a:pt x="38829" y="20833"/>
                  </a:cubicBezTo>
                  <a:cubicBezTo>
                    <a:pt x="41197" y="20366"/>
                    <a:pt x="42665" y="18765"/>
                    <a:pt x="42865" y="16330"/>
                  </a:cubicBezTo>
                  <a:cubicBezTo>
                    <a:pt x="43216" y="12740"/>
                    <a:pt x="40224" y="9477"/>
                    <a:pt x="36949" y="9477"/>
                  </a:cubicBezTo>
                  <a:cubicBezTo>
                    <a:pt x="36177" y="9477"/>
                    <a:pt x="35389" y="9658"/>
                    <a:pt x="34626" y="10059"/>
                  </a:cubicBezTo>
                  <a:cubicBezTo>
                    <a:pt x="35193" y="7757"/>
                    <a:pt x="34459" y="5255"/>
                    <a:pt x="32991" y="3421"/>
                  </a:cubicBezTo>
                  <a:cubicBezTo>
                    <a:pt x="31128" y="1055"/>
                    <a:pt x="28269" y="0"/>
                    <a:pt x="25344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24" name="Google Shape;424;p36"/>
            <p:cNvGrpSpPr/>
            <p:nvPr/>
          </p:nvGrpSpPr>
          <p:grpSpPr>
            <a:xfrm>
              <a:off x="3274600" y="4012138"/>
              <a:ext cx="1079025" cy="549125"/>
              <a:chOff x="3274600" y="4012138"/>
              <a:chExt cx="1079025" cy="549125"/>
            </a:xfrm>
          </p:grpSpPr>
          <p:sp>
            <p:nvSpPr>
              <p:cNvPr id="425" name="Google Shape;425;p36"/>
              <p:cNvSpPr/>
              <p:nvPr/>
            </p:nvSpPr>
            <p:spPr>
              <a:xfrm>
                <a:off x="3295450" y="4031838"/>
                <a:ext cx="1046600" cy="509700"/>
              </a:xfrm>
              <a:custGeom>
                <a:avLst/>
                <a:gdLst/>
                <a:ahLst/>
                <a:cxnLst/>
                <a:rect l="l" t="t" r="r" b="b"/>
                <a:pathLst>
                  <a:path w="41864" h="20388" extrusionOk="0">
                    <a:moveTo>
                      <a:pt x="24309" y="0"/>
                    </a:moveTo>
                    <a:cubicBezTo>
                      <a:pt x="24190" y="0"/>
                      <a:pt x="24070" y="2"/>
                      <a:pt x="23950" y="7"/>
                    </a:cubicBezTo>
                    <a:cubicBezTo>
                      <a:pt x="18780" y="207"/>
                      <a:pt x="10774" y="4843"/>
                      <a:pt x="13777" y="11115"/>
                    </a:cubicBezTo>
                    <a:cubicBezTo>
                      <a:pt x="13938" y="11369"/>
                      <a:pt x="13715" y="11607"/>
                      <a:pt x="13486" y="11607"/>
                    </a:cubicBezTo>
                    <a:cubicBezTo>
                      <a:pt x="13384" y="11607"/>
                      <a:pt x="13281" y="11561"/>
                      <a:pt x="13209" y="11448"/>
                    </a:cubicBezTo>
                    <a:cubicBezTo>
                      <a:pt x="11605" y="9105"/>
                      <a:pt x="9506" y="6700"/>
                      <a:pt x="6467" y="6700"/>
                    </a:cubicBezTo>
                    <a:cubicBezTo>
                      <a:pt x="6347" y="6700"/>
                      <a:pt x="6227" y="6704"/>
                      <a:pt x="6104" y="6711"/>
                    </a:cubicBezTo>
                    <a:cubicBezTo>
                      <a:pt x="1534" y="7012"/>
                      <a:pt x="1735" y="12049"/>
                      <a:pt x="3102" y="15151"/>
                    </a:cubicBezTo>
                    <a:lnTo>
                      <a:pt x="3169" y="15151"/>
                    </a:lnTo>
                    <a:cubicBezTo>
                      <a:pt x="3385" y="15212"/>
                      <a:pt x="3344" y="15559"/>
                      <a:pt x="3100" y="15559"/>
                    </a:cubicBezTo>
                    <a:cubicBezTo>
                      <a:pt x="3080" y="15559"/>
                      <a:pt x="3058" y="15556"/>
                      <a:pt x="3036" y="15551"/>
                    </a:cubicBezTo>
                    <a:cubicBezTo>
                      <a:pt x="2842" y="15521"/>
                      <a:pt x="2657" y="15506"/>
                      <a:pt x="2479" y="15506"/>
                    </a:cubicBezTo>
                    <a:cubicBezTo>
                      <a:pt x="1277" y="15506"/>
                      <a:pt x="436" y="16199"/>
                      <a:pt x="0" y="17653"/>
                    </a:cubicBezTo>
                    <a:cubicBezTo>
                      <a:pt x="33" y="19187"/>
                      <a:pt x="934" y="20021"/>
                      <a:pt x="2735" y="20154"/>
                    </a:cubicBezTo>
                    <a:cubicBezTo>
                      <a:pt x="3236" y="20254"/>
                      <a:pt x="3778" y="20271"/>
                      <a:pt x="4320" y="20271"/>
                    </a:cubicBezTo>
                    <a:cubicBezTo>
                      <a:pt x="4591" y="20271"/>
                      <a:pt x="4862" y="20267"/>
                      <a:pt x="5128" y="20267"/>
                    </a:cubicBezTo>
                    <a:cubicBezTo>
                      <a:pt x="5393" y="20267"/>
                      <a:pt x="5654" y="20271"/>
                      <a:pt x="5904" y="20288"/>
                    </a:cubicBezTo>
                    <a:cubicBezTo>
                      <a:pt x="8106" y="20355"/>
                      <a:pt x="10341" y="20388"/>
                      <a:pt x="12542" y="20388"/>
                    </a:cubicBezTo>
                    <a:cubicBezTo>
                      <a:pt x="16945" y="20388"/>
                      <a:pt x="21382" y="20355"/>
                      <a:pt x="25785" y="20154"/>
                    </a:cubicBezTo>
                    <a:cubicBezTo>
                      <a:pt x="28020" y="20021"/>
                      <a:pt x="30222" y="19954"/>
                      <a:pt x="32423" y="19787"/>
                    </a:cubicBezTo>
                    <a:cubicBezTo>
                      <a:pt x="34525" y="19654"/>
                      <a:pt x="37627" y="19888"/>
                      <a:pt x="39462" y="18787"/>
                    </a:cubicBezTo>
                    <a:cubicBezTo>
                      <a:pt x="41863" y="17286"/>
                      <a:pt x="41663" y="13716"/>
                      <a:pt x="40229" y="11682"/>
                    </a:cubicBezTo>
                    <a:cubicBezTo>
                      <a:pt x="39245" y="10226"/>
                      <a:pt x="37821" y="9536"/>
                      <a:pt x="36306" y="9536"/>
                    </a:cubicBezTo>
                    <a:cubicBezTo>
                      <a:pt x="35250" y="9536"/>
                      <a:pt x="34150" y="9871"/>
                      <a:pt x="33124" y="10514"/>
                    </a:cubicBezTo>
                    <a:cubicBezTo>
                      <a:pt x="33075" y="10539"/>
                      <a:pt x="33025" y="10549"/>
                      <a:pt x="32977" y="10549"/>
                    </a:cubicBezTo>
                    <a:cubicBezTo>
                      <a:pt x="32697" y="10549"/>
                      <a:pt x="32467" y="10180"/>
                      <a:pt x="32723" y="9980"/>
                    </a:cubicBezTo>
                    <a:cubicBezTo>
                      <a:pt x="32757" y="9980"/>
                      <a:pt x="32757" y="9947"/>
                      <a:pt x="32790" y="9947"/>
                    </a:cubicBezTo>
                    <a:lnTo>
                      <a:pt x="32790" y="9880"/>
                    </a:lnTo>
                    <a:cubicBezTo>
                      <a:pt x="34291" y="4334"/>
                      <a:pt x="29633" y="0"/>
                      <a:pt x="2430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" name="Google Shape;426;p36"/>
              <p:cNvSpPr/>
              <p:nvPr/>
            </p:nvSpPr>
            <p:spPr>
              <a:xfrm>
                <a:off x="3296275" y="4028488"/>
                <a:ext cx="1040775" cy="469700"/>
              </a:xfrm>
              <a:custGeom>
                <a:avLst/>
                <a:gdLst/>
                <a:ahLst/>
                <a:cxnLst/>
                <a:rect l="l" t="t" r="r" b="b"/>
                <a:pathLst>
                  <a:path w="41631" h="18788" extrusionOk="0">
                    <a:moveTo>
                      <a:pt x="24345" y="1"/>
                    </a:moveTo>
                    <a:cubicBezTo>
                      <a:pt x="24225" y="1"/>
                      <a:pt x="24105" y="3"/>
                      <a:pt x="23984" y="7"/>
                    </a:cubicBezTo>
                    <a:cubicBezTo>
                      <a:pt x="18780" y="207"/>
                      <a:pt x="10775" y="4877"/>
                      <a:pt x="13810" y="11115"/>
                    </a:cubicBezTo>
                    <a:cubicBezTo>
                      <a:pt x="13949" y="11370"/>
                      <a:pt x="13735" y="11608"/>
                      <a:pt x="13502" y="11608"/>
                    </a:cubicBezTo>
                    <a:cubicBezTo>
                      <a:pt x="13399" y="11608"/>
                      <a:pt x="13292" y="11561"/>
                      <a:pt x="13210" y="11449"/>
                    </a:cubicBezTo>
                    <a:cubicBezTo>
                      <a:pt x="11615" y="9120"/>
                      <a:pt x="9501" y="6730"/>
                      <a:pt x="6548" y="6730"/>
                    </a:cubicBezTo>
                    <a:cubicBezTo>
                      <a:pt x="6413" y="6730"/>
                      <a:pt x="6276" y="6735"/>
                      <a:pt x="6138" y="6745"/>
                    </a:cubicBezTo>
                    <a:cubicBezTo>
                      <a:pt x="1535" y="7012"/>
                      <a:pt x="1768" y="12083"/>
                      <a:pt x="3136" y="15151"/>
                    </a:cubicBezTo>
                    <a:lnTo>
                      <a:pt x="3169" y="15151"/>
                    </a:lnTo>
                    <a:cubicBezTo>
                      <a:pt x="3447" y="15213"/>
                      <a:pt x="3354" y="15559"/>
                      <a:pt x="3102" y="15559"/>
                    </a:cubicBezTo>
                    <a:cubicBezTo>
                      <a:pt x="3081" y="15559"/>
                      <a:pt x="3059" y="15557"/>
                      <a:pt x="3036" y="15552"/>
                    </a:cubicBezTo>
                    <a:cubicBezTo>
                      <a:pt x="2829" y="15515"/>
                      <a:pt x="2631" y="15496"/>
                      <a:pt x="2442" y="15496"/>
                    </a:cubicBezTo>
                    <a:cubicBezTo>
                      <a:pt x="1260" y="15496"/>
                      <a:pt x="432" y="16215"/>
                      <a:pt x="0" y="17653"/>
                    </a:cubicBezTo>
                    <a:cubicBezTo>
                      <a:pt x="0" y="18053"/>
                      <a:pt x="100" y="18454"/>
                      <a:pt x="267" y="18787"/>
                    </a:cubicBezTo>
                    <a:cubicBezTo>
                      <a:pt x="596" y="17609"/>
                      <a:pt x="1892" y="16521"/>
                      <a:pt x="3177" y="16521"/>
                    </a:cubicBezTo>
                    <a:cubicBezTo>
                      <a:pt x="3456" y="16521"/>
                      <a:pt x="3735" y="16573"/>
                      <a:pt x="4003" y="16686"/>
                    </a:cubicBezTo>
                    <a:cubicBezTo>
                      <a:pt x="4170" y="16786"/>
                      <a:pt x="4370" y="16853"/>
                      <a:pt x="4537" y="16953"/>
                    </a:cubicBezTo>
                    <a:lnTo>
                      <a:pt x="4170" y="15952"/>
                    </a:lnTo>
                    <a:cubicBezTo>
                      <a:pt x="3169" y="12916"/>
                      <a:pt x="4504" y="8847"/>
                      <a:pt x="8273" y="8847"/>
                    </a:cubicBezTo>
                    <a:cubicBezTo>
                      <a:pt x="11142" y="8847"/>
                      <a:pt x="13143" y="11782"/>
                      <a:pt x="14511" y="14017"/>
                    </a:cubicBezTo>
                    <a:cubicBezTo>
                      <a:pt x="14544" y="11482"/>
                      <a:pt x="15345" y="8947"/>
                      <a:pt x="16979" y="6979"/>
                    </a:cubicBezTo>
                    <a:cubicBezTo>
                      <a:pt x="18704" y="4886"/>
                      <a:pt x="21070" y="3581"/>
                      <a:pt x="23431" y="3581"/>
                    </a:cubicBezTo>
                    <a:cubicBezTo>
                      <a:pt x="25134" y="3581"/>
                      <a:pt x="26834" y="4260"/>
                      <a:pt x="28287" y="5811"/>
                    </a:cubicBezTo>
                    <a:cubicBezTo>
                      <a:pt x="29955" y="7613"/>
                      <a:pt x="30956" y="9981"/>
                      <a:pt x="31323" y="12483"/>
                    </a:cubicBezTo>
                    <a:cubicBezTo>
                      <a:pt x="32072" y="12146"/>
                      <a:pt x="32933" y="11978"/>
                      <a:pt x="33797" y="11978"/>
                    </a:cubicBezTo>
                    <a:cubicBezTo>
                      <a:pt x="34819" y="11978"/>
                      <a:pt x="35844" y="12213"/>
                      <a:pt x="36693" y="12683"/>
                    </a:cubicBezTo>
                    <a:cubicBezTo>
                      <a:pt x="37127" y="12916"/>
                      <a:pt x="37460" y="13183"/>
                      <a:pt x="37794" y="13517"/>
                    </a:cubicBezTo>
                    <a:cubicBezTo>
                      <a:pt x="39195" y="14317"/>
                      <a:pt x="40396" y="15685"/>
                      <a:pt x="40896" y="17186"/>
                    </a:cubicBezTo>
                    <a:cubicBezTo>
                      <a:pt x="41630" y="15485"/>
                      <a:pt x="41230" y="13283"/>
                      <a:pt x="40229" y="11816"/>
                    </a:cubicBezTo>
                    <a:cubicBezTo>
                      <a:pt x="39205" y="10330"/>
                      <a:pt x="37747" y="9642"/>
                      <a:pt x="36217" y="9642"/>
                    </a:cubicBezTo>
                    <a:cubicBezTo>
                      <a:pt x="35204" y="9642"/>
                      <a:pt x="34160" y="9943"/>
                      <a:pt x="33191" y="10515"/>
                    </a:cubicBezTo>
                    <a:cubicBezTo>
                      <a:pt x="33131" y="10557"/>
                      <a:pt x="33069" y="10575"/>
                      <a:pt x="33011" y="10575"/>
                    </a:cubicBezTo>
                    <a:cubicBezTo>
                      <a:pt x="32746" y="10575"/>
                      <a:pt x="32544" y="10200"/>
                      <a:pt x="32790" y="9981"/>
                    </a:cubicBezTo>
                    <a:lnTo>
                      <a:pt x="32824" y="9948"/>
                    </a:lnTo>
                    <a:lnTo>
                      <a:pt x="32824" y="9881"/>
                    </a:lnTo>
                    <a:cubicBezTo>
                      <a:pt x="34292" y="4334"/>
                      <a:pt x="29697" y="1"/>
                      <a:pt x="2434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36"/>
              <p:cNvSpPr/>
              <p:nvPr/>
            </p:nvSpPr>
            <p:spPr>
              <a:xfrm>
                <a:off x="3274600" y="4012138"/>
                <a:ext cx="1079025" cy="549125"/>
              </a:xfrm>
              <a:custGeom>
                <a:avLst/>
                <a:gdLst/>
                <a:ahLst/>
                <a:cxnLst/>
                <a:rect l="l" t="t" r="r" b="b"/>
                <a:pathLst>
                  <a:path w="43161" h="21965" extrusionOk="0">
                    <a:moveTo>
                      <a:pt x="25212" y="655"/>
                    </a:moveTo>
                    <a:cubicBezTo>
                      <a:pt x="30564" y="655"/>
                      <a:pt x="35159" y="4988"/>
                      <a:pt x="33691" y="10535"/>
                    </a:cubicBezTo>
                    <a:lnTo>
                      <a:pt x="33691" y="10602"/>
                    </a:lnTo>
                    <a:cubicBezTo>
                      <a:pt x="33657" y="10602"/>
                      <a:pt x="33657" y="10635"/>
                      <a:pt x="33591" y="10635"/>
                    </a:cubicBezTo>
                    <a:cubicBezTo>
                      <a:pt x="33372" y="10854"/>
                      <a:pt x="33579" y="11229"/>
                      <a:pt x="33844" y="11229"/>
                    </a:cubicBezTo>
                    <a:cubicBezTo>
                      <a:pt x="33903" y="11229"/>
                      <a:pt x="33964" y="11211"/>
                      <a:pt x="34024" y="11169"/>
                    </a:cubicBezTo>
                    <a:cubicBezTo>
                      <a:pt x="34981" y="10597"/>
                      <a:pt x="36022" y="10296"/>
                      <a:pt x="37036" y="10296"/>
                    </a:cubicBezTo>
                    <a:cubicBezTo>
                      <a:pt x="38568" y="10296"/>
                      <a:pt x="40039" y="10984"/>
                      <a:pt x="41063" y="12470"/>
                    </a:cubicBezTo>
                    <a:cubicBezTo>
                      <a:pt x="42497" y="14504"/>
                      <a:pt x="42697" y="18074"/>
                      <a:pt x="40329" y="19575"/>
                    </a:cubicBezTo>
                    <a:cubicBezTo>
                      <a:pt x="39041" y="20348"/>
                      <a:pt x="37111" y="20463"/>
                      <a:pt x="35372" y="20463"/>
                    </a:cubicBezTo>
                    <a:cubicBezTo>
                      <a:pt x="34634" y="20463"/>
                      <a:pt x="33930" y="20442"/>
                      <a:pt x="33324" y="20442"/>
                    </a:cubicBezTo>
                    <a:cubicBezTo>
                      <a:pt x="31089" y="20609"/>
                      <a:pt x="28887" y="20742"/>
                      <a:pt x="26686" y="20809"/>
                    </a:cubicBezTo>
                    <a:cubicBezTo>
                      <a:pt x="22813" y="20984"/>
                      <a:pt x="18965" y="21082"/>
                      <a:pt x="15099" y="21082"/>
                    </a:cubicBezTo>
                    <a:cubicBezTo>
                      <a:pt x="14536" y="21082"/>
                      <a:pt x="13973" y="21080"/>
                      <a:pt x="13410" y="21076"/>
                    </a:cubicBezTo>
                    <a:lnTo>
                      <a:pt x="6772" y="20942"/>
                    </a:lnTo>
                    <a:cubicBezTo>
                      <a:pt x="6521" y="20926"/>
                      <a:pt x="6263" y="20922"/>
                      <a:pt x="6000" y="20922"/>
                    </a:cubicBezTo>
                    <a:cubicBezTo>
                      <a:pt x="5736" y="20922"/>
                      <a:pt x="5469" y="20926"/>
                      <a:pt x="5200" y="20926"/>
                    </a:cubicBezTo>
                    <a:cubicBezTo>
                      <a:pt x="4662" y="20926"/>
                      <a:pt x="4120" y="20909"/>
                      <a:pt x="3603" y="20809"/>
                    </a:cubicBezTo>
                    <a:cubicBezTo>
                      <a:pt x="1835" y="20676"/>
                      <a:pt x="901" y="19842"/>
                      <a:pt x="867" y="18307"/>
                    </a:cubicBezTo>
                    <a:cubicBezTo>
                      <a:pt x="1299" y="16869"/>
                      <a:pt x="2127" y="16150"/>
                      <a:pt x="3309" y="16150"/>
                    </a:cubicBezTo>
                    <a:cubicBezTo>
                      <a:pt x="3498" y="16150"/>
                      <a:pt x="3696" y="16169"/>
                      <a:pt x="3903" y="16206"/>
                    </a:cubicBezTo>
                    <a:cubicBezTo>
                      <a:pt x="3926" y="16211"/>
                      <a:pt x="3948" y="16213"/>
                      <a:pt x="3969" y="16213"/>
                    </a:cubicBezTo>
                    <a:cubicBezTo>
                      <a:pt x="4221" y="16213"/>
                      <a:pt x="4314" y="15867"/>
                      <a:pt x="4036" y="15805"/>
                    </a:cubicBezTo>
                    <a:lnTo>
                      <a:pt x="4003" y="15805"/>
                    </a:lnTo>
                    <a:cubicBezTo>
                      <a:pt x="2635" y="12737"/>
                      <a:pt x="2402" y="7666"/>
                      <a:pt x="7005" y="7399"/>
                    </a:cubicBezTo>
                    <a:cubicBezTo>
                      <a:pt x="7143" y="7389"/>
                      <a:pt x="7280" y="7384"/>
                      <a:pt x="7415" y="7384"/>
                    </a:cubicBezTo>
                    <a:cubicBezTo>
                      <a:pt x="10368" y="7384"/>
                      <a:pt x="12482" y="9774"/>
                      <a:pt x="14077" y="12103"/>
                    </a:cubicBezTo>
                    <a:cubicBezTo>
                      <a:pt x="14162" y="12219"/>
                      <a:pt x="14273" y="12269"/>
                      <a:pt x="14380" y="12269"/>
                    </a:cubicBezTo>
                    <a:cubicBezTo>
                      <a:pt x="14609" y="12269"/>
                      <a:pt x="14814" y="12042"/>
                      <a:pt x="14677" y="11769"/>
                    </a:cubicBezTo>
                    <a:cubicBezTo>
                      <a:pt x="11642" y="5531"/>
                      <a:pt x="19647" y="861"/>
                      <a:pt x="24851" y="661"/>
                    </a:cubicBezTo>
                    <a:cubicBezTo>
                      <a:pt x="24972" y="657"/>
                      <a:pt x="25092" y="655"/>
                      <a:pt x="25212" y="655"/>
                    </a:cubicBezTo>
                    <a:close/>
                    <a:moveTo>
                      <a:pt x="25412" y="0"/>
                    </a:moveTo>
                    <a:cubicBezTo>
                      <a:pt x="25014" y="0"/>
                      <a:pt x="24615" y="21"/>
                      <a:pt x="24217" y="61"/>
                    </a:cubicBezTo>
                    <a:cubicBezTo>
                      <a:pt x="19180" y="561"/>
                      <a:pt x="12542" y="4731"/>
                      <a:pt x="13510" y="10235"/>
                    </a:cubicBezTo>
                    <a:cubicBezTo>
                      <a:pt x="11933" y="8390"/>
                      <a:pt x="9863" y="6739"/>
                      <a:pt x="7490" y="6739"/>
                    </a:cubicBezTo>
                    <a:cubicBezTo>
                      <a:pt x="6901" y="6739"/>
                      <a:pt x="6294" y="6840"/>
                      <a:pt x="5671" y="7066"/>
                    </a:cubicBezTo>
                    <a:cubicBezTo>
                      <a:pt x="2035" y="8333"/>
                      <a:pt x="1668" y="12837"/>
                      <a:pt x="3469" y="15772"/>
                    </a:cubicBezTo>
                    <a:cubicBezTo>
                      <a:pt x="3331" y="15755"/>
                      <a:pt x="3193" y="15747"/>
                      <a:pt x="3057" y="15747"/>
                    </a:cubicBezTo>
                    <a:cubicBezTo>
                      <a:pt x="1585" y="15747"/>
                      <a:pt x="289" y="16720"/>
                      <a:pt x="167" y="18307"/>
                    </a:cubicBezTo>
                    <a:cubicBezTo>
                      <a:pt x="0" y="20475"/>
                      <a:pt x="1801" y="21443"/>
                      <a:pt x="3636" y="21643"/>
                    </a:cubicBezTo>
                    <a:cubicBezTo>
                      <a:pt x="5706" y="21902"/>
                      <a:pt x="7839" y="21964"/>
                      <a:pt x="9975" y="21964"/>
                    </a:cubicBezTo>
                    <a:cubicBezTo>
                      <a:pt x="11968" y="21964"/>
                      <a:pt x="13963" y="21910"/>
                      <a:pt x="15911" y="21910"/>
                    </a:cubicBezTo>
                    <a:cubicBezTo>
                      <a:pt x="19914" y="21843"/>
                      <a:pt x="23917" y="21776"/>
                      <a:pt x="27920" y="21610"/>
                    </a:cubicBezTo>
                    <a:cubicBezTo>
                      <a:pt x="31489" y="21443"/>
                      <a:pt x="35325" y="21509"/>
                      <a:pt x="38828" y="20842"/>
                    </a:cubicBezTo>
                    <a:cubicBezTo>
                      <a:pt x="41163" y="20409"/>
                      <a:pt x="42664" y="18774"/>
                      <a:pt x="42864" y="16339"/>
                    </a:cubicBezTo>
                    <a:cubicBezTo>
                      <a:pt x="43161" y="12749"/>
                      <a:pt x="40159" y="9486"/>
                      <a:pt x="36881" y="9486"/>
                    </a:cubicBezTo>
                    <a:cubicBezTo>
                      <a:pt x="36109" y="9486"/>
                      <a:pt x="35321" y="9667"/>
                      <a:pt x="34558" y="10068"/>
                    </a:cubicBezTo>
                    <a:cubicBezTo>
                      <a:pt x="35192" y="7766"/>
                      <a:pt x="34391" y="5298"/>
                      <a:pt x="32990" y="3430"/>
                    </a:cubicBezTo>
                    <a:cubicBezTo>
                      <a:pt x="31142" y="1083"/>
                      <a:pt x="28313" y="0"/>
                      <a:pt x="254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28" name="Google Shape;428;p36"/>
          <p:cNvSpPr/>
          <p:nvPr/>
        </p:nvSpPr>
        <p:spPr>
          <a:xfrm>
            <a:off x="3924138" y="6039450"/>
            <a:ext cx="1295700" cy="1659900"/>
          </a:xfrm>
          <a:prstGeom prst="rect">
            <a:avLst/>
          </a:prstGeom>
          <a:solidFill>
            <a:srgbClr val="B1EA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9" name="Google Shape;429;p36"/>
          <p:cNvGrpSpPr/>
          <p:nvPr/>
        </p:nvGrpSpPr>
        <p:grpSpPr>
          <a:xfrm>
            <a:off x="8388424" y="3939902"/>
            <a:ext cx="339694" cy="348418"/>
            <a:chOff x="7390410" y="1714112"/>
            <a:chExt cx="339694" cy="348418"/>
          </a:xfrm>
        </p:grpSpPr>
        <p:sp>
          <p:nvSpPr>
            <p:cNvPr id="430" name="Google Shape;430;p36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6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6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3" name="Google Shape;433;p36"/>
          <p:cNvGrpSpPr/>
          <p:nvPr/>
        </p:nvGrpSpPr>
        <p:grpSpPr>
          <a:xfrm rot="1753670">
            <a:off x="835628" y="4151504"/>
            <a:ext cx="465972" cy="477940"/>
            <a:chOff x="7390410" y="1714112"/>
            <a:chExt cx="339694" cy="348418"/>
          </a:xfrm>
        </p:grpSpPr>
        <p:sp>
          <p:nvSpPr>
            <p:cNvPr id="434" name="Google Shape;434;p36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6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6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3" name="Google Shape;4377;p68"/>
          <p:cNvGrpSpPr/>
          <p:nvPr/>
        </p:nvGrpSpPr>
        <p:grpSpPr>
          <a:xfrm>
            <a:off x="7884368" y="195486"/>
            <a:ext cx="757207" cy="705656"/>
            <a:chOff x="2110351" y="621125"/>
            <a:chExt cx="738522" cy="688311"/>
          </a:xfrm>
        </p:grpSpPr>
        <p:sp>
          <p:nvSpPr>
            <p:cNvPr id="164" name="Google Shape;4378;p68"/>
            <p:cNvSpPr/>
            <p:nvPr/>
          </p:nvSpPr>
          <p:spPr>
            <a:xfrm>
              <a:off x="2491051" y="826275"/>
              <a:ext cx="357822" cy="483161"/>
            </a:xfrm>
            <a:custGeom>
              <a:avLst/>
              <a:gdLst/>
              <a:ahLst/>
              <a:cxnLst/>
              <a:rect l="l" t="t" r="r" b="b"/>
              <a:pathLst>
                <a:path w="10093" h="13100" extrusionOk="0">
                  <a:moveTo>
                    <a:pt x="6962" y="0"/>
                  </a:moveTo>
                  <a:cubicBezTo>
                    <a:pt x="6931" y="0"/>
                    <a:pt x="6901" y="0"/>
                    <a:pt x="6901" y="61"/>
                  </a:cubicBezTo>
                  <a:lnTo>
                    <a:pt x="6901" y="122"/>
                  </a:lnTo>
                  <a:cubicBezTo>
                    <a:pt x="6856" y="78"/>
                    <a:pt x="6828" y="49"/>
                    <a:pt x="6792" y="49"/>
                  </a:cubicBezTo>
                  <a:cubicBezTo>
                    <a:pt x="6779" y="49"/>
                    <a:pt x="6765" y="53"/>
                    <a:pt x="6749" y="61"/>
                  </a:cubicBezTo>
                  <a:lnTo>
                    <a:pt x="6688" y="122"/>
                  </a:lnTo>
                  <a:cubicBezTo>
                    <a:pt x="6627" y="213"/>
                    <a:pt x="6536" y="335"/>
                    <a:pt x="6506" y="456"/>
                  </a:cubicBezTo>
                  <a:cubicBezTo>
                    <a:pt x="6323" y="791"/>
                    <a:pt x="6080" y="1125"/>
                    <a:pt x="5867" y="1429"/>
                  </a:cubicBezTo>
                  <a:cubicBezTo>
                    <a:pt x="5715" y="1642"/>
                    <a:pt x="5563" y="1855"/>
                    <a:pt x="5381" y="2037"/>
                  </a:cubicBezTo>
                  <a:cubicBezTo>
                    <a:pt x="5168" y="2250"/>
                    <a:pt x="4986" y="2432"/>
                    <a:pt x="4773" y="2584"/>
                  </a:cubicBezTo>
                  <a:cubicBezTo>
                    <a:pt x="4712" y="2614"/>
                    <a:pt x="4682" y="2645"/>
                    <a:pt x="4682" y="2706"/>
                  </a:cubicBezTo>
                  <a:cubicBezTo>
                    <a:pt x="4682" y="2736"/>
                    <a:pt x="4712" y="2766"/>
                    <a:pt x="4712" y="2797"/>
                  </a:cubicBezTo>
                  <a:cubicBezTo>
                    <a:pt x="4712" y="2797"/>
                    <a:pt x="4682" y="2858"/>
                    <a:pt x="4682" y="2888"/>
                  </a:cubicBezTo>
                  <a:cubicBezTo>
                    <a:pt x="4682" y="2918"/>
                    <a:pt x="4682" y="2918"/>
                    <a:pt x="4712" y="2949"/>
                  </a:cubicBezTo>
                  <a:cubicBezTo>
                    <a:pt x="5229" y="3678"/>
                    <a:pt x="5746" y="4317"/>
                    <a:pt x="6171" y="5077"/>
                  </a:cubicBezTo>
                  <a:cubicBezTo>
                    <a:pt x="6293" y="5289"/>
                    <a:pt x="6354" y="5502"/>
                    <a:pt x="6445" y="5745"/>
                  </a:cubicBezTo>
                  <a:cubicBezTo>
                    <a:pt x="6688" y="6384"/>
                    <a:pt x="6840" y="7022"/>
                    <a:pt x="6992" y="7721"/>
                  </a:cubicBezTo>
                  <a:cubicBezTo>
                    <a:pt x="6445" y="7873"/>
                    <a:pt x="5837" y="7934"/>
                    <a:pt x="5290" y="7964"/>
                  </a:cubicBezTo>
                  <a:cubicBezTo>
                    <a:pt x="5107" y="7964"/>
                    <a:pt x="4925" y="8025"/>
                    <a:pt x="4712" y="8025"/>
                  </a:cubicBezTo>
                  <a:cubicBezTo>
                    <a:pt x="4925" y="7721"/>
                    <a:pt x="5077" y="7356"/>
                    <a:pt x="5229" y="7052"/>
                  </a:cubicBezTo>
                  <a:cubicBezTo>
                    <a:pt x="5381" y="6748"/>
                    <a:pt x="5533" y="6414"/>
                    <a:pt x="5685" y="6110"/>
                  </a:cubicBezTo>
                  <a:lnTo>
                    <a:pt x="5685" y="6049"/>
                  </a:lnTo>
                  <a:cubicBezTo>
                    <a:pt x="5685" y="5975"/>
                    <a:pt x="5605" y="5881"/>
                    <a:pt x="5526" y="5881"/>
                  </a:cubicBezTo>
                  <a:cubicBezTo>
                    <a:pt x="5507" y="5881"/>
                    <a:pt x="5489" y="5886"/>
                    <a:pt x="5472" y="5897"/>
                  </a:cubicBezTo>
                  <a:cubicBezTo>
                    <a:pt x="5259" y="5958"/>
                    <a:pt x="4986" y="6049"/>
                    <a:pt x="4773" y="6110"/>
                  </a:cubicBezTo>
                  <a:cubicBezTo>
                    <a:pt x="4651" y="6140"/>
                    <a:pt x="4560" y="6201"/>
                    <a:pt x="4469" y="6232"/>
                  </a:cubicBezTo>
                  <a:cubicBezTo>
                    <a:pt x="4348" y="6262"/>
                    <a:pt x="4196" y="6353"/>
                    <a:pt x="4074" y="6384"/>
                  </a:cubicBezTo>
                  <a:cubicBezTo>
                    <a:pt x="3922" y="6444"/>
                    <a:pt x="3800" y="6505"/>
                    <a:pt x="3648" y="6566"/>
                  </a:cubicBezTo>
                  <a:cubicBezTo>
                    <a:pt x="3588" y="6596"/>
                    <a:pt x="3466" y="6657"/>
                    <a:pt x="3405" y="6687"/>
                  </a:cubicBezTo>
                  <a:lnTo>
                    <a:pt x="2949" y="6900"/>
                  </a:lnTo>
                  <a:cubicBezTo>
                    <a:pt x="2858" y="6961"/>
                    <a:pt x="2828" y="6991"/>
                    <a:pt x="2737" y="7022"/>
                  </a:cubicBezTo>
                  <a:cubicBezTo>
                    <a:pt x="2585" y="7113"/>
                    <a:pt x="2402" y="7204"/>
                    <a:pt x="2250" y="7326"/>
                  </a:cubicBezTo>
                  <a:cubicBezTo>
                    <a:pt x="2220" y="7356"/>
                    <a:pt x="2189" y="7356"/>
                    <a:pt x="2129" y="7417"/>
                  </a:cubicBezTo>
                  <a:cubicBezTo>
                    <a:pt x="1946" y="7508"/>
                    <a:pt x="1794" y="7630"/>
                    <a:pt x="1612" y="7751"/>
                  </a:cubicBezTo>
                  <a:cubicBezTo>
                    <a:pt x="1582" y="7751"/>
                    <a:pt x="1582" y="7782"/>
                    <a:pt x="1521" y="7782"/>
                  </a:cubicBezTo>
                  <a:cubicBezTo>
                    <a:pt x="1338" y="7903"/>
                    <a:pt x="1156" y="8055"/>
                    <a:pt x="1004" y="8177"/>
                  </a:cubicBezTo>
                  <a:cubicBezTo>
                    <a:pt x="1004" y="8177"/>
                    <a:pt x="974" y="8177"/>
                    <a:pt x="974" y="8207"/>
                  </a:cubicBezTo>
                  <a:cubicBezTo>
                    <a:pt x="670" y="8420"/>
                    <a:pt x="305" y="8694"/>
                    <a:pt x="62" y="8967"/>
                  </a:cubicBezTo>
                  <a:cubicBezTo>
                    <a:pt x="1" y="8998"/>
                    <a:pt x="1" y="9119"/>
                    <a:pt x="1" y="9150"/>
                  </a:cubicBezTo>
                  <a:cubicBezTo>
                    <a:pt x="913" y="10669"/>
                    <a:pt x="2068" y="11976"/>
                    <a:pt x="3466" y="13071"/>
                  </a:cubicBezTo>
                  <a:cubicBezTo>
                    <a:pt x="3505" y="13090"/>
                    <a:pt x="3546" y="13100"/>
                    <a:pt x="3585" y="13100"/>
                  </a:cubicBezTo>
                  <a:cubicBezTo>
                    <a:pt x="3669" y="13100"/>
                    <a:pt x="3740" y="13053"/>
                    <a:pt x="3740" y="12949"/>
                  </a:cubicBezTo>
                  <a:cubicBezTo>
                    <a:pt x="3709" y="12432"/>
                    <a:pt x="3709" y="11855"/>
                    <a:pt x="3618" y="11308"/>
                  </a:cubicBezTo>
                  <a:lnTo>
                    <a:pt x="3618" y="11308"/>
                  </a:lnTo>
                  <a:cubicBezTo>
                    <a:pt x="4156" y="11400"/>
                    <a:pt x="4791" y="11469"/>
                    <a:pt x="5429" y="11469"/>
                  </a:cubicBezTo>
                  <a:cubicBezTo>
                    <a:pt x="6268" y="11469"/>
                    <a:pt x="7113" y="11349"/>
                    <a:pt x="7752" y="11004"/>
                  </a:cubicBezTo>
                  <a:cubicBezTo>
                    <a:pt x="8177" y="10791"/>
                    <a:pt x="8329" y="10517"/>
                    <a:pt x="8421" y="10061"/>
                  </a:cubicBezTo>
                  <a:cubicBezTo>
                    <a:pt x="8481" y="9575"/>
                    <a:pt x="8481" y="9241"/>
                    <a:pt x="8816" y="8785"/>
                  </a:cubicBezTo>
                  <a:cubicBezTo>
                    <a:pt x="8907" y="8663"/>
                    <a:pt x="9028" y="8572"/>
                    <a:pt x="9089" y="8481"/>
                  </a:cubicBezTo>
                  <a:cubicBezTo>
                    <a:pt x="9180" y="8390"/>
                    <a:pt x="9272" y="8329"/>
                    <a:pt x="9363" y="8207"/>
                  </a:cubicBezTo>
                  <a:lnTo>
                    <a:pt x="9576" y="7964"/>
                  </a:lnTo>
                  <a:cubicBezTo>
                    <a:pt x="9940" y="7569"/>
                    <a:pt x="10032" y="7143"/>
                    <a:pt x="10032" y="6687"/>
                  </a:cubicBezTo>
                  <a:cubicBezTo>
                    <a:pt x="10092" y="6505"/>
                    <a:pt x="10062" y="6262"/>
                    <a:pt x="9971" y="6049"/>
                  </a:cubicBezTo>
                  <a:lnTo>
                    <a:pt x="9728" y="5350"/>
                  </a:lnTo>
                  <a:cubicBezTo>
                    <a:pt x="9545" y="4894"/>
                    <a:pt x="9332" y="4499"/>
                    <a:pt x="9120" y="4073"/>
                  </a:cubicBezTo>
                  <a:cubicBezTo>
                    <a:pt x="8907" y="3648"/>
                    <a:pt x="8664" y="3222"/>
                    <a:pt x="8481" y="2766"/>
                  </a:cubicBezTo>
                  <a:cubicBezTo>
                    <a:pt x="8269" y="2311"/>
                    <a:pt x="8025" y="1824"/>
                    <a:pt x="7813" y="1368"/>
                  </a:cubicBezTo>
                  <a:cubicBezTo>
                    <a:pt x="7569" y="912"/>
                    <a:pt x="7296" y="456"/>
                    <a:pt x="6992" y="31"/>
                  </a:cubicBezTo>
                  <a:lnTo>
                    <a:pt x="6962" y="0"/>
                  </a:lnTo>
                  <a:close/>
                </a:path>
              </a:pathLst>
            </a:custGeom>
            <a:solidFill>
              <a:schemeClr val="accent6"/>
            </a:solidFill>
            <a:ln w="381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379;p68"/>
            <p:cNvSpPr/>
            <p:nvPr/>
          </p:nvSpPr>
          <p:spPr>
            <a:xfrm>
              <a:off x="2243150" y="621125"/>
              <a:ext cx="435542" cy="283476"/>
            </a:xfrm>
            <a:custGeom>
              <a:avLst/>
              <a:gdLst/>
              <a:ahLst/>
              <a:cxnLst/>
              <a:rect l="l" t="t" r="r" b="b"/>
              <a:pathLst>
                <a:path w="12737" h="7628" extrusionOk="0">
                  <a:moveTo>
                    <a:pt x="8058" y="1"/>
                  </a:moveTo>
                  <a:cubicBezTo>
                    <a:pt x="7854" y="1"/>
                    <a:pt x="7654" y="62"/>
                    <a:pt x="7417" y="181"/>
                  </a:cubicBezTo>
                  <a:cubicBezTo>
                    <a:pt x="6995" y="378"/>
                    <a:pt x="6703" y="549"/>
                    <a:pt x="6252" y="549"/>
                  </a:cubicBezTo>
                  <a:cubicBezTo>
                    <a:pt x="6216" y="549"/>
                    <a:pt x="6179" y="548"/>
                    <a:pt x="6141" y="546"/>
                  </a:cubicBezTo>
                  <a:cubicBezTo>
                    <a:pt x="5928" y="546"/>
                    <a:pt x="5745" y="515"/>
                    <a:pt x="5563" y="424"/>
                  </a:cubicBezTo>
                  <a:cubicBezTo>
                    <a:pt x="5472" y="424"/>
                    <a:pt x="5411" y="394"/>
                    <a:pt x="5320" y="394"/>
                  </a:cubicBezTo>
                  <a:cubicBezTo>
                    <a:pt x="5229" y="363"/>
                    <a:pt x="5137" y="363"/>
                    <a:pt x="5016" y="363"/>
                  </a:cubicBezTo>
                  <a:cubicBezTo>
                    <a:pt x="4953" y="358"/>
                    <a:pt x="4891" y="355"/>
                    <a:pt x="4831" y="355"/>
                  </a:cubicBezTo>
                  <a:cubicBezTo>
                    <a:pt x="3874" y="355"/>
                    <a:pt x="3255" y="1020"/>
                    <a:pt x="2797" y="1792"/>
                  </a:cubicBezTo>
                  <a:cubicBezTo>
                    <a:pt x="2280" y="2643"/>
                    <a:pt x="1885" y="3464"/>
                    <a:pt x="1429" y="4315"/>
                  </a:cubicBezTo>
                  <a:cubicBezTo>
                    <a:pt x="1338" y="4436"/>
                    <a:pt x="1308" y="4528"/>
                    <a:pt x="1216" y="4649"/>
                  </a:cubicBezTo>
                  <a:lnTo>
                    <a:pt x="669" y="5683"/>
                  </a:lnTo>
                  <a:cubicBezTo>
                    <a:pt x="426" y="6139"/>
                    <a:pt x="213" y="6625"/>
                    <a:pt x="1" y="7081"/>
                  </a:cubicBezTo>
                  <a:cubicBezTo>
                    <a:pt x="89" y="7191"/>
                    <a:pt x="161" y="7269"/>
                    <a:pt x="206" y="7269"/>
                  </a:cubicBezTo>
                  <a:cubicBezTo>
                    <a:pt x="222" y="7269"/>
                    <a:pt x="235" y="7258"/>
                    <a:pt x="244" y="7233"/>
                  </a:cubicBezTo>
                  <a:lnTo>
                    <a:pt x="244" y="7324"/>
                  </a:lnTo>
                  <a:lnTo>
                    <a:pt x="274" y="7354"/>
                  </a:lnTo>
                  <a:lnTo>
                    <a:pt x="305" y="7354"/>
                  </a:lnTo>
                  <a:cubicBezTo>
                    <a:pt x="775" y="7328"/>
                    <a:pt x="1224" y="7257"/>
                    <a:pt x="1669" y="7257"/>
                  </a:cubicBezTo>
                  <a:cubicBezTo>
                    <a:pt x="1741" y="7257"/>
                    <a:pt x="1813" y="7259"/>
                    <a:pt x="1885" y="7263"/>
                  </a:cubicBezTo>
                  <a:cubicBezTo>
                    <a:pt x="2402" y="7263"/>
                    <a:pt x="2888" y="7354"/>
                    <a:pt x="3435" y="7537"/>
                  </a:cubicBezTo>
                  <a:lnTo>
                    <a:pt x="3496" y="7537"/>
                  </a:lnTo>
                  <a:cubicBezTo>
                    <a:pt x="3587" y="7537"/>
                    <a:pt x="3618" y="7476"/>
                    <a:pt x="3648" y="7385"/>
                  </a:cubicBezTo>
                  <a:lnTo>
                    <a:pt x="3709" y="7385"/>
                  </a:lnTo>
                  <a:cubicBezTo>
                    <a:pt x="3739" y="7385"/>
                    <a:pt x="3739" y="7354"/>
                    <a:pt x="3739" y="7324"/>
                  </a:cubicBezTo>
                  <a:cubicBezTo>
                    <a:pt x="4043" y="6503"/>
                    <a:pt x="4226" y="5683"/>
                    <a:pt x="4651" y="4923"/>
                  </a:cubicBezTo>
                  <a:cubicBezTo>
                    <a:pt x="4773" y="4740"/>
                    <a:pt x="4864" y="4497"/>
                    <a:pt x="4986" y="4315"/>
                  </a:cubicBezTo>
                  <a:cubicBezTo>
                    <a:pt x="5381" y="3737"/>
                    <a:pt x="5837" y="3221"/>
                    <a:pt x="6293" y="2704"/>
                  </a:cubicBezTo>
                  <a:cubicBezTo>
                    <a:pt x="6596" y="2977"/>
                    <a:pt x="6840" y="3251"/>
                    <a:pt x="7113" y="3555"/>
                  </a:cubicBezTo>
                  <a:cubicBezTo>
                    <a:pt x="7387" y="3859"/>
                    <a:pt x="7600" y="4132"/>
                    <a:pt x="7843" y="4436"/>
                  </a:cubicBezTo>
                  <a:cubicBezTo>
                    <a:pt x="7113" y="4497"/>
                    <a:pt x="6445" y="4619"/>
                    <a:pt x="5745" y="4740"/>
                  </a:cubicBezTo>
                  <a:cubicBezTo>
                    <a:pt x="5715" y="4740"/>
                    <a:pt x="5685" y="4771"/>
                    <a:pt x="5685" y="4771"/>
                  </a:cubicBezTo>
                  <a:cubicBezTo>
                    <a:pt x="5593" y="4832"/>
                    <a:pt x="5593" y="4953"/>
                    <a:pt x="5685" y="4984"/>
                  </a:cubicBezTo>
                  <a:cubicBezTo>
                    <a:pt x="5897" y="5136"/>
                    <a:pt x="6080" y="5288"/>
                    <a:pt x="6323" y="5439"/>
                  </a:cubicBezTo>
                  <a:lnTo>
                    <a:pt x="6657" y="5683"/>
                  </a:lnTo>
                  <a:cubicBezTo>
                    <a:pt x="6779" y="5743"/>
                    <a:pt x="6840" y="5835"/>
                    <a:pt x="6961" y="5865"/>
                  </a:cubicBezTo>
                  <a:cubicBezTo>
                    <a:pt x="7144" y="5987"/>
                    <a:pt x="7387" y="6108"/>
                    <a:pt x="7569" y="6199"/>
                  </a:cubicBezTo>
                  <a:cubicBezTo>
                    <a:pt x="7600" y="6199"/>
                    <a:pt x="7600" y="6260"/>
                    <a:pt x="7660" y="6260"/>
                  </a:cubicBezTo>
                  <a:lnTo>
                    <a:pt x="8329" y="6595"/>
                  </a:lnTo>
                  <a:cubicBezTo>
                    <a:pt x="9271" y="7050"/>
                    <a:pt x="10274" y="7385"/>
                    <a:pt x="11338" y="7628"/>
                  </a:cubicBezTo>
                  <a:cubicBezTo>
                    <a:pt x="11399" y="7628"/>
                    <a:pt x="11490" y="7567"/>
                    <a:pt x="11521" y="7506"/>
                  </a:cubicBezTo>
                  <a:cubicBezTo>
                    <a:pt x="12250" y="5865"/>
                    <a:pt x="12676" y="4193"/>
                    <a:pt x="12736" y="2400"/>
                  </a:cubicBezTo>
                  <a:cubicBezTo>
                    <a:pt x="12736" y="2329"/>
                    <a:pt x="12643" y="2220"/>
                    <a:pt x="12544" y="2220"/>
                  </a:cubicBezTo>
                  <a:cubicBezTo>
                    <a:pt x="12517" y="2220"/>
                    <a:pt x="12489" y="2228"/>
                    <a:pt x="12463" y="2248"/>
                  </a:cubicBezTo>
                  <a:cubicBezTo>
                    <a:pt x="12068" y="2613"/>
                    <a:pt x="11612" y="2947"/>
                    <a:pt x="11186" y="3312"/>
                  </a:cubicBezTo>
                  <a:cubicBezTo>
                    <a:pt x="10609" y="2187"/>
                    <a:pt x="9697" y="698"/>
                    <a:pt x="8572" y="120"/>
                  </a:cubicBezTo>
                  <a:cubicBezTo>
                    <a:pt x="8384" y="40"/>
                    <a:pt x="8219" y="1"/>
                    <a:pt x="8058" y="1"/>
                  </a:cubicBezTo>
                  <a:close/>
                </a:path>
              </a:pathLst>
            </a:custGeom>
            <a:solidFill>
              <a:schemeClr val="accent6"/>
            </a:solidFill>
            <a:ln w="381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380;p68"/>
            <p:cNvSpPr/>
            <p:nvPr/>
          </p:nvSpPr>
          <p:spPr>
            <a:xfrm>
              <a:off x="2110351" y="898000"/>
              <a:ext cx="370427" cy="381720"/>
            </a:xfrm>
            <a:custGeom>
              <a:avLst/>
              <a:gdLst/>
              <a:ahLst/>
              <a:cxnLst/>
              <a:rect l="l" t="t" r="r" b="b"/>
              <a:pathLst>
                <a:path w="9941" h="10727" extrusionOk="0">
                  <a:moveTo>
                    <a:pt x="5323" y="1"/>
                  </a:moveTo>
                  <a:cubicBezTo>
                    <a:pt x="3643" y="1"/>
                    <a:pt x="1995" y="305"/>
                    <a:pt x="457" y="915"/>
                  </a:cubicBezTo>
                  <a:cubicBezTo>
                    <a:pt x="335" y="975"/>
                    <a:pt x="305" y="1158"/>
                    <a:pt x="396" y="1218"/>
                  </a:cubicBezTo>
                  <a:cubicBezTo>
                    <a:pt x="913" y="1492"/>
                    <a:pt x="1369" y="1766"/>
                    <a:pt x="1885" y="1978"/>
                  </a:cubicBezTo>
                  <a:cubicBezTo>
                    <a:pt x="1095" y="2981"/>
                    <a:pt x="62" y="4380"/>
                    <a:pt x="1" y="5687"/>
                  </a:cubicBezTo>
                  <a:cubicBezTo>
                    <a:pt x="1" y="6143"/>
                    <a:pt x="153" y="6386"/>
                    <a:pt x="487" y="6690"/>
                  </a:cubicBezTo>
                  <a:cubicBezTo>
                    <a:pt x="852" y="7054"/>
                    <a:pt x="1156" y="7237"/>
                    <a:pt x="1369" y="7723"/>
                  </a:cubicBezTo>
                  <a:cubicBezTo>
                    <a:pt x="1460" y="8057"/>
                    <a:pt x="1460" y="8453"/>
                    <a:pt x="1582" y="8787"/>
                  </a:cubicBezTo>
                  <a:cubicBezTo>
                    <a:pt x="1734" y="9212"/>
                    <a:pt x="1977" y="9486"/>
                    <a:pt x="2220" y="9699"/>
                  </a:cubicBezTo>
                  <a:lnTo>
                    <a:pt x="2281" y="9729"/>
                  </a:lnTo>
                  <a:cubicBezTo>
                    <a:pt x="2341" y="9820"/>
                    <a:pt x="2433" y="9851"/>
                    <a:pt x="2524" y="9881"/>
                  </a:cubicBezTo>
                  <a:cubicBezTo>
                    <a:pt x="2585" y="9881"/>
                    <a:pt x="2615" y="9942"/>
                    <a:pt x="2645" y="9942"/>
                  </a:cubicBezTo>
                  <a:cubicBezTo>
                    <a:pt x="2737" y="9972"/>
                    <a:pt x="2828" y="10003"/>
                    <a:pt x="2919" y="10033"/>
                  </a:cubicBezTo>
                  <a:cubicBezTo>
                    <a:pt x="2949" y="10033"/>
                    <a:pt x="2980" y="10094"/>
                    <a:pt x="3041" y="10094"/>
                  </a:cubicBezTo>
                  <a:cubicBezTo>
                    <a:pt x="3101" y="10124"/>
                    <a:pt x="3223" y="10124"/>
                    <a:pt x="3344" y="10155"/>
                  </a:cubicBezTo>
                  <a:cubicBezTo>
                    <a:pt x="3375" y="10155"/>
                    <a:pt x="3405" y="10155"/>
                    <a:pt x="3436" y="10185"/>
                  </a:cubicBezTo>
                  <a:cubicBezTo>
                    <a:pt x="3557" y="10246"/>
                    <a:pt x="3709" y="10246"/>
                    <a:pt x="3861" y="10276"/>
                  </a:cubicBezTo>
                  <a:cubicBezTo>
                    <a:pt x="4560" y="10398"/>
                    <a:pt x="5259" y="10428"/>
                    <a:pt x="5959" y="10459"/>
                  </a:cubicBezTo>
                  <a:cubicBezTo>
                    <a:pt x="6232" y="10489"/>
                    <a:pt x="6445" y="10489"/>
                    <a:pt x="6718" y="10550"/>
                  </a:cubicBezTo>
                  <a:cubicBezTo>
                    <a:pt x="7552" y="10599"/>
                    <a:pt x="8405" y="10727"/>
                    <a:pt x="9229" y="10727"/>
                  </a:cubicBezTo>
                  <a:cubicBezTo>
                    <a:pt x="9428" y="10727"/>
                    <a:pt x="9624" y="10720"/>
                    <a:pt x="9819" y="10702"/>
                  </a:cubicBezTo>
                  <a:cubicBezTo>
                    <a:pt x="9880" y="10702"/>
                    <a:pt x="9880" y="10641"/>
                    <a:pt x="9880" y="10641"/>
                  </a:cubicBezTo>
                  <a:lnTo>
                    <a:pt x="9880" y="10611"/>
                  </a:lnTo>
                  <a:cubicBezTo>
                    <a:pt x="9880" y="10611"/>
                    <a:pt x="9880" y="10580"/>
                    <a:pt x="9819" y="10580"/>
                  </a:cubicBezTo>
                  <a:cubicBezTo>
                    <a:pt x="9880" y="10580"/>
                    <a:pt x="9940" y="10550"/>
                    <a:pt x="9940" y="10459"/>
                  </a:cubicBezTo>
                  <a:lnTo>
                    <a:pt x="9940" y="10459"/>
                  </a:lnTo>
                  <a:cubicBezTo>
                    <a:pt x="9880" y="10474"/>
                    <a:pt x="9849" y="10482"/>
                    <a:pt x="9834" y="10482"/>
                  </a:cubicBezTo>
                  <a:cubicBezTo>
                    <a:pt x="9819" y="10482"/>
                    <a:pt x="9819" y="10474"/>
                    <a:pt x="9819" y="10459"/>
                  </a:cubicBezTo>
                  <a:cubicBezTo>
                    <a:pt x="9636" y="10124"/>
                    <a:pt x="9454" y="9729"/>
                    <a:pt x="9302" y="9395"/>
                  </a:cubicBezTo>
                  <a:cubicBezTo>
                    <a:pt x="9028" y="8787"/>
                    <a:pt x="8846" y="8209"/>
                    <a:pt x="8755" y="7510"/>
                  </a:cubicBezTo>
                  <a:cubicBezTo>
                    <a:pt x="8755" y="7450"/>
                    <a:pt x="8755" y="7450"/>
                    <a:pt x="8725" y="7419"/>
                  </a:cubicBezTo>
                  <a:cubicBezTo>
                    <a:pt x="8694" y="7389"/>
                    <a:pt x="8664" y="7358"/>
                    <a:pt x="8573" y="7358"/>
                  </a:cubicBezTo>
                  <a:lnTo>
                    <a:pt x="8542" y="7358"/>
                  </a:lnTo>
                  <a:cubicBezTo>
                    <a:pt x="8542" y="7298"/>
                    <a:pt x="8512" y="7298"/>
                    <a:pt x="8512" y="7298"/>
                  </a:cubicBezTo>
                  <a:cubicBezTo>
                    <a:pt x="8512" y="7298"/>
                    <a:pt x="8451" y="7267"/>
                    <a:pt x="8421" y="7267"/>
                  </a:cubicBezTo>
                  <a:cubicBezTo>
                    <a:pt x="7782" y="7298"/>
                    <a:pt x="7144" y="7389"/>
                    <a:pt x="6475" y="7389"/>
                  </a:cubicBezTo>
                  <a:cubicBezTo>
                    <a:pt x="6262" y="7389"/>
                    <a:pt x="6050" y="7389"/>
                    <a:pt x="5837" y="7358"/>
                  </a:cubicBezTo>
                  <a:cubicBezTo>
                    <a:pt x="4925" y="7267"/>
                    <a:pt x="4044" y="6994"/>
                    <a:pt x="3193" y="6690"/>
                  </a:cubicBezTo>
                  <a:cubicBezTo>
                    <a:pt x="3223" y="6507"/>
                    <a:pt x="3284" y="6325"/>
                    <a:pt x="3375" y="6143"/>
                  </a:cubicBezTo>
                  <a:cubicBezTo>
                    <a:pt x="3436" y="5930"/>
                    <a:pt x="3527" y="5747"/>
                    <a:pt x="3588" y="5595"/>
                  </a:cubicBezTo>
                  <a:lnTo>
                    <a:pt x="3952" y="4927"/>
                  </a:lnTo>
                  <a:cubicBezTo>
                    <a:pt x="3983" y="4805"/>
                    <a:pt x="4044" y="4684"/>
                    <a:pt x="4104" y="4562"/>
                  </a:cubicBezTo>
                  <a:cubicBezTo>
                    <a:pt x="4165" y="4714"/>
                    <a:pt x="4287" y="4866"/>
                    <a:pt x="4348" y="5018"/>
                  </a:cubicBezTo>
                  <a:lnTo>
                    <a:pt x="4925" y="5930"/>
                  </a:lnTo>
                  <a:cubicBezTo>
                    <a:pt x="5047" y="6082"/>
                    <a:pt x="5107" y="6234"/>
                    <a:pt x="5229" y="6386"/>
                  </a:cubicBezTo>
                  <a:cubicBezTo>
                    <a:pt x="5249" y="6445"/>
                    <a:pt x="5319" y="6478"/>
                    <a:pt x="5391" y="6478"/>
                  </a:cubicBezTo>
                  <a:cubicBezTo>
                    <a:pt x="5430" y="6478"/>
                    <a:pt x="5470" y="6468"/>
                    <a:pt x="5503" y="6446"/>
                  </a:cubicBezTo>
                  <a:cubicBezTo>
                    <a:pt x="5533" y="6386"/>
                    <a:pt x="5533" y="6386"/>
                    <a:pt x="5533" y="6355"/>
                  </a:cubicBezTo>
                  <a:cubicBezTo>
                    <a:pt x="5624" y="6143"/>
                    <a:pt x="5655" y="5869"/>
                    <a:pt x="5685" y="5626"/>
                  </a:cubicBezTo>
                  <a:cubicBezTo>
                    <a:pt x="5685" y="5565"/>
                    <a:pt x="5715" y="5474"/>
                    <a:pt x="5715" y="5413"/>
                  </a:cubicBezTo>
                  <a:cubicBezTo>
                    <a:pt x="5776" y="5261"/>
                    <a:pt x="5807" y="5048"/>
                    <a:pt x="5807" y="4927"/>
                  </a:cubicBezTo>
                  <a:cubicBezTo>
                    <a:pt x="5807" y="4805"/>
                    <a:pt x="5837" y="4714"/>
                    <a:pt x="5837" y="4623"/>
                  </a:cubicBezTo>
                  <a:cubicBezTo>
                    <a:pt x="5837" y="4471"/>
                    <a:pt x="5867" y="4319"/>
                    <a:pt x="5867" y="4167"/>
                  </a:cubicBezTo>
                  <a:cubicBezTo>
                    <a:pt x="5867" y="4045"/>
                    <a:pt x="5867" y="3954"/>
                    <a:pt x="5928" y="3863"/>
                  </a:cubicBezTo>
                  <a:cubicBezTo>
                    <a:pt x="5928" y="3711"/>
                    <a:pt x="5928" y="3559"/>
                    <a:pt x="5959" y="3407"/>
                  </a:cubicBezTo>
                  <a:lnTo>
                    <a:pt x="5959" y="3103"/>
                  </a:lnTo>
                  <a:lnTo>
                    <a:pt x="5959" y="2647"/>
                  </a:lnTo>
                  <a:lnTo>
                    <a:pt x="5959" y="2343"/>
                  </a:lnTo>
                  <a:cubicBezTo>
                    <a:pt x="5959" y="2191"/>
                    <a:pt x="5959" y="2039"/>
                    <a:pt x="5928" y="1887"/>
                  </a:cubicBezTo>
                  <a:lnTo>
                    <a:pt x="5928" y="1614"/>
                  </a:lnTo>
                  <a:cubicBezTo>
                    <a:pt x="5928" y="1431"/>
                    <a:pt x="5867" y="1188"/>
                    <a:pt x="5837" y="1006"/>
                  </a:cubicBezTo>
                  <a:lnTo>
                    <a:pt x="5837" y="884"/>
                  </a:lnTo>
                  <a:cubicBezTo>
                    <a:pt x="5807" y="611"/>
                    <a:pt x="5776" y="367"/>
                    <a:pt x="5715" y="124"/>
                  </a:cubicBezTo>
                  <a:cubicBezTo>
                    <a:pt x="5715" y="63"/>
                    <a:pt x="5655" y="3"/>
                    <a:pt x="5563" y="3"/>
                  </a:cubicBezTo>
                  <a:cubicBezTo>
                    <a:pt x="5483" y="1"/>
                    <a:pt x="5403" y="1"/>
                    <a:pt x="5323" y="1"/>
                  </a:cubicBezTo>
                  <a:close/>
                </a:path>
              </a:pathLst>
            </a:custGeom>
            <a:solidFill>
              <a:schemeClr val="accent6"/>
            </a:solidFill>
            <a:ln w="381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7" name="Google Shape;4381;p68"/>
            <p:cNvGrpSpPr/>
            <p:nvPr/>
          </p:nvGrpSpPr>
          <p:grpSpPr>
            <a:xfrm>
              <a:off x="2122096" y="636431"/>
              <a:ext cx="719506" cy="644545"/>
              <a:chOff x="2122096" y="636431"/>
              <a:chExt cx="719506" cy="644545"/>
            </a:xfrm>
          </p:grpSpPr>
          <p:sp>
            <p:nvSpPr>
              <p:cNvPr id="168" name="Google Shape;4382;p68"/>
              <p:cNvSpPr/>
              <p:nvPr/>
            </p:nvSpPr>
            <p:spPr>
              <a:xfrm>
                <a:off x="2522896" y="1059646"/>
                <a:ext cx="302079" cy="206274"/>
              </a:xfrm>
              <a:custGeom>
                <a:avLst/>
                <a:gdLst/>
                <a:ahLst/>
                <a:cxnLst/>
                <a:rect l="l" t="t" r="r" b="b"/>
                <a:pathLst>
                  <a:path w="9393" h="6414" extrusionOk="0">
                    <a:moveTo>
                      <a:pt x="9271" y="0"/>
                    </a:moveTo>
                    <a:cubicBezTo>
                      <a:pt x="8466" y="1476"/>
                      <a:pt x="6428" y="2099"/>
                      <a:pt x="4728" y="2099"/>
                    </a:cubicBezTo>
                    <a:cubicBezTo>
                      <a:pt x="4502" y="2099"/>
                      <a:pt x="4283" y="2088"/>
                      <a:pt x="4073" y="2067"/>
                    </a:cubicBezTo>
                    <a:cubicBezTo>
                      <a:pt x="3982" y="2006"/>
                      <a:pt x="3952" y="1945"/>
                      <a:pt x="3982" y="1915"/>
                    </a:cubicBezTo>
                    <a:cubicBezTo>
                      <a:pt x="3952" y="1854"/>
                      <a:pt x="3952" y="1793"/>
                      <a:pt x="3982" y="1763"/>
                    </a:cubicBezTo>
                    <a:cubicBezTo>
                      <a:pt x="4286" y="1216"/>
                      <a:pt x="4559" y="699"/>
                      <a:pt x="4833" y="122"/>
                    </a:cubicBezTo>
                    <a:lnTo>
                      <a:pt x="4833" y="122"/>
                    </a:lnTo>
                    <a:cubicBezTo>
                      <a:pt x="4043" y="395"/>
                      <a:pt x="3222" y="730"/>
                      <a:pt x="2523" y="1155"/>
                    </a:cubicBezTo>
                    <a:cubicBezTo>
                      <a:pt x="1824" y="1489"/>
                      <a:pt x="699" y="2037"/>
                      <a:pt x="274" y="2705"/>
                    </a:cubicBezTo>
                    <a:cubicBezTo>
                      <a:pt x="0" y="3100"/>
                      <a:pt x="182" y="3283"/>
                      <a:pt x="456" y="3648"/>
                    </a:cubicBezTo>
                    <a:cubicBezTo>
                      <a:pt x="760" y="4103"/>
                      <a:pt x="1094" y="4529"/>
                      <a:pt x="1459" y="4894"/>
                    </a:cubicBezTo>
                    <a:cubicBezTo>
                      <a:pt x="1945" y="5441"/>
                      <a:pt x="2462" y="5958"/>
                      <a:pt x="3040" y="6414"/>
                    </a:cubicBezTo>
                    <a:cubicBezTo>
                      <a:pt x="3040" y="5927"/>
                      <a:pt x="3009" y="5441"/>
                      <a:pt x="3040" y="4924"/>
                    </a:cubicBezTo>
                    <a:cubicBezTo>
                      <a:pt x="3070" y="4863"/>
                      <a:pt x="3161" y="4833"/>
                      <a:pt x="3192" y="4833"/>
                    </a:cubicBezTo>
                    <a:cubicBezTo>
                      <a:pt x="3192" y="4803"/>
                      <a:pt x="3283" y="4803"/>
                      <a:pt x="3313" y="4803"/>
                    </a:cubicBezTo>
                    <a:cubicBezTo>
                      <a:pt x="3738" y="4868"/>
                      <a:pt x="4405" y="4949"/>
                      <a:pt x="5093" y="4949"/>
                    </a:cubicBezTo>
                    <a:cubicBezTo>
                      <a:pt x="6325" y="4949"/>
                      <a:pt x="7623" y="4690"/>
                      <a:pt x="7721" y="3617"/>
                    </a:cubicBezTo>
                    <a:cubicBezTo>
                      <a:pt x="7781" y="2705"/>
                      <a:pt x="8207" y="2401"/>
                      <a:pt x="8815" y="1763"/>
                    </a:cubicBezTo>
                    <a:cubicBezTo>
                      <a:pt x="9301" y="1216"/>
                      <a:pt x="9392" y="608"/>
                      <a:pt x="927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4383;p68"/>
              <p:cNvSpPr/>
              <p:nvPr/>
            </p:nvSpPr>
            <p:spPr>
              <a:xfrm>
                <a:off x="2669510" y="863153"/>
                <a:ext cx="147647" cy="241489"/>
              </a:xfrm>
              <a:custGeom>
                <a:avLst/>
                <a:gdLst/>
                <a:ahLst/>
                <a:cxnLst/>
                <a:rect l="l" t="t" r="r" b="b"/>
                <a:pathLst>
                  <a:path w="4591" h="7509" extrusionOk="0">
                    <a:moveTo>
                      <a:pt x="1946" y="1"/>
                    </a:moveTo>
                    <a:lnTo>
                      <a:pt x="1946" y="31"/>
                    </a:lnTo>
                    <a:cubicBezTo>
                      <a:pt x="1642" y="1125"/>
                      <a:pt x="882" y="2007"/>
                      <a:pt x="0" y="2675"/>
                    </a:cubicBezTo>
                    <a:cubicBezTo>
                      <a:pt x="1338" y="3830"/>
                      <a:pt x="2128" y="5806"/>
                      <a:pt x="2311" y="7508"/>
                    </a:cubicBezTo>
                    <a:cubicBezTo>
                      <a:pt x="3283" y="7204"/>
                      <a:pt x="4104" y="6718"/>
                      <a:pt x="4529" y="5776"/>
                    </a:cubicBezTo>
                    <a:cubicBezTo>
                      <a:pt x="4529" y="5715"/>
                      <a:pt x="4560" y="5685"/>
                      <a:pt x="4590" y="5685"/>
                    </a:cubicBezTo>
                    <a:cubicBezTo>
                      <a:pt x="4408" y="5046"/>
                      <a:pt x="3982" y="4408"/>
                      <a:pt x="3709" y="3800"/>
                    </a:cubicBezTo>
                    <a:cubicBezTo>
                      <a:pt x="3101" y="2584"/>
                      <a:pt x="2311" y="1308"/>
                      <a:pt x="1946" y="1"/>
                    </a:cubicBezTo>
                    <a:close/>
                  </a:path>
                </a:pathLst>
              </a:custGeom>
              <a:solidFill>
                <a:srgbClr val="5E8F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4384;p68"/>
              <p:cNvSpPr/>
              <p:nvPr/>
            </p:nvSpPr>
            <p:spPr>
              <a:xfrm>
                <a:off x="2534602" y="1059646"/>
                <a:ext cx="290373" cy="95805"/>
              </a:xfrm>
              <a:custGeom>
                <a:avLst/>
                <a:gdLst/>
                <a:ahLst/>
                <a:cxnLst/>
                <a:rect l="l" t="t" r="r" b="b"/>
                <a:pathLst>
                  <a:path w="9029" h="2979" extrusionOk="0">
                    <a:moveTo>
                      <a:pt x="8907" y="0"/>
                    </a:moveTo>
                    <a:cubicBezTo>
                      <a:pt x="8138" y="1409"/>
                      <a:pt x="6204" y="2041"/>
                      <a:pt x="4577" y="2041"/>
                    </a:cubicBezTo>
                    <a:cubicBezTo>
                      <a:pt x="4274" y="2041"/>
                      <a:pt x="3981" y="2019"/>
                      <a:pt x="3709" y="1976"/>
                    </a:cubicBezTo>
                    <a:cubicBezTo>
                      <a:pt x="3618" y="1976"/>
                      <a:pt x="3618" y="1915"/>
                      <a:pt x="3618" y="1824"/>
                    </a:cubicBezTo>
                    <a:cubicBezTo>
                      <a:pt x="3588" y="1793"/>
                      <a:pt x="3588" y="1763"/>
                      <a:pt x="3618" y="1672"/>
                    </a:cubicBezTo>
                    <a:cubicBezTo>
                      <a:pt x="3922" y="1155"/>
                      <a:pt x="4195" y="608"/>
                      <a:pt x="4469" y="30"/>
                    </a:cubicBezTo>
                    <a:lnTo>
                      <a:pt x="4469" y="30"/>
                    </a:lnTo>
                    <a:cubicBezTo>
                      <a:pt x="3648" y="304"/>
                      <a:pt x="2858" y="638"/>
                      <a:pt x="2129" y="1064"/>
                    </a:cubicBezTo>
                    <a:cubicBezTo>
                      <a:pt x="1521" y="1398"/>
                      <a:pt x="518" y="1915"/>
                      <a:pt x="1" y="2462"/>
                    </a:cubicBezTo>
                    <a:cubicBezTo>
                      <a:pt x="852" y="2614"/>
                      <a:pt x="1642" y="2796"/>
                      <a:pt x="2493" y="2979"/>
                    </a:cubicBezTo>
                    <a:cubicBezTo>
                      <a:pt x="4317" y="2857"/>
                      <a:pt x="6110" y="2675"/>
                      <a:pt x="7873" y="2371"/>
                    </a:cubicBezTo>
                    <a:cubicBezTo>
                      <a:pt x="8025" y="2158"/>
                      <a:pt x="8238" y="1976"/>
                      <a:pt x="8451" y="1763"/>
                    </a:cubicBezTo>
                    <a:cubicBezTo>
                      <a:pt x="8937" y="1216"/>
                      <a:pt x="9028" y="608"/>
                      <a:pt x="890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4385;p68"/>
              <p:cNvSpPr/>
              <p:nvPr/>
            </p:nvSpPr>
            <p:spPr>
              <a:xfrm>
                <a:off x="2669510" y="863153"/>
                <a:ext cx="147647" cy="241489"/>
              </a:xfrm>
              <a:custGeom>
                <a:avLst/>
                <a:gdLst/>
                <a:ahLst/>
                <a:cxnLst/>
                <a:rect l="l" t="t" r="r" b="b"/>
                <a:pathLst>
                  <a:path w="4591" h="7509" extrusionOk="0">
                    <a:moveTo>
                      <a:pt x="1946" y="1"/>
                    </a:moveTo>
                    <a:lnTo>
                      <a:pt x="1946" y="31"/>
                    </a:lnTo>
                    <a:cubicBezTo>
                      <a:pt x="1642" y="1125"/>
                      <a:pt x="882" y="2007"/>
                      <a:pt x="0" y="2675"/>
                    </a:cubicBezTo>
                    <a:cubicBezTo>
                      <a:pt x="1338" y="3830"/>
                      <a:pt x="2128" y="5806"/>
                      <a:pt x="2311" y="7508"/>
                    </a:cubicBezTo>
                    <a:cubicBezTo>
                      <a:pt x="3283" y="7204"/>
                      <a:pt x="4104" y="6718"/>
                      <a:pt x="4529" y="5776"/>
                    </a:cubicBezTo>
                    <a:cubicBezTo>
                      <a:pt x="4529" y="5715"/>
                      <a:pt x="4560" y="5685"/>
                      <a:pt x="4590" y="5685"/>
                    </a:cubicBezTo>
                    <a:cubicBezTo>
                      <a:pt x="4408" y="5046"/>
                      <a:pt x="3982" y="4408"/>
                      <a:pt x="3709" y="3800"/>
                    </a:cubicBezTo>
                    <a:cubicBezTo>
                      <a:pt x="3101" y="2584"/>
                      <a:pt x="2311" y="1308"/>
                      <a:pt x="194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4386;p68"/>
              <p:cNvSpPr/>
              <p:nvPr/>
            </p:nvSpPr>
            <p:spPr>
              <a:xfrm>
                <a:off x="2511158" y="859841"/>
                <a:ext cx="330444" cy="421135"/>
              </a:xfrm>
              <a:custGeom>
                <a:avLst/>
                <a:gdLst/>
                <a:ahLst/>
                <a:cxnLst/>
                <a:rect l="l" t="t" r="r" b="b"/>
                <a:pathLst>
                  <a:path w="10275" h="13095" extrusionOk="0">
                    <a:moveTo>
                      <a:pt x="6839" y="104"/>
                    </a:moveTo>
                    <a:cubicBezTo>
                      <a:pt x="7235" y="1441"/>
                      <a:pt x="7994" y="2687"/>
                      <a:pt x="8572" y="3933"/>
                    </a:cubicBezTo>
                    <a:cubicBezTo>
                      <a:pt x="8876" y="4541"/>
                      <a:pt x="9271" y="5180"/>
                      <a:pt x="9484" y="5848"/>
                    </a:cubicBezTo>
                    <a:cubicBezTo>
                      <a:pt x="9453" y="5848"/>
                      <a:pt x="9453" y="5879"/>
                      <a:pt x="9423" y="5909"/>
                    </a:cubicBezTo>
                    <a:cubicBezTo>
                      <a:pt x="8997" y="6851"/>
                      <a:pt x="8146" y="7368"/>
                      <a:pt x="7204" y="7672"/>
                    </a:cubicBezTo>
                    <a:cubicBezTo>
                      <a:pt x="7022" y="5940"/>
                      <a:pt x="6231" y="3933"/>
                      <a:pt x="4894" y="2839"/>
                    </a:cubicBezTo>
                    <a:cubicBezTo>
                      <a:pt x="5776" y="2140"/>
                      <a:pt x="6535" y="1228"/>
                      <a:pt x="6839" y="164"/>
                    </a:cubicBezTo>
                    <a:lnTo>
                      <a:pt x="6839" y="104"/>
                    </a:lnTo>
                    <a:close/>
                    <a:moveTo>
                      <a:pt x="9636" y="6213"/>
                    </a:moveTo>
                    <a:lnTo>
                      <a:pt x="9636" y="6213"/>
                    </a:lnTo>
                    <a:cubicBezTo>
                      <a:pt x="9757" y="6821"/>
                      <a:pt x="9666" y="7429"/>
                      <a:pt x="9180" y="7976"/>
                    </a:cubicBezTo>
                    <a:cubicBezTo>
                      <a:pt x="8572" y="8584"/>
                      <a:pt x="8146" y="8918"/>
                      <a:pt x="8086" y="9739"/>
                    </a:cubicBezTo>
                    <a:cubicBezTo>
                      <a:pt x="7988" y="10809"/>
                      <a:pt x="6682" y="11057"/>
                      <a:pt x="5452" y="11057"/>
                    </a:cubicBezTo>
                    <a:cubicBezTo>
                      <a:pt x="4761" y="11057"/>
                      <a:pt x="4094" y="10979"/>
                      <a:pt x="3678" y="10924"/>
                    </a:cubicBezTo>
                    <a:cubicBezTo>
                      <a:pt x="3617" y="10924"/>
                      <a:pt x="3587" y="10924"/>
                      <a:pt x="3557" y="10955"/>
                    </a:cubicBezTo>
                    <a:cubicBezTo>
                      <a:pt x="3465" y="10955"/>
                      <a:pt x="3405" y="10985"/>
                      <a:pt x="3405" y="11076"/>
                    </a:cubicBezTo>
                    <a:cubicBezTo>
                      <a:pt x="3313" y="11563"/>
                      <a:pt x="3374" y="12079"/>
                      <a:pt x="3405" y="12566"/>
                    </a:cubicBezTo>
                    <a:cubicBezTo>
                      <a:pt x="2827" y="12110"/>
                      <a:pt x="2310" y="11623"/>
                      <a:pt x="1794" y="11046"/>
                    </a:cubicBezTo>
                    <a:cubicBezTo>
                      <a:pt x="1429" y="10620"/>
                      <a:pt x="1125" y="10195"/>
                      <a:pt x="821" y="9769"/>
                    </a:cubicBezTo>
                    <a:cubicBezTo>
                      <a:pt x="517" y="9405"/>
                      <a:pt x="365" y="9253"/>
                      <a:pt x="639" y="8827"/>
                    </a:cubicBezTo>
                    <a:cubicBezTo>
                      <a:pt x="1034" y="8219"/>
                      <a:pt x="2189" y="7672"/>
                      <a:pt x="2858" y="7277"/>
                    </a:cubicBezTo>
                    <a:cubicBezTo>
                      <a:pt x="3587" y="6851"/>
                      <a:pt x="4377" y="6517"/>
                      <a:pt x="5198" y="6243"/>
                    </a:cubicBezTo>
                    <a:lnTo>
                      <a:pt x="5198" y="6243"/>
                    </a:lnTo>
                    <a:cubicBezTo>
                      <a:pt x="4924" y="6821"/>
                      <a:pt x="4651" y="7338"/>
                      <a:pt x="4347" y="7885"/>
                    </a:cubicBezTo>
                    <a:cubicBezTo>
                      <a:pt x="4317" y="7976"/>
                      <a:pt x="4317" y="8006"/>
                      <a:pt x="4347" y="8037"/>
                    </a:cubicBezTo>
                    <a:cubicBezTo>
                      <a:pt x="4347" y="8128"/>
                      <a:pt x="4347" y="8189"/>
                      <a:pt x="4438" y="8189"/>
                    </a:cubicBezTo>
                    <a:cubicBezTo>
                      <a:pt x="4710" y="8232"/>
                      <a:pt x="5003" y="8254"/>
                      <a:pt x="5306" y="8254"/>
                    </a:cubicBezTo>
                    <a:cubicBezTo>
                      <a:pt x="6933" y="8254"/>
                      <a:pt x="8867" y="7622"/>
                      <a:pt x="9636" y="6213"/>
                    </a:cubicBezTo>
                    <a:close/>
                    <a:moveTo>
                      <a:pt x="6895" y="1"/>
                    </a:moveTo>
                    <a:cubicBezTo>
                      <a:pt x="6863" y="1"/>
                      <a:pt x="6824" y="19"/>
                      <a:pt x="6823" y="55"/>
                    </a:cubicBezTo>
                    <a:lnTo>
                      <a:pt x="6823" y="55"/>
                    </a:lnTo>
                    <a:cubicBezTo>
                      <a:pt x="6810" y="42"/>
                      <a:pt x="6792" y="35"/>
                      <a:pt x="6771" y="35"/>
                    </a:cubicBezTo>
                    <a:cubicBezTo>
                      <a:pt x="6733" y="35"/>
                      <a:pt x="6687" y="58"/>
                      <a:pt x="6657" y="104"/>
                    </a:cubicBezTo>
                    <a:cubicBezTo>
                      <a:pt x="6140" y="1046"/>
                      <a:pt x="5593" y="1897"/>
                      <a:pt x="4742" y="2566"/>
                    </a:cubicBezTo>
                    <a:cubicBezTo>
                      <a:pt x="4651" y="2657"/>
                      <a:pt x="4651" y="2748"/>
                      <a:pt x="4742" y="2839"/>
                    </a:cubicBezTo>
                    <a:cubicBezTo>
                      <a:pt x="4712" y="2870"/>
                      <a:pt x="4712" y="2900"/>
                      <a:pt x="4742" y="2961"/>
                    </a:cubicBezTo>
                    <a:cubicBezTo>
                      <a:pt x="5228" y="3660"/>
                      <a:pt x="5806" y="4268"/>
                      <a:pt x="6171" y="5088"/>
                    </a:cubicBezTo>
                    <a:cubicBezTo>
                      <a:pt x="6596" y="5879"/>
                      <a:pt x="6809" y="6730"/>
                      <a:pt x="7022" y="7672"/>
                    </a:cubicBezTo>
                    <a:cubicBezTo>
                      <a:pt x="6262" y="7854"/>
                      <a:pt x="5472" y="7915"/>
                      <a:pt x="4742" y="7976"/>
                    </a:cubicBezTo>
                    <a:cubicBezTo>
                      <a:pt x="5076" y="7368"/>
                      <a:pt x="5380" y="6699"/>
                      <a:pt x="5684" y="6061"/>
                    </a:cubicBezTo>
                    <a:cubicBezTo>
                      <a:pt x="5710" y="5959"/>
                      <a:pt x="5671" y="5834"/>
                      <a:pt x="5567" y="5834"/>
                    </a:cubicBezTo>
                    <a:cubicBezTo>
                      <a:pt x="5547" y="5834"/>
                      <a:pt x="5526" y="5839"/>
                      <a:pt x="5502" y="5848"/>
                    </a:cubicBezTo>
                    <a:cubicBezTo>
                      <a:pt x="3435" y="6456"/>
                      <a:pt x="1611" y="7520"/>
                      <a:pt x="61" y="8949"/>
                    </a:cubicBezTo>
                    <a:cubicBezTo>
                      <a:pt x="0" y="8979"/>
                      <a:pt x="0" y="9070"/>
                      <a:pt x="31" y="9131"/>
                    </a:cubicBezTo>
                    <a:cubicBezTo>
                      <a:pt x="943" y="10651"/>
                      <a:pt x="2067" y="11988"/>
                      <a:pt x="3465" y="13052"/>
                    </a:cubicBezTo>
                    <a:cubicBezTo>
                      <a:pt x="3504" y="13081"/>
                      <a:pt x="3547" y="13095"/>
                      <a:pt x="3586" y="13095"/>
                    </a:cubicBezTo>
                    <a:cubicBezTo>
                      <a:pt x="3669" y="13095"/>
                      <a:pt x="3739" y="13034"/>
                      <a:pt x="3739" y="12930"/>
                    </a:cubicBezTo>
                    <a:cubicBezTo>
                      <a:pt x="3739" y="12414"/>
                      <a:pt x="3709" y="11836"/>
                      <a:pt x="3648" y="11320"/>
                    </a:cubicBezTo>
                    <a:lnTo>
                      <a:pt x="3648" y="11320"/>
                    </a:lnTo>
                    <a:cubicBezTo>
                      <a:pt x="4211" y="11402"/>
                      <a:pt x="4872" y="11478"/>
                      <a:pt x="5535" y="11478"/>
                    </a:cubicBezTo>
                    <a:cubicBezTo>
                      <a:pt x="6341" y="11478"/>
                      <a:pt x="7148" y="11366"/>
                      <a:pt x="7782" y="11016"/>
                    </a:cubicBezTo>
                    <a:cubicBezTo>
                      <a:pt x="8207" y="10772"/>
                      <a:pt x="8359" y="10499"/>
                      <a:pt x="8420" y="10043"/>
                    </a:cubicBezTo>
                    <a:cubicBezTo>
                      <a:pt x="8481" y="9526"/>
                      <a:pt x="8481" y="9192"/>
                      <a:pt x="8845" y="8766"/>
                    </a:cubicBezTo>
                    <a:cubicBezTo>
                      <a:pt x="9058" y="8493"/>
                      <a:pt x="9362" y="8280"/>
                      <a:pt x="9605" y="8006"/>
                    </a:cubicBezTo>
                    <a:cubicBezTo>
                      <a:pt x="10274" y="7216"/>
                      <a:pt x="10092" y="6243"/>
                      <a:pt x="9727" y="5332"/>
                    </a:cubicBezTo>
                    <a:cubicBezTo>
                      <a:pt x="9301" y="4450"/>
                      <a:pt x="8845" y="3629"/>
                      <a:pt x="8420" y="2748"/>
                    </a:cubicBezTo>
                    <a:cubicBezTo>
                      <a:pt x="7964" y="1836"/>
                      <a:pt x="7538" y="863"/>
                      <a:pt x="6931" y="12"/>
                    </a:cubicBezTo>
                    <a:cubicBezTo>
                      <a:pt x="6923" y="5"/>
                      <a:pt x="6910" y="1"/>
                      <a:pt x="689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4387;p68"/>
              <p:cNvSpPr/>
              <p:nvPr/>
            </p:nvSpPr>
            <p:spPr>
              <a:xfrm>
                <a:off x="2377247" y="647751"/>
                <a:ext cx="283490" cy="217402"/>
              </a:xfrm>
              <a:custGeom>
                <a:avLst/>
                <a:gdLst/>
                <a:ahLst/>
                <a:cxnLst/>
                <a:rect l="l" t="t" r="r" b="b"/>
                <a:pathLst>
                  <a:path w="8815" h="6760" extrusionOk="0">
                    <a:moveTo>
                      <a:pt x="4380" y="0"/>
                    </a:moveTo>
                    <a:cubicBezTo>
                      <a:pt x="4187" y="0"/>
                      <a:pt x="3993" y="51"/>
                      <a:pt x="3800" y="164"/>
                    </a:cubicBezTo>
                    <a:cubicBezTo>
                      <a:pt x="3440" y="379"/>
                      <a:pt x="3142" y="445"/>
                      <a:pt x="2834" y="445"/>
                    </a:cubicBezTo>
                    <a:cubicBezTo>
                      <a:pt x="2491" y="445"/>
                      <a:pt x="2136" y="364"/>
                      <a:pt x="1672" y="315"/>
                    </a:cubicBezTo>
                    <a:cubicBezTo>
                      <a:pt x="1559" y="296"/>
                      <a:pt x="1451" y="287"/>
                      <a:pt x="1346" y="287"/>
                    </a:cubicBezTo>
                    <a:cubicBezTo>
                      <a:pt x="800" y="287"/>
                      <a:pt x="357" y="541"/>
                      <a:pt x="0" y="923"/>
                    </a:cubicBezTo>
                    <a:cubicBezTo>
                      <a:pt x="120" y="908"/>
                      <a:pt x="240" y="901"/>
                      <a:pt x="360" y="901"/>
                    </a:cubicBezTo>
                    <a:cubicBezTo>
                      <a:pt x="2147" y="901"/>
                      <a:pt x="3849" y="2542"/>
                      <a:pt x="4590" y="4024"/>
                    </a:cubicBezTo>
                    <a:cubicBezTo>
                      <a:pt x="4651" y="4054"/>
                      <a:pt x="4559" y="4145"/>
                      <a:pt x="4529" y="4145"/>
                    </a:cubicBezTo>
                    <a:cubicBezTo>
                      <a:pt x="4529" y="4176"/>
                      <a:pt x="4499" y="4206"/>
                      <a:pt x="4408" y="4206"/>
                    </a:cubicBezTo>
                    <a:cubicBezTo>
                      <a:pt x="3800" y="4297"/>
                      <a:pt x="3192" y="4388"/>
                      <a:pt x="2584" y="4480"/>
                    </a:cubicBezTo>
                    <a:cubicBezTo>
                      <a:pt x="3283" y="5027"/>
                      <a:pt x="4012" y="5452"/>
                      <a:pt x="4772" y="5817"/>
                    </a:cubicBezTo>
                    <a:cubicBezTo>
                      <a:pt x="5441" y="6151"/>
                      <a:pt x="6596" y="6759"/>
                      <a:pt x="7356" y="6759"/>
                    </a:cubicBezTo>
                    <a:cubicBezTo>
                      <a:pt x="7842" y="6759"/>
                      <a:pt x="7873" y="6547"/>
                      <a:pt x="8025" y="6091"/>
                    </a:cubicBezTo>
                    <a:cubicBezTo>
                      <a:pt x="8207" y="5604"/>
                      <a:pt x="8359" y="5088"/>
                      <a:pt x="8481" y="4571"/>
                    </a:cubicBezTo>
                    <a:cubicBezTo>
                      <a:pt x="8663" y="3841"/>
                      <a:pt x="8784" y="3081"/>
                      <a:pt x="8815" y="2352"/>
                    </a:cubicBezTo>
                    <a:lnTo>
                      <a:pt x="8815" y="2352"/>
                    </a:lnTo>
                    <a:cubicBezTo>
                      <a:pt x="8450" y="2656"/>
                      <a:pt x="8025" y="3021"/>
                      <a:pt x="7599" y="3203"/>
                    </a:cubicBezTo>
                    <a:cubicBezTo>
                      <a:pt x="7590" y="3212"/>
                      <a:pt x="7576" y="3216"/>
                      <a:pt x="7560" y="3216"/>
                    </a:cubicBezTo>
                    <a:cubicBezTo>
                      <a:pt x="7520" y="3216"/>
                      <a:pt x="7469" y="3194"/>
                      <a:pt x="7447" y="3173"/>
                    </a:cubicBezTo>
                    <a:cubicBezTo>
                      <a:pt x="7417" y="3173"/>
                      <a:pt x="7386" y="3112"/>
                      <a:pt x="7356" y="3081"/>
                    </a:cubicBezTo>
                    <a:cubicBezTo>
                      <a:pt x="6855" y="2159"/>
                      <a:pt x="5645" y="0"/>
                      <a:pt x="438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4388;p68"/>
              <p:cNvSpPr/>
              <p:nvPr/>
            </p:nvSpPr>
            <p:spPr>
              <a:xfrm>
                <a:off x="2268742" y="687146"/>
                <a:ext cx="189648" cy="178006"/>
              </a:xfrm>
              <a:custGeom>
                <a:avLst/>
                <a:gdLst/>
                <a:ahLst/>
                <a:cxnLst/>
                <a:rect l="l" t="t" r="r" b="b"/>
                <a:pathLst>
                  <a:path w="5897" h="5535" extrusionOk="0">
                    <a:moveTo>
                      <a:pt x="3654" y="0"/>
                    </a:moveTo>
                    <a:cubicBezTo>
                      <a:pt x="3512" y="0"/>
                      <a:pt x="3368" y="11"/>
                      <a:pt x="3222" y="33"/>
                    </a:cubicBezTo>
                    <a:cubicBezTo>
                      <a:pt x="3192" y="33"/>
                      <a:pt x="3161" y="2"/>
                      <a:pt x="3131" y="2"/>
                    </a:cubicBezTo>
                    <a:cubicBezTo>
                      <a:pt x="2705" y="580"/>
                      <a:pt x="2401" y="1249"/>
                      <a:pt x="2098" y="1826"/>
                    </a:cubicBezTo>
                    <a:cubicBezTo>
                      <a:pt x="1459" y="3042"/>
                      <a:pt x="851" y="4410"/>
                      <a:pt x="0" y="5474"/>
                    </a:cubicBezTo>
                    <a:lnTo>
                      <a:pt x="31" y="5474"/>
                    </a:lnTo>
                    <a:cubicBezTo>
                      <a:pt x="472" y="5305"/>
                      <a:pt x="946" y="5236"/>
                      <a:pt x="1426" y="5236"/>
                    </a:cubicBezTo>
                    <a:cubicBezTo>
                      <a:pt x="2069" y="5236"/>
                      <a:pt x="2721" y="5360"/>
                      <a:pt x="3313" y="5534"/>
                    </a:cubicBezTo>
                    <a:cubicBezTo>
                      <a:pt x="3465" y="3832"/>
                      <a:pt x="4590" y="2008"/>
                      <a:pt x="5897" y="884"/>
                    </a:cubicBezTo>
                    <a:cubicBezTo>
                      <a:pt x="5248" y="364"/>
                      <a:pt x="4487" y="0"/>
                      <a:pt x="3654" y="0"/>
                    </a:cubicBezTo>
                    <a:close/>
                  </a:path>
                </a:pathLst>
              </a:custGeom>
              <a:solidFill>
                <a:srgbClr val="5E8F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4389;p68"/>
              <p:cNvSpPr/>
              <p:nvPr/>
            </p:nvSpPr>
            <p:spPr>
              <a:xfrm>
                <a:off x="2377247" y="657013"/>
                <a:ext cx="243419" cy="208140"/>
              </a:xfrm>
              <a:custGeom>
                <a:avLst/>
                <a:gdLst/>
                <a:ahLst/>
                <a:cxnLst/>
                <a:rect l="l" t="t" r="r" b="b"/>
                <a:pathLst>
                  <a:path w="7569" h="6472" extrusionOk="0">
                    <a:moveTo>
                      <a:pt x="1365" y="0"/>
                    </a:moveTo>
                    <a:cubicBezTo>
                      <a:pt x="810" y="0"/>
                      <a:pt x="361" y="274"/>
                      <a:pt x="0" y="635"/>
                    </a:cubicBezTo>
                    <a:cubicBezTo>
                      <a:pt x="120" y="620"/>
                      <a:pt x="240" y="613"/>
                      <a:pt x="360" y="613"/>
                    </a:cubicBezTo>
                    <a:cubicBezTo>
                      <a:pt x="2147" y="613"/>
                      <a:pt x="3849" y="2254"/>
                      <a:pt x="4590" y="3736"/>
                    </a:cubicBezTo>
                    <a:cubicBezTo>
                      <a:pt x="4651" y="3827"/>
                      <a:pt x="4590" y="3857"/>
                      <a:pt x="4529" y="3857"/>
                    </a:cubicBezTo>
                    <a:cubicBezTo>
                      <a:pt x="4499" y="3888"/>
                      <a:pt x="4438" y="3949"/>
                      <a:pt x="4408" y="3949"/>
                    </a:cubicBezTo>
                    <a:cubicBezTo>
                      <a:pt x="3800" y="4009"/>
                      <a:pt x="3192" y="4100"/>
                      <a:pt x="2584" y="4192"/>
                    </a:cubicBezTo>
                    <a:cubicBezTo>
                      <a:pt x="3283" y="4708"/>
                      <a:pt x="4012" y="5164"/>
                      <a:pt x="4772" y="5529"/>
                    </a:cubicBezTo>
                    <a:cubicBezTo>
                      <a:pt x="5441" y="5863"/>
                      <a:pt x="6596" y="6471"/>
                      <a:pt x="7356" y="6471"/>
                    </a:cubicBezTo>
                    <a:cubicBezTo>
                      <a:pt x="7417" y="6471"/>
                      <a:pt x="7508" y="6471"/>
                      <a:pt x="7569" y="6441"/>
                    </a:cubicBezTo>
                    <a:cubicBezTo>
                      <a:pt x="6444" y="4009"/>
                      <a:pt x="4955" y="1608"/>
                      <a:pt x="2705" y="149"/>
                    </a:cubicBezTo>
                    <a:cubicBezTo>
                      <a:pt x="2401" y="149"/>
                      <a:pt x="2067" y="58"/>
                      <a:pt x="1672" y="27"/>
                    </a:cubicBezTo>
                    <a:cubicBezTo>
                      <a:pt x="1566" y="9"/>
                      <a:pt x="1464" y="0"/>
                      <a:pt x="136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4390;p68"/>
              <p:cNvSpPr/>
              <p:nvPr/>
            </p:nvSpPr>
            <p:spPr>
              <a:xfrm>
                <a:off x="2268742" y="687146"/>
                <a:ext cx="189648" cy="178006"/>
              </a:xfrm>
              <a:custGeom>
                <a:avLst/>
                <a:gdLst/>
                <a:ahLst/>
                <a:cxnLst/>
                <a:rect l="l" t="t" r="r" b="b"/>
                <a:pathLst>
                  <a:path w="5897" h="5535" extrusionOk="0">
                    <a:moveTo>
                      <a:pt x="3654" y="0"/>
                    </a:moveTo>
                    <a:cubicBezTo>
                      <a:pt x="3512" y="0"/>
                      <a:pt x="3368" y="11"/>
                      <a:pt x="3222" y="33"/>
                    </a:cubicBezTo>
                    <a:cubicBezTo>
                      <a:pt x="3192" y="33"/>
                      <a:pt x="3161" y="2"/>
                      <a:pt x="3131" y="2"/>
                    </a:cubicBezTo>
                    <a:cubicBezTo>
                      <a:pt x="2705" y="580"/>
                      <a:pt x="2401" y="1249"/>
                      <a:pt x="2098" y="1826"/>
                    </a:cubicBezTo>
                    <a:cubicBezTo>
                      <a:pt x="1459" y="3042"/>
                      <a:pt x="851" y="4410"/>
                      <a:pt x="0" y="5474"/>
                    </a:cubicBezTo>
                    <a:lnTo>
                      <a:pt x="31" y="5474"/>
                    </a:lnTo>
                    <a:cubicBezTo>
                      <a:pt x="472" y="5305"/>
                      <a:pt x="946" y="5236"/>
                      <a:pt x="1426" y="5236"/>
                    </a:cubicBezTo>
                    <a:cubicBezTo>
                      <a:pt x="2069" y="5236"/>
                      <a:pt x="2721" y="5360"/>
                      <a:pt x="3313" y="5534"/>
                    </a:cubicBezTo>
                    <a:cubicBezTo>
                      <a:pt x="3465" y="3832"/>
                      <a:pt x="4590" y="2008"/>
                      <a:pt x="5897" y="884"/>
                    </a:cubicBezTo>
                    <a:cubicBezTo>
                      <a:pt x="5248" y="364"/>
                      <a:pt x="4487" y="0"/>
                      <a:pt x="36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4391;p68"/>
              <p:cNvSpPr/>
              <p:nvPr/>
            </p:nvSpPr>
            <p:spPr>
              <a:xfrm>
                <a:off x="2263853" y="636431"/>
                <a:ext cx="406663" cy="245349"/>
              </a:xfrm>
              <a:custGeom>
                <a:avLst/>
                <a:gdLst/>
                <a:ahLst/>
                <a:cxnLst/>
                <a:rect l="l" t="t" r="r" b="b"/>
                <a:pathLst>
                  <a:path w="12645" h="7629" extrusionOk="0">
                    <a:moveTo>
                      <a:pt x="3848" y="1595"/>
                    </a:moveTo>
                    <a:cubicBezTo>
                      <a:pt x="4669" y="1595"/>
                      <a:pt x="5390" y="1954"/>
                      <a:pt x="6049" y="2461"/>
                    </a:cubicBezTo>
                    <a:cubicBezTo>
                      <a:pt x="4742" y="3585"/>
                      <a:pt x="3617" y="5409"/>
                      <a:pt x="3465" y="7111"/>
                    </a:cubicBezTo>
                    <a:cubicBezTo>
                      <a:pt x="2886" y="6946"/>
                      <a:pt x="2270" y="6843"/>
                      <a:pt x="1658" y="6843"/>
                    </a:cubicBezTo>
                    <a:cubicBezTo>
                      <a:pt x="1146" y="6843"/>
                      <a:pt x="637" y="6915"/>
                      <a:pt x="152" y="7081"/>
                    </a:cubicBezTo>
                    <a:cubicBezTo>
                      <a:pt x="1003" y="5987"/>
                      <a:pt x="1550" y="4649"/>
                      <a:pt x="2219" y="3433"/>
                    </a:cubicBezTo>
                    <a:cubicBezTo>
                      <a:pt x="2523" y="2856"/>
                      <a:pt x="2827" y="2187"/>
                      <a:pt x="3222" y="1610"/>
                    </a:cubicBezTo>
                    <a:cubicBezTo>
                      <a:pt x="3283" y="1640"/>
                      <a:pt x="3313" y="1640"/>
                      <a:pt x="3344" y="1640"/>
                    </a:cubicBezTo>
                    <a:cubicBezTo>
                      <a:pt x="3516" y="1610"/>
                      <a:pt x="3684" y="1595"/>
                      <a:pt x="3848" y="1595"/>
                    </a:cubicBezTo>
                    <a:close/>
                    <a:moveTo>
                      <a:pt x="7917" y="383"/>
                    </a:moveTo>
                    <a:cubicBezTo>
                      <a:pt x="9201" y="383"/>
                      <a:pt x="10407" y="2541"/>
                      <a:pt x="10882" y="3464"/>
                    </a:cubicBezTo>
                    <a:cubicBezTo>
                      <a:pt x="10912" y="3525"/>
                      <a:pt x="10943" y="3555"/>
                      <a:pt x="10973" y="3555"/>
                    </a:cubicBezTo>
                    <a:cubicBezTo>
                      <a:pt x="10973" y="3577"/>
                      <a:pt x="11019" y="3598"/>
                      <a:pt x="11067" y="3598"/>
                    </a:cubicBezTo>
                    <a:cubicBezTo>
                      <a:pt x="11087" y="3598"/>
                      <a:pt x="11107" y="3594"/>
                      <a:pt x="11125" y="3585"/>
                    </a:cubicBezTo>
                    <a:cubicBezTo>
                      <a:pt x="11581" y="3373"/>
                      <a:pt x="11976" y="3008"/>
                      <a:pt x="12341" y="2704"/>
                    </a:cubicBezTo>
                    <a:lnTo>
                      <a:pt x="12341" y="2704"/>
                    </a:lnTo>
                    <a:cubicBezTo>
                      <a:pt x="12280" y="3464"/>
                      <a:pt x="12189" y="4193"/>
                      <a:pt x="12007" y="4923"/>
                    </a:cubicBezTo>
                    <a:cubicBezTo>
                      <a:pt x="11885" y="5409"/>
                      <a:pt x="11733" y="5956"/>
                      <a:pt x="11551" y="6473"/>
                    </a:cubicBezTo>
                    <a:cubicBezTo>
                      <a:pt x="11399" y="6899"/>
                      <a:pt x="11368" y="7142"/>
                      <a:pt x="10882" y="7142"/>
                    </a:cubicBezTo>
                    <a:cubicBezTo>
                      <a:pt x="10122" y="7142"/>
                      <a:pt x="8967" y="6534"/>
                      <a:pt x="8298" y="6199"/>
                    </a:cubicBezTo>
                    <a:cubicBezTo>
                      <a:pt x="7538" y="5835"/>
                      <a:pt x="6809" y="5379"/>
                      <a:pt x="6110" y="4862"/>
                    </a:cubicBezTo>
                    <a:cubicBezTo>
                      <a:pt x="6718" y="4771"/>
                      <a:pt x="7326" y="4680"/>
                      <a:pt x="7934" y="4619"/>
                    </a:cubicBezTo>
                    <a:cubicBezTo>
                      <a:pt x="7994" y="4619"/>
                      <a:pt x="8025" y="4558"/>
                      <a:pt x="8055" y="4528"/>
                    </a:cubicBezTo>
                    <a:cubicBezTo>
                      <a:pt x="8146" y="4528"/>
                      <a:pt x="8177" y="4497"/>
                      <a:pt x="8146" y="4406"/>
                    </a:cubicBezTo>
                    <a:cubicBezTo>
                      <a:pt x="7377" y="2925"/>
                      <a:pt x="5673" y="1283"/>
                      <a:pt x="3886" y="1283"/>
                    </a:cubicBezTo>
                    <a:cubicBezTo>
                      <a:pt x="3766" y="1283"/>
                      <a:pt x="3646" y="1291"/>
                      <a:pt x="3526" y="1306"/>
                    </a:cubicBezTo>
                    <a:cubicBezTo>
                      <a:pt x="3887" y="945"/>
                      <a:pt x="4336" y="671"/>
                      <a:pt x="4891" y="671"/>
                    </a:cubicBezTo>
                    <a:cubicBezTo>
                      <a:pt x="4990" y="671"/>
                      <a:pt x="5092" y="680"/>
                      <a:pt x="5198" y="698"/>
                    </a:cubicBezTo>
                    <a:cubicBezTo>
                      <a:pt x="5634" y="760"/>
                      <a:pt x="5975" y="839"/>
                      <a:pt x="6310" y="839"/>
                    </a:cubicBezTo>
                    <a:cubicBezTo>
                      <a:pt x="6628" y="839"/>
                      <a:pt x="6941" y="768"/>
                      <a:pt x="7326" y="546"/>
                    </a:cubicBezTo>
                    <a:cubicBezTo>
                      <a:pt x="7523" y="433"/>
                      <a:pt x="7721" y="383"/>
                      <a:pt x="7917" y="383"/>
                    </a:cubicBezTo>
                    <a:close/>
                    <a:moveTo>
                      <a:pt x="7966" y="1"/>
                    </a:moveTo>
                    <a:cubicBezTo>
                      <a:pt x="7762" y="1"/>
                      <a:pt x="7563" y="63"/>
                      <a:pt x="7326" y="181"/>
                    </a:cubicBezTo>
                    <a:cubicBezTo>
                      <a:pt x="6903" y="378"/>
                      <a:pt x="6611" y="549"/>
                      <a:pt x="6160" y="549"/>
                    </a:cubicBezTo>
                    <a:cubicBezTo>
                      <a:pt x="6124" y="549"/>
                      <a:pt x="6087" y="548"/>
                      <a:pt x="6049" y="546"/>
                    </a:cubicBezTo>
                    <a:cubicBezTo>
                      <a:pt x="5715" y="516"/>
                      <a:pt x="5319" y="394"/>
                      <a:pt x="4985" y="364"/>
                    </a:cubicBezTo>
                    <a:cubicBezTo>
                      <a:pt x="4922" y="358"/>
                      <a:pt x="4861" y="356"/>
                      <a:pt x="4801" y="356"/>
                    </a:cubicBezTo>
                    <a:cubicBezTo>
                      <a:pt x="3846" y="356"/>
                      <a:pt x="3251" y="1020"/>
                      <a:pt x="2736" y="1792"/>
                    </a:cubicBezTo>
                    <a:cubicBezTo>
                      <a:pt x="2250" y="2613"/>
                      <a:pt x="1824" y="3464"/>
                      <a:pt x="1368" y="4315"/>
                    </a:cubicBezTo>
                    <a:cubicBezTo>
                      <a:pt x="912" y="5196"/>
                      <a:pt x="304" y="6108"/>
                      <a:pt x="0" y="7081"/>
                    </a:cubicBezTo>
                    <a:cubicBezTo>
                      <a:pt x="0" y="7102"/>
                      <a:pt x="44" y="7137"/>
                      <a:pt x="81" y="7137"/>
                    </a:cubicBezTo>
                    <a:cubicBezTo>
                      <a:pt x="97" y="7137"/>
                      <a:pt x="112" y="7130"/>
                      <a:pt x="122" y="7111"/>
                    </a:cubicBezTo>
                    <a:lnTo>
                      <a:pt x="152" y="7081"/>
                    </a:lnTo>
                    <a:lnTo>
                      <a:pt x="152" y="7081"/>
                    </a:lnTo>
                    <a:cubicBezTo>
                      <a:pt x="91" y="7172"/>
                      <a:pt x="152" y="7233"/>
                      <a:pt x="152" y="7324"/>
                    </a:cubicBezTo>
                    <a:cubicBezTo>
                      <a:pt x="650" y="7267"/>
                      <a:pt x="1134" y="7217"/>
                      <a:pt x="1618" y="7217"/>
                    </a:cubicBezTo>
                    <a:cubicBezTo>
                      <a:pt x="2168" y="7217"/>
                      <a:pt x="2717" y="7282"/>
                      <a:pt x="3283" y="7476"/>
                    </a:cubicBezTo>
                    <a:cubicBezTo>
                      <a:pt x="3374" y="7476"/>
                      <a:pt x="3496" y="7385"/>
                      <a:pt x="3496" y="7324"/>
                    </a:cubicBezTo>
                    <a:cubicBezTo>
                      <a:pt x="3526" y="7324"/>
                      <a:pt x="3587" y="7263"/>
                      <a:pt x="3617" y="7233"/>
                    </a:cubicBezTo>
                    <a:cubicBezTo>
                      <a:pt x="3921" y="6443"/>
                      <a:pt x="4104" y="5592"/>
                      <a:pt x="4529" y="4832"/>
                    </a:cubicBezTo>
                    <a:cubicBezTo>
                      <a:pt x="4955" y="4011"/>
                      <a:pt x="5563" y="3312"/>
                      <a:pt x="6171" y="2643"/>
                    </a:cubicBezTo>
                    <a:cubicBezTo>
                      <a:pt x="6718" y="3160"/>
                      <a:pt x="7265" y="3768"/>
                      <a:pt x="7721" y="4345"/>
                    </a:cubicBezTo>
                    <a:cubicBezTo>
                      <a:pt x="7022" y="4437"/>
                      <a:pt x="6323" y="4528"/>
                      <a:pt x="5623" y="4649"/>
                    </a:cubicBezTo>
                    <a:cubicBezTo>
                      <a:pt x="5502" y="4680"/>
                      <a:pt x="5441" y="4892"/>
                      <a:pt x="5563" y="4953"/>
                    </a:cubicBezTo>
                    <a:cubicBezTo>
                      <a:pt x="7265" y="6260"/>
                      <a:pt x="9149" y="7172"/>
                      <a:pt x="11247" y="7628"/>
                    </a:cubicBezTo>
                    <a:cubicBezTo>
                      <a:pt x="11338" y="7628"/>
                      <a:pt x="11399" y="7567"/>
                      <a:pt x="11429" y="7506"/>
                    </a:cubicBezTo>
                    <a:cubicBezTo>
                      <a:pt x="12159" y="5865"/>
                      <a:pt x="12584" y="4193"/>
                      <a:pt x="12645" y="2400"/>
                    </a:cubicBezTo>
                    <a:cubicBezTo>
                      <a:pt x="12645" y="2326"/>
                      <a:pt x="12544" y="2232"/>
                      <a:pt x="12458" y="2232"/>
                    </a:cubicBezTo>
                    <a:cubicBezTo>
                      <a:pt x="12438" y="2232"/>
                      <a:pt x="12419" y="2237"/>
                      <a:pt x="12402" y="2248"/>
                    </a:cubicBezTo>
                    <a:cubicBezTo>
                      <a:pt x="11946" y="2613"/>
                      <a:pt x="11490" y="2947"/>
                      <a:pt x="11095" y="3312"/>
                    </a:cubicBezTo>
                    <a:cubicBezTo>
                      <a:pt x="10517" y="2218"/>
                      <a:pt x="9666" y="698"/>
                      <a:pt x="8481" y="120"/>
                    </a:cubicBezTo>
                    <a:cubicBezTo>
                      <a:pt x="8292" y="40"/>
                      <a:pt x="8128" y="1"/>
                      <a:pt x="796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4392;p68"/>
              <p:cNvSpPr/>
              <p:nvPr/>
            </p:nvSpPr>
            <p:spPr>
              <a:xfrm>
                <a:off x="2229636" y="1133934"/>
                <a:ext cx="219974" cy="115358"/>
              </a:xfrm>
              <a:custGeom>
                <a:avLst/>
                <a:gdLst/>
                <a:ahLst/>
                <a:cxnLst/>
                <a:rect l="l" t="t" r="r" b="b"/>
                <a:pathLst>
                  <a:path w="6840" h="3587" extrusionOk="0">
                    <a:moveTo>
                      <a:pt x="274" y="0"/>
                    </a:moveTo>
                    <a:lnTo>
                      <a:pt x="274" y="0"/>
                    </a:lnTo>
                    <a:cubicBezTo>
                      <a:pt x="0" y="973"/>
                      <a:pt x="0" y="1915"/>
                      <a:pt x="578" y="2797"/>
                    </a:cubicBezTo>
                    <a:cubicBezTo>
                      <a:pt x="608" y="2827"/>
                      <a:pt x="608" y="2857"/>
                      <a:pt x="608" y="2888"/>
                    </a:cubicBezTo>
                    <a:cubicBezTo>
                      <a:pt x="1307" y="3040"/>
                      <a:pt x="2067" y="3100"/>
                      <a:pt x="2706" y="3131"/>
                    </a:cubicBezTo>
                    <a:cubicBezTo>
                      <a:pt x="4073" y="3252"/>
                      <a:pt x="5563" y="3252"/>
                      <a:pt x="6839" y="3587"/>
                    </a:cubicBezTo>
                    <a:cubicBezTo>
                      <a:pt x="6080" y="2797"/>
                      <a:pt x="5745" y="1641"/>
                      <a:pt x="5593" y="547"/>
                    </a:cubicBezTo>
                    <a:cubicBezTo>
                      <a:pt x="5046" y="719"/>
                      <a:pt x="4445" y="797"/>
                      <a:pt x="3829" y="797"/>
                    </a:cubicBezTo>
                    <a:cubicBezTo>
                      <a:pt x="2598" y="797"/>
                      <a:pt x="1307" y="486"/>
                      <a:pt x="274" y="0"/>
                    </a:cubicBezTo>
                    <a:close/>
                  </a:path>
                </a:pathLst>
              </a:custGeom>
              <a:solidFill>
                <a:srgbClr val="5E8F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4393;p68"/>
              <p:cNvSpPr/>
              <p:nvPr/>
            </p:nvSpPr>
            <p:spPr>
              <a:xfrm>
                <a:off x="2122096" y="921136"/>
                <a:ext cx="203380" cy="303719"/>
              </a:xfrm>
              <a:custGeom>
                <a:avLst/>
                <a:gdLst/>
                <a:ahLst/>
                <a:cxnLst/>
                <a:rect l="l" t="t" r="r" b="b"/>
                <a:pathLst>
                  <a:path w="6324" h="9444" extrusionOk="0">
                    <a:moveTo>
                      <a:pt x="5545" y="1"/>
                    </a:moveTo>
                    <a:cubicBezTo>
                      <a:pt x="5415" y="1"/>
                      <a:pt x="5255" y="29"/>
                      <a:pt x="5047" y="52"/>
                    </a:cubicBezTo>
                    <a:cubicBezTo>
                      <a:pt x="4560" y="82"/>
                      <a:pt x="4043" y="173"/>
                      <a:pt x="3496" y="234"/>
                    </a:cubicBezTo>
                    <a:cubicBezTo>
                      <a:pt x="2767" y="356"/>
                      <a:pt x="2068" y="599"/>
                      <a:pt x="1369" y="812"/>
                    </a:cubicBezTo>
                    <a:cubicBezTo>
                      <a:pt x="1825" y="1055"/>
                      <a:pt x="2281" y="1268"/>
                      <a:pt x="2676" y="1571"/>
                    </a:cubicBezTo>
                    <a:cubicBezTo>
                      <a:pt x="2706" y="1602"/>
                      <a:pt x="2706" y="1693"/>
                      <a:pt x="2676" y="1723"/>
                    </a:cubicBezTo>
                    <a:cubicBezTo>
                      <a:pt x="2676" y="1754"/>
                      <a:pt x="2676" y="1815"/>
                      <a:pt x="2615" y="1845"/>
                    </a:cubicBezTo>
                    <a:cubicBezTo>
                      <a:pt x="1855" y="2787"/>
                      <a:pt x="1" y="5219"/>
                      <a:pt x="1338" y="6252"/>
                    </a:cubicBezTo>
                    <a:cubicBezTo>
                      <a:pt x="2068" y="6769"/>
                      <a:pt x="2098" y="7316"/>
                      <a:pt x="2311" y="8137"/>
                    </a:cubicBezTo>
                    <a:cubicBezTo>
                      <a:pt x="2554" y="8836"/>
                      <a:pt x="3010" y="9201"/>
                      <a:pt x="3588" y="9444"/>
                    </a:cubicBezTo>
                    <a:cubicBezTo>
                      <a:pt x="2615" y="7772"/>
                      <a:pt x="3466" y="5341"/>
                      <a:pt x="4591" y="3973"/>
                    </a:cubicBezTo>
                    <a:cubicBezTo>
                      <a:pt x="4614" y="3937"/>
                      <a:pt x="4638" y="3925"/>
                      <a:pt x="4660" y="3925"/>
                    </a:cubicBezTo>
                    <a:cubicBezTo>
                      <a:pt x="4694" y="3925"/>
                      <a:pt x="4724" y="3954"/>
                      <a:pt x="4743" y="3973"/>
                    </a:cubicBezTo>
                    <a:cubicBezTo>
                      <a:pt x="4803" y="3973"/>
                      <a:pt x="4834" y="4003"/>
                      <a:pt x="4864" y="4034"/>
                    </a:cubicBezTo>
                    <a:cubicBezTo>
                      <a:pt x="5168" y="4581"/>
                      <a:pt x="5472" y="5097"/>
                      <a:pt x="5806" y="5584"/>
                    </a:cubicBezTo>
                    <a:cubicBezTo>
                      <a:pt x="6019" y="4763"/>
                      <a:pt x="6110" y="3942"/>
                      <a:pt x="6171" y="3091"/>
                    </a:cubicBezTo>
                    <a:cubicBezTo>
                      <a:pt x="6202" y="2331"/>
                      <a:pt x="6323" y="1024"/>
                      <a:pt x="6019" y="356"/>
                    </a:cubicBezTo>
                    <a:cubicBezTo>
                      <a:pt x="5888" y="74"/>
                      <a:pt x="5756" y="1"/>
                      <a:pt x="554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4394;p68"/>
              <p:cNvSpPr/>
              <p:nvPr/>
            </p:nvSpPr>
            <p:spPr>
              <a:xfrm>
                <a:off x="2229636" y="1133934"/>
                <a:ext cx="219974" cy="115358"/>
              </a:xfrm>
              <a:custGeom>
                <a:avLst/>
                <a:gdLst/>
                <a:ahLst/>
                <a:cxnLst/>
                <a:rect l="l" t="t" r="r" b="b"/>
                <a:pathLst>
                  <a:path w="6840" h="3587" extrusionOk="0">
                    <a:moveTo>
                      <a:pt x="274" y="0"/>
                    </a:moveTo>
                    <a:lnTo>
                      <a:pt x="274" y="0"/>
                    </a:lnTo>
                    <a:cubicBezTo>
                      <a:pt x="0" y="973"/>
                      <a:pt x="0" y="1915"/>
                      <a:pt x="578" y="2797"/>
                    </a:cubicBezTo>
                    <a:cubicBezTo>
                      <a:pt x="608" y="2827"/>
                      <a:pt x="608" y="2857"/>
                      <a:pt x="608" y="2888"/>
                    </a:cubicBezTo>
                    <a:cubicBezTo>
                      <a:pt x="1307" y="3040"/>
                      <a:pt x="2067" y="3100"/>
                      <a:pt x="2706" y="3131"/>
                    </a:cubicBezTo>
                    <a:cubicBezTo>
                      <a:pt x="4073" y="3252"/>
                      <a:pt x="5563" y="3252"/>
                      <a:pt x="6839" y="3587"/>
                    </a:cubicBezTo>
                    <a:cubicBezTo>
                      <a:pt x="6080" y="2797"/>
                      <a:pt x="5745" y="1641"/>
                      <a:pt x="5593" y="547"/>
                    </a:cubicBezTo>
                    <a:cubicBezTo>
                      <a:pt x="5046" y="719"/>
                      <a:pt x="4445" y="797"/>
                      <a:pt x="3829" y="797"/>
                    </a:cubicBezTo>
                    <a:cubicBezTo>
                      <a:pt x="2598" y="797"/>
                      <a:pt x="1307" y="486"/>
                      <a:pt x="27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4395;p68"/>
              <p:cNvSpPr/>
              <p:nvPr/>
            </p:nvSpPr>
            <p:spPr>
              <a:xfrm>
                <a:off x="2178792" y="943294"/>
                <a:ext cx="144720" cy="278634"/>
              </a:xfrm>
              <a:custGeom>
                <a:avLst/>
                <a:gdLst/>
                <a:ahLst/>
                <a:cxnLst/>
                <a:rect l="l" t="t" r="r" b="b"/>
                <a:pathLst>
                  <a:path w="4500" h="8664" extrusionOk="0">
                    <a:moveTo>
                      <a:pt x="4347" y="1"/>
                    </a:moveTo>
                    <a:cubicBezTo>
                      <a:pt x="2645" y="1825"/>
                      <a:pt x="1" y="4408"/>
                      <a:pt x="457" y="6992"/>
                    </a:cubicBezTo>
                    <a:cubicBezTo>
                      <a:pt x="487" y="7114"/>
                      <a:pt x="518" y="7266"/>
                      <a:pt x="548" y="7387"/>
                    </a:cubicBezTo>
                    <a:cubicBezTo>
                      <a:pt x="761" y="8117"/>
                      <a:pt x="1217" y="8481"/>
                      <a:pt x="1825" y="8664"/>
                    </a:cubicBezTo>
                    <a:cubicBezTo>
                      <a:pt x="852" y="6992"/>
                      <a:pt x="1703" y="4560"/>
                      <a:pt x="2828" y="3193"/>
                    </a:cubicBezTo>
                    <a:cubicBezTo>
                      <a:pt x="2858" y="3177"/>
                      <a:pt x="2888" y="3170"/>
                      <a:pt x="2915" y="3170"/>
                    </a:cubicBezTo>
                    <a:cubicBezTo>
                      <a:pt x="2942" y="3170"/>
                      <a:pt x="2964" y="3177"/>
                      <a:pt x="2980" y="3193"/>
                    </a:cubicBezTo>
                    <a:cubicBezTo>
                      <a:pt x="3040" y="3193"/>
                      <a:pt x="3101" y="3223"/>
                      <a:pt x="3101" y="3284"/>
                    </a:cubicBezTo>
                    <a:cubicBezTo>
                      <a:pt x="3405" y="3800"/>
                      <a:pt x="3709" y="4348"/>
                      <a:pt x="4043" y="4834"/>
                    </a:cubicBezTo>
                    <a:cubicBezTo>
                      <a:pt x="4256" y="3983"/>
                      <a:pt x="4347" y="3162"/>
                      <a:pt x="4408" y="2341"/>
                    </a:cubicBezTo>
                    <a:cubicBezTo>
                      <a:pt x="4439" y="1673"/>
                      <a:pt x="4499" y="730"/>
                      <a:pt x="434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4396;p68"/>
              <p:cNvSpPr/>
              <p:nvPr/>
            </p:nvSpPr>
            <p:spPr>
              <a:xfrm>
                <a:off x="2157310" y="1003464"/>
                <a:ext cx="57663" cy="88858"/>
              </a:xfrm>
              <a:custGeom>
                <a:avLst/>
                <a:gdLst/>
                <a:ahLst/>
                <a:cxnLst/>
                <a:rect l="l" t="t" r="r" b="b"/>
                <a:pathLst>
                  <a:path w="1793" h="2763" extrusionOk="0">
                    <a:moveTo>
                      <a:pt x="1531" y="0"/>
                    </a:moveTo>
                    <a:cubicBezTo>
                      <a:pt x="1496" y="0"/>
                      <a:pt x="1460" y="13"/>
                      <a:pt x="1429" y="45"/>
                    </a:cubicBezTo>
                    <a:cubicBezTo>
                      <a:pt x="699" y="714"/>
                      <a:pt x="0" y="1686"/>
                      <a:pt x="61" y="2689"/>
                    </a:cubicBezTo>
                    <a:cubicBezTo>
                      <a:pt x="61" y="2734"/>
                      <a:pt x="93" y="2762"/>
                      <a:pt x="123" y="2762"/>
                    </a:cubicBezTo>
                    <a:cubicBezTo>
                      <a:pt x="134" y="2762"/>
                      <a:pt x="144" y="2758"/>
                      <a:pt x="152" y="2750"/>
                    </a:cubicBezTo>
                    <a:cubicBezTo>
                      <a:pt x="608" y="1869"/>
                      <a:pt x="973" y="1018"/>
                      <a:pt x="1672" y="288"/>
                    </a:cubicBezTo>
                    <a:cubicBezTo>
                      <a:pt x="1792" y="192"/>
                      <a:pt x="1665" y="0"/>
                      <a:pt x="153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4397;p68"/>
              <p:cNvSpPr/>
              <p:nvPr/>
            </p:nvSpPr>
            <p:spPr>
              <a:xfrm>
                <a:off x="2125054" y="909109"/>
                <a:ext cx="330412" cy="344562"/>
              </a:xfrm>
              <a:custGeom>
                <a:avLst/>
                <a:gdLst/>
                <a:ahLst/>
                <a:cxnLst/>
                <a:rect l="l" t="t" r="r" b="b"/>
                <a:pathLst>
                  <a:path w="10274" h="10714" extrusionOk="0">
                    <a:moveTo>
                      <a:pt x="5470" y="367"/>
                    </a:moveTo>
                    <a:cubicBezTo>
                      <a:pt x="5693" y="367"/>
                      <a:pt x="5838" y="431"/>
                      <a:pt x="5958" y="730"/>
                    </a:cubicBezTo>
                    <a:cubicBezTo>
                      <a:pt x="6262" y="1429"/>
                      <a:pt x="6140" y="2705"/>
                      <a:pt x="6110" y="3465"/>
                    </a:cubicBezTo>
                    <a:cubicBezTo>
                      <a:pt x="6079" y="4316"/>
                      <a:pt x="5927" y="5137"/>
                      <a:pt x="5806" y="5927"/>
                    </a:cubicBezTo>
                    <a:cubicBezTo>
                      <a:pt x="5471" y="5441"/>
                      <a:pt x="5167" y="4924"/>
                      <a:pt x="4863" y="4377"/>
                    </a:cubicBezTo>
                    <a:cubicBezTo>
                      <a:pt x="4863" y="4347"/>
                      <a:pt x="4772" y="4286"/>
                      <a:pt x="4742" y="4286"/>
                    </a:cubicBezTo>
                    <a:cubicBezTo>
                      <a:pt x="4727" y="4271"/>
                      <a:pt x="4696" y="4263"/>
                      <a:pt x="4666" y="4263"/>
                    </a:cubicBezTo>
                    <a:cubicBezTo>
                      <a:pt x="4635" y="4263"/>
                      <a:pt x="4605" y="4271"/>
                      <a:pt x="4590" y="4286"/>
                    </a:cubicBezTo>
                    <a:cubicBezTo>
                      <a:pt x="3435" y="5684"/>
                      <a:pt x="2614" y="8085"/>
                      <a:pt x="3556" y="9788"/>
                    </a:cubicBezTo>
                    <a:cubicBezTo>
                      <a:pt x="2948" y="9575"/>
                      <a:pt x="2492" y="9210"/>
                      <a:pt x="2310" y="8481"/>
                    </a:cubicBezTo>
                    <a:cubicBezTo>
                      <a:pt x="2067" y="7629"/>
                      <a:pt x="2037" y="7113"/>
                      <a:pt x="1307" y="6566"/>
                    </a:cubicBezTo>
                    <a:cubicBezTo>
                      <a:pt x="0" y="5563"/>
                      <a:pt x="1854" y="3100"/>
                      <a:pt x="2614" y="2158"/>
                    </a:cubicBezTo>
                    <a:cubicBezTo>
                      <a:pt x="2644" y="2128"/>
                      <a:pt x="2644" y="2097"/>
                      <a:pt x="2644" y="2067"/>
                    </a:cubicBezTo>
                    <a:cubicBezTo>
                      <a:pt x="2675" y="2037"/>
                      <a:pt x="2675" y="1945"/>
                      <a:pt x="2644" y="1915"/>
                    </a:cubicBezTo>
                    <a:cubicBezTo>
                      <a:pt x="2219" y="1611"/>
                      <a:pt x="1824" y="1368"/>
                      <a:pt x="1368" y="1155"/>
                    </a:cubicBezTo>
                    <a:cubicBezTo>
                      <a:pt x="2037" y="912"/>
                      <a:pt x="2766" y="699"/>
                      <a:pt x="3496" y="578"/>
                    </a:cubicBezTo>
                    <a:cubicBezTo>
                      <a:pt x="3982" y="456"/>
                      <a:pt x="4499" y="426"/>
                      <a:pt x="5046" y="395"/>
                    </a:cubicBezTo>
                    <a:cubicBezTo>
                      <a:pt x="5213" y="385"/>
                      <a:pt x="5352" y="367"/>
                      <a:pt x="5470" y="367"/>
                    </a:cubicBezTo>
                    <a:close/>
                    <a:moveTo>
                      <a:pt x="3526" y="6991"/>
                    </a:moveTo>
                    <a:lnTo>
                      <a:pt x="3526" y="6991"/>
                    </a:lnTo>
                    <a:cubicBezTo>
                      <a:pt x="4559" y="7477"/>
                      <a:pt x="5850" y="7788"/>
                      <a:pt x="7081" y="7788"/>
                    </a:cubicBezTo>
                    <a:cubicBezTo>
                      <a:pt x="7697" y="7788"/>
                      <a:pt x="8298" y="7710"/>
                      <a:pt x="8845" y="7538"/>
                    </a:cubicBezTo>
                    <a:cubicBezTo>
                      <a:pt x="8997" y="8632"/>
                      <a:pt x="9332" y="9788"/>
                      <a:pt x="10091" y="10578"/>
                    </a:cubicBezTo>
                    <a:cubicBezTo>
                      <a:pt x="8815" y="10243"/>
                      <a:pt x="7325" y="10243"/>
                      <a:pt x="5958" y="10122"/>
                    </a:cubicBezTo>
                    <a:cubicBezTo>
                      <a:pt x="5319" y="10031"/>
                      <a:pt x="4559" y="10031"/>
                      <a:pt x="3860" y="9879"/>
                    </a:cubicBezTo>
                    <a:cubicBezTo>
                      <a:pt x="3860" y="9848"/>
                      <a:pt x="3860" y="9818"/>
                      <a:pt x="3830" y="9788"/>
                    </a:cubicBezTo>
                    <a:cubicBezTo>
                      <a:pt x="3252" y="8936"/>
                      <a:pt x="3252" y="7964"/>
                      <a:pt x="3526" y="6991"/>
                    </a:cubicBezTo>
                    <a:close/>
                    <a:moveTo>
                      <a:pt x="5958" y="0"/>
                    </a:moveTo>
                    <a:cubicBezTo>
                      <a:pt x="4195" y="0"/>
                      <a:pt x="2492" y="304"/>
                      <a:pt x="821" y="912"/>
                    </a:cubicBezTo>
                    <a:cubicBezTo>
                      <a:pt x="699" y="942"/>
                      <a:pt x="669" y="1155"/>
                      <a:pt x="790" y="1216"/>
                    </a:cubicBezTo>
                    <a:cubicBezTo>
                      <a:pt x="1277" y="1490"/>
                      <a:pt x="1763" y="1793"/>
                      <a:pt x="2280" y="1976"/>
                    </a:cubicBezTo>
                    <a:cubicBezTo>
                      <a:pt x="1459" y="2918"/>
                      <a:pt x="395" y="4377"/>
                      <a:pt x="365" y="5654"/>
                    </a:cubicBezTo>
                    <a:cubicBezTo>
                      <a:pt x="365" y="6110"/>
                      <a:pt x="517" y="6383"/>
                      <a:pt x="851" y="6687"/>
                    </a:cubicBezTo>
                    <a:cubicBezTo>
                      <a:pt x="1246" y="7022"/>
                      <a:pt x="1550" y="7174"/>
                      <a:pt x="1733" y="7721"/>
                    </a:cubicBezTo>
                    <a:cubicBezTo>
                      <a:pt x="1854" y="8055"/>
                      <a:pt x="1854" y="8450"/>
                      <a:pt x="1976" y="8784"/>
                    </a:cubicBezTo>
                    <a:cubicBezTo>
                      <a:pt x="2280" y="9788"/>
                      <a:pt x="3192" y="10122"/>
                      <a:pt x="4164" y="10274"/>
                    </a:cubicBezTo>
                    <a:cubicBezTo>
                      <a:pt x="5107" y="10426"/>
                      <a:pt x="6079" y="10456"/>
                      <a:pt x="7021" y="10547"/>
                    </a:cubicBezTo>
                    <a:cubicBezTo>
                      <a:pt x="7888" y="10598"/>
                      <a:pt x="8776" y="10713"/>
                      <a:pt x="9632" y="10713"/>
                    </a:cubicBezTo>
                    <a:cubicBezTo>
                      <a:pt x="9796" y="10713"/>
                      <a:pt x="9960" y="10709"/>
                      <a:pt x="10122" y="10699"/>
                    </a:cubicBezTo>
                    <a:cubicBezTo>
                      <a:pt x="10163" y="10699"/>
                      <a:pt x="10190" y="10644"/>
                      <a:pt x="10175" y="10608"/>
                    </a:cubicBezTo>
                    <a:lnTo>
                      <a:pt x="10183" y="10608"/>
                    </a:lnTo>
                    <a:cubicBezTo>
                      <a:pt x="10213" y="10608"/>
                      <a:pt x="10274" y="10547"/>
                      <a:pt x="10243" y="10456"/>
                    </a:cubicBezTo>
                    <a:cubicBezTo>
                      <a:pt x="9727" y="9514"/>
                      <a:pt x="9301" y="8602"/>
                      <a:pt x="9119" y="7447"/>
                    </a:cubicBezTo>
                    <a:cubicBezTo>
                      <a:pt x="9068" y="7346"/>
                      <a:pt x="8997" y="7287"/>
                      <a:pt x="8922" y="7287"/>
                    </a:cubicBezTo>
                    <a:cubicBezTo>
                      <a:pt x="8907" y="7287"/>
                      <a:pt x="8891" y="7290"/>
                      <a:pt x="8876" y="7295"/>
                    </a:cubicBezTo>
                    <a:cubicBezTo>
                      <a:pt x="8845" y="7265"/>
                      <a:pt x="8845" y="7234"/>
                      <a:pt x="8754" y="7234"/>
                    </a:cubicBezTo>
                    <a:cubicBezTo>
                      <a:pt x="8095" y="7258"/>
                      <a:pt x="7436" y="7354"/>
                      <a:pt x="6763" y="7354"/>
                    </a:cubicBezTo>
                    <a:cubicBezTo>
                      <a:pt x="6567" y="7354"/>
                      <a:pt x="6369" y="7346"/>
                      <a:pt x="6170" y="7325"/>
                    </a:cubicBezTo>
                    <a:cubicBezTo>
                      <a:pt x="5258" y="7265"/>
                      <a:pt x="4407" y="6991"/>
                      <a:pt x="3526" y="6687"/>
                    </a:cubicBezTo>
                    <a:cubicBezTo>
                      <a:pt x="3739" y="5958"/>
                      <a:pt x="4134" y="5259"/>
                      <a:pt x="4468" y="4590"/>
                    </a:cubicBezTo>
                    <a:cubicBezTo>
                      <a:pt x="4863" y="5259"/>
                      <a:pt x="5228" y="5806"/>
                      <a:pt x="5623" y="6414"/>
                    </a:cubicBezTo>
                    <a:cubicBezTo>
                      <a:pt x="5652" y="6471"/>
                      <a:pt x="5708" y="6501"/>
                      <a:pt x="5765" y="6501"/>
                    </a:cubicBezTo>
                    <a:cubicBezTo>
                      <a:pt x="5829" y="6501"/>
                      <a:pt x="5895" y="6463"/>
                      <a:pt x="5927" y="6383"/>
                    </a:cubicBezTo>
                    <a:cubicBezTo>
                      <a:pt x="6444" y="4347"/>
                      <a:pt x="6535" y="2219"/>
                      <a:pt x="6110" y="122"/>
                    </a:cubicBezTo>
                    <a:cubicBezTo>
                      <a:pt x="6110" y="31"/>
                      <a:pt x="6018" y="0"/>
                      <a:pt x="59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184" name="Imagem 183" descr="transferi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95486"/>
            <a:ext cx="2304256" cy="1224136"/>
          </a:xfrm>
          <a:prstGeom prst="rect">
            <a:avLst/>
          </a:prstGeom>
        </p:spPr>
      </p:pic>
      <p:sp>
        <p:nvSpPr>
          <p:cNvPr id="185" name="CaixaDeTexto 184"/>
          <p:cNvSpPr txBox="1"/>
          <p:nvPr/>
        </p:nvSpPr>
        <p:spPr>
          <a:xfrm>
            <a:off x="3995936" y="411510"/>
            <a:ext cx="38164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/>
              <a:t>Mestrado Recursos Digitais em Educação</a:t>
            </a:r>
            <a:endParaRPr lang="pt-PT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9" name="Google Shape;1479;p49"/>
          <p:cNvSpPr txBox="1">
            <a:spLocks noGrp="1"/>
          </p:cNvSpPr>
          <p:nvPr>
            <p:ph type="title"/>
          </p:nvPr>
        </p:nvSpPr>
        <p:spPr>
          <a:xfrm>
            <a:off x="4211960" y="339502"/>
            <a:ext cx="266429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pt-PT" sz="2800" b="1" dirty="0" smtClean="0">
                <a:solidFill>
                  <a:schemeClr val="tx1"/>
                </a:solidFill>
                <a:latin typeface="Questrial"/>
                <a:ea typeface="Questrial"/>
                <a:cs typeface="Questrial"/>
                <a:sym typeface="Questrial"/>
              </a:rPr>
              <a:t>Jogos Didáticos</a:t>
            </a:r>
            <a:r>
              <a:rPr lang="pt-PT" sz="2800" b="1" dirty="0" smtClean="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/>
            </a:r>
            <a:br>
              <a:rPr lang="pt-PT" sz="2800" b="1" dirty="0" smtClean="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</a:br>
            <a:endParaRPr sz="2800" dirty="0"/>
          </a:p>
        </p:txBody>
      </p:sp>
      <p:sp>
        <p:nvSpPr>
          <p:cNvPr id="1483" name="Google Shape;1483;p49"/>
          <p:cNvSpPr txBox="1">
            <a:spLocks noGrp="1"/>
          </p:cNvSpPr>
          <p:nvPr>
            <p:ph type="subTitle" idx="4"/>
          </p:nvPr>
        </p:nvSpPr>
        <p:spPr>
          <a:xfrm>
            <a:off x="3275856" y="1059582"/>
            <a:ext cx="5472608" cy="309634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lnSpc>
                <a:spcPct val="150000"/>
              </a:lnSpc>
            </a:pPr>
            <a:r>
              <a:rPr lang="pt-PT" sz="1600" b="1" dirty="0" smtClean="0"/>
              <a:t>Os jogos didáticos têm grande importância:</a:t>
            </a:r>
          </a:p>
          <a:p>
            <a:pPr marL="0" lvl="0" indent="0" algn="l">
              <a:lnSpc>
                <a:spcPct val="150000"/>
              </a:lnSpc>
            </a:pPr>
            <a:r>
              <a:rPr lang="pt-PT" sz="1600" b="1" dirty="0" smtClean="0"/>
              <a:t>- no desenvolvimento cognitivo dos alunos, </a:t>
            </a:r>
          </a:p>
          <a:p>
            <a:pPr marL="0" lvl="0" indent="0" algn="l">
              <a:lnSpc>
                <a:spcPct val="150000"/>
              </a:lnSpc>
            </a:pPr>
            <a:r>
              <a:rPr lang="pt-PT" sz="1600" b="1" dirty="0" smtClean="0"/>
              <a:t>- pois atuam no processo de apropriação do conhecimento, </a:t>
            </a:r>
          </a:p>
          <a:p>
            <a:pPr marL="0" lvl="0" indent="0" algn="l">
              <a:lnSpc>
                <a:spcPct val="150000"/>
              </a:lnSpc>
            </a:pPr>
            <a:r>
              <a:rPr lang="pt-PT" sz="1600" b="1" dirty="0" smtClean="0"/>
              <a:t>- permitindo o desenvolvimento de competências, </a:t>
            </a:r>
          </a:p>
          <a:p>
            <a:pPr marL="0" lvl="0" indent="0" algn="l">
              <a:lnSpc>
                <a:spcPct val="150000"/>
              </a:lnSpc>
            </a:pPr>
            <a:r>
              <a:rPr lang="pt-PT" sz="1600" b="1" dirty="0" smtClean="0"/>
              <a:t>- o desenvolvimento espontâneo e criativo, </a:t>
            </a:r>
          </a:p>
          <a:p>
            <a:pPr marL="0" lvl="0" indent="0" algn="l">
              <a:lnSpc>
                <a:spcPct val="150000"/>
              </a:lnSpc>
            </a:pPr>
            <a:r>
              <a:rPr lang="pt-PT" sz="1600" b="1" dirty="0" smtClean="0"/>
              <a:t>- além de estimular capacidades de comunicação e expressão, </a:t>
            </a:r>
          </a:p>
          <a:p>
            <a:pPr marL="0" lvl="0" indent="0" algn="l">
              <a:lnSpc>
                <a:spcPct val="150000"/>
              </a:lnSpc>
            </a:pPr>
            <a:r>
              <a:rPr lang="pt-PT" sz="1600" b="1" dirty="0" smtClean="0"/>
              <a:t>- no âmbito das relações interpessoais</a:t>
            </a:r>
            <a:r>
              <a:rPr lang="pt-PT" dirty="0" smtClean="0"/>
              <a:t>.</a:t>
            </a:r>
            <a:endParaRPr b="1" dirty="0"/>
          </a:p>
        </p:txBody>
      </p:sp>
      <p:grpSp>
        <p:nvGrpSpPr>
          <p:cNvPr id="2" name="Google Shape;1517;p49"/>
          <p:cNvGrpSpPr/>
          <p:nvPr/>
        </p:nvGrpSpPr>
        <p:grpSpPr>
          <a:xfrm>
            <a:off x="736485" y="4196655"/>
            <a:ext cx="1225913" cy="572696"/>
            <a:chOff x="2807000" y="3546850"/>
            <a:chExt cx="1351464" cy="631349"/>
          </a:xfrm>
        </p:grpSpPr>
        <p:sp>
          <p:nvSpPr>
            <p:cNvPr id="1518" name="Google Shape;1518;p49"/>
            <p:cNvSpPr/>
            <p:nvPr/>
          </p:nvSpPr>
          <p:spPr>
            <a:xfrm>
              <a:off x="2807000" y="3546850"/>
              <a:ext cx="1351464" cy="631349"/>
            </a:xfrm>
            <a:custGeom>
              <a:avLst/>
              <a:gdLst/>
              <a:ahLst/>
              <a:cxnLst/>
              <a:rect l="l" t="t" r="r" b="b"/>
              <a:pathLst>
                <a:path w="22707" h="9700" extrusionOk="0">
                  <a:moveTo>
                    <a:pt x="14429" y="0"/>
                  </a:moveTo>
                  <a:cubicBezTo>
                    <a:pt x="14372" y="0"/>
                    <a:pt x="14314" y="1"/>
                    <a:pt x="14256" y="3"/>
                  </a:cubicBezTo>
                  <a:cubicBezTo>
                    <a:pt x="14044" y="3"/>
                    <a:pt x="13861" y="64"/>
                    <a:pt x="13618" y="64"/>
                  </a:cubicBezTo>
                  <a:cubicBezTo>
                    <a:pt x="12372" y="216"/>
                    <a:pt x="11247" y="763"/>
                    <a:pt x="10396" y="1584"/>
                  </a:cubicBezTo>
                  <a:cubicBezTo>
                    <a:pt x="9059" y="2799"/>
                    <a:pt x="8177" y="4532"/>
                    <a:pt x="7904" y="6356"/>
                  </a:cubicBezTo>
                  <a:cubicBezTo>
                    <a:pt x="7843" y="6234"/>
                    <a:pt x="7782" y="6143"/>
                    <a:pt x="7691" y="6052"/>
                  </a:cubicBezTo>
                  <a:cubicBezTo>
                    <a:pt x="7265" y="5565"/>
                    <a:pt x="6627" y="5261"/>
                    <a:pt x="5989" y="5231"/>
                  </a:cubicBezTo>
                  <a:lnTo>
                    <a:pt x="5928" y="5231"/>
                  </a:lnTo>
                  <a:cubicBezTo>
                    <a:pt x="5685" y="5231"/>
                    <a:pt x="5411" y="5261"/>
                    <a:pt x="5168" y="5322"/>
                  </a:cubicBezTo>
                  <a:cubicBezTo>
                    <a:pt x="5016" y="5383"/>
                    <a:pt x="4864" y="5444"/>
                    <a:pt x="4773" y="5535"/>
                  </a:cubicBezTo>
                  <a:cubicBezTo>
                    <a:pt x="3861" y="6052"/>
                    <a:pt x="3405" y="7207"/>
                    <a:pt x="3466" y="8271"/>
                  </a:cubicBezTo>
                  <a:cubicBezTo>
                    <a:pt x="3040" y="7967"/>
                    <a:pt x="2554" y="7845"/>
                    <a:pt x="2068" y="7845"/>
                  </a:cubicBezTo>
                  <a:cubicBezTo>
                    <a:pt x="1642" y="7845"/>
                    <a:pt x="1277" y="7997"/>
                    <a:pt x="913" y="8210"/>
                  </a:cubicBezTo>
                  <a:cubicBezTo>
                    <a:pt x="852" y="8271"/>
                    <a:pt x="761" y="8301"/>
                    <a:pt x="730" y="8362"/>
                  </a:cubicBezTo>
                  <a:cubicBezTo>
                    <a:pt x="609" y="8483"/>
                    <a:pt x="518" y="8605"/>
                    <a:pt x="396" y="8757"/>
                  </a:cubicBezTo>
                  <a:cubicBezTo>
                    <a:pt x="274" y="8909"/>
                    <a:pt x="214" y="9061"/>
                    <a:pt x="122" y="9213"/>
                  </a:cubicBezTo>
                  <a:cubicBezTo>
                    <a:pt x="92" y="9274"/>
                    <a:pt x="153" y="9365"/>
                    <a:pt x="244" y="9365"/>
                  </a:cubicBezTo>
                  <a:lnTo>
                    <a:pt x="122" y="9365"/>
                  </a:lnTo>
                  <a:cubicBezTo>
                    <a:pt x="62" y="9365"/>
                    <a:pt x="1" y="9517"/>
                    <a:pt x="122" y="9517"/>
                  </a:cubicBezTo>
                  <a:cubicBezTo>
                    <a:pt x="274" y="9517"/>
                    <a:pt x="426" y="9517"/>
                    <a:pt x="578" y="9547"/>
                  </a:cubicBezTo>
                  <a:cubicBezTo>
                    <a:pt x="1004" y="9562"/>
                    <a:pt x="1431" y="9568"/>
                    <a:pt x="1860" y="9568"/>
                  </a:cubicBezTo>
                  <a:cubicBezTo>
                    <a:pt x="3145" y="9568"/>
                    <a:pt x="4439" y="9517"/>
                    <a:pt x="5715" y="9517"/>
                  </a:cubicBezTo>
                  <a:lnTo>
                    <a:pt x="11308" y="9517"/>
                  </a:lnTo>
                  <a:cubicBezTo>
                    <a:pt x="13193" y="9517"/>
                    <a:pt x="15047" y="9547"/>
                    <a:pt x="16962" y="9608"/>
                  </a:cubicBezTo>
                  <a:lnTo>
                    <a:pt x="17174" y="9608"/>
                  </a:lnTo>
                  <a:cubicBezTo>
                    <a:pt x="18025" y="9669"/>
                    <a:pt x="18816" y="9669"/>
                    <a:pt x="19667" y="9669"/>
                  </a:cubicBezTo>
                  <a:cubicBezTo>
                    <a:pt x="20579" y="9699"/>
                    <a:pt x="21521" y="9699"/>
                    <a:pt x="22433" y="9699"/>
                  </a:cubicBezTo>
                  <a:cubicBezTo>
                    <a:pt x="22463" y="9699"/>
                    <a:pt x="22494" y="9699"/>
                    <a:pt x="22554" y="9669"/>
                  </a:cubicBezTo>
                  <a:cubicBezTo>
                    <a:pt x="22615" y="9669"/>
                    <a:pt x="22706" y="9578"/>
                    <a:pt x="22706" y="9517"/>
                  </a:cubicBezTo>
                  <a:cubicBezTo>
                    <a:pt x="22623" y="8242"/>
                    <a:pt x="21580" y="7270"/>
                    <a:pt x="20405" y="7270"/>
                  </a:cubicBezTo>
                  <a:cubicBezTo>
                    <a:pt x="20292" y="7270"/>
                    <a:pt x="20177" y="7279"/>
                    <a:pt x="20062" y="7298"/>
                  </a:cubicBezTo>
                  <a:lnTo>
                    <a:pt x="20062" y="6599"/>
                  </a:lnTo>
                  <a:lnTo>
                    <a:pt x="20062" y="6204"/>
                  </a:lnTo>
                  <a:cubicBezTo>
                    <a:pt x="20001" y="4623"/>
                    <a:pt x="19728" y="3012"/>
                    <a:pt x="18664" y="1796"/>
                  </a:cubicBezTo>
                  <a:cubicBezTo>
                    <a:pt x="18238" y="1340"/>
                    <a:pt x="17752" y="976"/>
                    <a:pt x="17235" y="702"/>
                  </a:cubicBezTo>
                  <a:cubicBezTo>
                    <a:pt x="16374" y="243"/>
                    <a:pt x="15405" y="0"/>
                    <a:pt x="144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" name="Google Shape;1519;p49"/>
            <p:cNvGrpSpPr/>
            <p:nvPr/>
          </p:nvGrpSpPr>
          <p:grpSpPr>
            <a:xfrm>
              <a:off x="2904767" y="3625432"/>
              <a:ext cx="1155903" cy="492802"/>
              <a:chOff x="2904700" y="3414825"/>
              <a:chExt cx="566925" cy="241700"/>
            </a:xfrm>
          </p:grpSpPr>
          <p:sp>
            <p:nvSpPr>
              <p:cNvPr id="1520" name="Google Shape;1520;p49"/>
              <p:cNvSpPr/>
              <p:nvPr/>
            </p:nvSpPr>
            <p:spPr>
              <a:xfrm>
                <a:off x="2911550" y="3423950"/>
                <a:ext cx="551700" cy="224975"/>
              </a:xfrm>
              <a:custGeom>
                <a:avLst/>
                <a:gdLst/>
                <a:ahLst/>
                <a:cxnLst/>
                <a:rect l="l" t="t" r="r" b="b"/>
                <a:pathLst>
                  <a:path w="22068" h="8999" extrusionOk="0">
                    <a:moveTo>
                      <a:pt x="6" y="8998"/>
                    </a:moveTo>
                    <a:lnTo>
                      <a:pt x="6" y="8998"/>
                    </a:lnTo>
                    <a:cubicBezTo>
                      <a:pt x="4" y="8999"/>
                      <a:pt x="2" y="8999"/>
                      <a:pt x="1" y="8999"/>
                    </a:cubicBezTo>
                    <a:cubicBezTo>
                      <a:pt x="2" y="8999"/>
                      <a:pt x="4" y="8999"/>
                      <a:pt x="6" y="8998"/>
                    </a:cubicBezTo>
                    <a:close/>
                    <a:moveTo>
                      <a:pt x="14122" y="1"/>
                    </a:moveTo>
                    <a:cubicBezTo>
                      <a:pt x="14085" y="1"/>
                      <a:pt x="14049" y="1"/>
                      <a:pt x="14013" y="2"/>
                    </a:cubicBezTo>
                    <a:cubicBezTo>
                      <a:pt x="10517" y="63"/>
                      <a:pt x="8147" y="3345"/>
                      <a:pt x="7903" y="6628"/>
                    </a:cubicBezTo>
                    <a:cubicBezTo>
                      <a:pt x="7870" y="6712"/>
                      <a:pt x="7791" y="6758"/>
                      <a:pt x="7721" y="6758"/>
                    </a:cubicBezTo>
                    <a:cubicBezTo>
                      <a:pt x="7664" y="6758"/>
                      <a:pt x="7613" y="6727"/>
                      <a:pt x="7599" y="6658"/>
                    </a:cubicBezTo>
                    <a:cubicBezTo>
                      <a:pt x="7362" y="5731"/>
                      <a:pt x="6509" y="5194"/>
                      <a:pt x="5625" y="5194"/>
                    </a:cubicBezTo>
                    <a:cubicBezTo>
                      <a:pt x="5380" y="5194"/>
                      <a:pt x="5132" y="5235"/>
                      <a:pt x="4894" y="5321"/>
                    </a:cubicBezTo>
                    <a:cubicBezTo>
                      <a:pt x="3739" y="5807"/>
                      <a:pt x="3344" y="7084"/>
                      <a:pt x="3496" y="8209"/>
                    </a:cubicBezTo>
                    <a:cubicBezTo>
                      <a:pt x="3496" y="8295"/>
                      <a:pt x="3435" y="8381"/>
                      <a:pt x="3357" y="8381"/>
                    </a:cubicBezTo>
                    <a:cubicBezTo>
                      <a:pt x="3324" y="8381"/>
                      <a:pt x="3288" y="8366"/>
                      <a:pt x="3253" y="8330"/>
                    </a:cubicBezTo>
                    <a:cubicBezTo>
                      <a:pt x="2880" y="7945"/>
                      <a:pt x="2393" y="7765"/>
                      <a:pt x="1904" y="7765"/>
                    </a:cubicBezTo>
                    <a:cubicBezTo>
                      <a:pt x="1159" y="7765"/>
                      <a:pt x="410" y="8185"/>
                      <a:pt x="61" y="8938"/>
                    </a:cubicBezTo>
                    <a:cubicBezTo>
                      <a:pt x="33" y="8938"/>
                      <a:pt x="31" y="8992"/>
                      <a:pt x="6" y="8998"/>
                    </a:cubicBezTo>
                    <a:lnTo>
                      <a:pt x="6" y="8998"/>
                    </a:lnTo>
                    <a:cubicBezTo>
                      <a:pt x="1085" y="8868"/>
                      <a:pt x="2210" y="8852"/>
                      <a:pt x="3325" y="8852"/>
                    </a:cubicBezTo>
                    <a:cubicBezTo>
                      <a:pt x="3693" y="8852"/>
                      <a:pt x="4060" y="8854"/>
                      <a:pt x="4423" y="8854"/>
                    </a:cubicBezTo>
                    <a:cubicBezTo>
                      <a:pt x="4756" y="8854"/>
                      <a:pt x="5085" y="8853"/>
                      <a:pt x="5411" y="8847"/>
                    </a:cubicBezTo>
                    <a:cubicBezTo>
                      <a:pt x="7295" y="8786"/>
                      <a:pt x="9150" y="8786"/>
                      <a:pt x="11004" y="8786"/>
                    </a:cubicBezTo>
                    <a:cubicBezTo>
                      <a:pt x="14682" y="8786"/>
                      <a:pt x="18390" y="8786"/>
                      <a:pt x="22068" y="8999"/>
                    </a:cubicBezTo>
                    <a:cubicBezTo>
                      <a:pt x="21990" y="8013"/>
                      <a:pt x="21180" y="7292"/>
                      <a:pt x="20245" y="7292"/>
                    </a:cubicBezTo>
                    <a:cubicBezTo>
                      <a:pt x="20085" y="7292"/>
                      <a:pt x="19922" y="7313"/>
                      <a:pt x="19758" y="7358"/>
                    </a:cubicBezTo>
                    <a:cubicBezTo>
                      <a:pt x="19736" y="7363"/>
                      <a:pt x="19715" y="7365"/>
                      <a:pt x="19694" y="7365"/>
                    </a:cubicBezTo>
                    <a:cubicBezTo>
                      <a:pt x="19597" y="7365"/>
                      <a:pt x="19515" y="7311"/>
                      <a:pt x="19515" y="7236"/>
                    </a:cubicBezTo>
                    <a:cubicBezTo>
                      <a:pt x="19515" y="5321"/>
                      <a:pt x="19515" y="3193"/>
                      <a:pt x="18177" y="1734"/>
                    </a:cubicBezTo>
                    <a:cubicBezTo>
                      <a:pt x="17139" y="607"/>
                      <a:pt x="15608" y="1"/>
                      <a:pt x="1412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1" name="Google Shape;1521;p49"/>
              <p:cNvSpPr/>
              <p:nvPr/>
            </p:nvSpPr>
            <p:spPr>
              <a:xfrm>
                <a:off x="3109875" y="3423200"/>
                <a:ext cx="354150" cy="226500"/>
              </a:xfrm>
              <a:custGeom>
                <a:avLst/>
                <a:gdLst/>
                <a:ahLst/>
                <a:cxnLst/>
                <a:rect l="l" t="t" r="r" b="b"/>
                <a:pathLst>
                  <a:path w="14166" h="9060" extrusionOk="0">
                    <a:moveTo>
                      <a:pt x="6227" y="0"/>
                    </a:moveTo>
                    <a:cubicBezTo>
                      <a:pt x="6188" y="0"/>
                      <a:pt x="6149" y="1"/>
                      <a:pt x="6110" y="1"/>
                    </a:cubicBezTo>
                    <a:cubicBezTo>
                      <a:pt x="2645" y="62"/>
                      <a:pt x="335" y="3223"/>
                      <a:pt x="1" y="6476"/>
                    </a:cubicBezTo>
                    <a:cubicBezTo>
                      <a:pt x="305" y="5381"/>
                      <a:pt x="1034" y="4409"/>
                      <a:pt x="2189" y="3892"/>
                    </a:cubicBezTo>
                    <a:cubicBezTo>
                      <a:pt x="2991" y="3526"/>
                      <a:pt x="3911" y="3330"/>
                      <a:pt x="4826" y="3330"/>
                    </a:cubicBezTo>
                    <a:cubicBezTo>
                      <a:pt x="5889" y="3330"/>
                      <a:pt x="6947" y="3594"/>
                      <a:pt x="7812" y="4166"/>
                    </a:cubicBezTo>
                    <a:cubicBezTo>
                      <a:pt x="9484" y="5260"/>
                      <a:pt x="9727" y="7144"/>
                      <a:pt x="8968" y="8907"/>
                    </a:cubicBezTo>
                    <a:cubicBezTo>
                      <a:pt x="10700" y="8938"/>
                      <a:pt x="12433" y="8968"/>
                      <a:pt x="14165" y="9059"/>
                    </a:cubicBezTo>
                    <a:cubicBezTo>
                      <a:pt x="14061" y="8073"/>
                      <a:pt x="13248" y="7353"/>
                      <a:pt x="12331" y="7353"/>
                    </a:cubicBezTo>
                    <a:cubicBezTo>
                      <a:pt x="12175" y="7353"/>
                      <a:pt x="12015" y="7374"/>
                      <a:pt x="11855" y="7418"/>
                    </a:cubicBezTo>
                    <a:cubicBezTo>
                      <a:pt x="11835" y="7423"/>
                      <a:pt x="11815" y="7426"/>
                      <a:pt x="11795" y="7426"/>
                    </a:cubicBezTo>
                    <a:cubicBezTo>
                      <a:pt x="11696" y="7426"/>
                      <a:pt x="11612" y="7362"/>
                      <a:pt x="11612" y="7236"/>
                    </a:cubicBezTo>
                    <a:cubicBezTo>
                      <a:pt x="11612" y="5321"/>
                      <a:pt x="11612" y="3223"/>
                      <a:pt x="10275" y="1704"/>
                    </a:cubicBezTo>
                    <a:cubicBezTo>
                      <a:pt x="9297" y="577"/>
                      <a:pt x="7741" y="0"/>
                      <a:pt x="62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2" name="Google Shape;1522;p49"/>
              <p:cNvSpPr/>
              <p:nvPr/>
            </p:nvSpPr>
            <p:spPr>
              <a:xfrm>
                <a:off x="2912300" y="3554150"/>
                <a:ext cx="196850" cy="94775"/>
              </a:xfrm>
              <a:custGeom>
                <a:avLst/>
                <a:gdLst/>
                <a:ahLst/>
                <a:cxnLst/>
                <a:rect l="l" t="t" r="r" b="b"/>
                <a:pathLst>
                  <a:path w="7874" h="3791" extrusionOk="0">
                    <a:moveTo>
                      <a:pt x="5661" y="0"/>
                    </a:moveTo>
                    <a:cubicBezTo>
                      <a:pt x="5404" y="0"/>
                      <a:pt x="5144" y="47"/>
                      <a:pt x="4895" y="143"/>
                    </a:cubicBezTo>
                    <a:cubicBezTo>
                      <a:pt x="3770" y="599"/>
                      <a:pt x="3344" y="1876"/>
                      <a:pt x="3496" y="3031"/>
                    </a:cubicBezTo>
                    <a:cubicBezTo>
                      <a:pt x="3496" y="3095"/>
                      <a:pt x="3437" y="3173"/>
                      <a:pt x="3360" y="3173"/>
                    </a:cubicBezTo>
                    <a:cubicBezTo>
                      <a:pt x="3326" y="3173"/>
                      <a:pt x="3290" y="3159"/>
                      <a:pt x="3253" y="3122"/>
                    </a:cubicBezTo>
                    <a:cubicBezTo>
                      <a:pt x="2880" y="2737"/>
                      <a:pt x="2388" y="2557"/>
                      <a:pt x="1896" y="2557"/>
                    </a:cubicBezTo>
                    <a:cubicBezTo>
                      <a:pt x="1145" y="2557"/>
                      <a:pt x="392" y="2977"/>
                      <a:pt x="62" y="3730"/>
                    </a:cubicBezTo>
                    <a:cubicBezTo>
                      <a:pt x="62" y="3784"/>
                      <a:pt x="38" y="3790"/>
                      <a:pt x="12" y="3791"/>
                    </a:cubicBezTo>
                    <a:lnTo>
                      <a:pt x="12" y="3791"/>
                    </a:lnTo>
                    <a:cubicBezTo>
                      <a:pt x="160" y="3788"/>
                      <a:pt x="308" y="3730"/>
                      <a:pt x="457" y="3730"/>
                    </a:cubicBezTo>
                    <a:cubicBezTo>
                      <a:pt x="827" y="3254"/>
                      <a:pt x="1381" y="2916"/>
                      <a:pt x="2019" y="2916"/>
                    </a:cubicBezTo>
                    <a:cubicBezTo>
                      <a:pt x="2114" y="2916"/>
                      <a:pt x="2212" y="2924"/>
                      <a:pt x="2311" y="2940"/>
                    </a:cubicBezTo>
                    <a:cubicBezTo>
                      <a:pt x="2828" y="3031"/>
                      <a:pt x="3314" y="3274"/>
                      <a:pt x="3679" y="3669"/>
                    </a:cubicBezTo>
                    <a:lnTo>
                      <a:pt x="3770" y="3669"/>
                    </a:lnTo>
                    <a:cubicBezTo>
                      <a:pt x="3800" y="3031"/>
                      <a:pt x="3983" y="2362"/>
                      <a:pt x="4469" y="1876"/>
                    </a:cubicBezTo>
                    <a:cubicBezTo>
                      <a:pt x="4896" y="1449"/>
                      <a:pt x="5489" y="1205"/>
                      <a:pt x="6089" y="1205"/>
                    </a:cubicBezTo>
                    <a:cubicBezTo>
                      <a:pt x="6300" y="1205"/>
                      <a:pt x="6512" y="1235"/>
                      <a:pt x="6718" y="1298"/>
                    </a:cubicBezTo>
                    <a:cubicBezTo>
                      <a:pt x="7144" y="1450"/>
                      <a:pt x="7478" y="1694"/>
                      <a:pt x="7752" y="1967"/>
                    </a:cubicBezTo>
                    <a:lnTo>
                      <a:pt x="7873" y="1511"/>
                    </a:lnTo>
                    <a:lnTo>
                      <a:pt x="7873" y="1511"/>
                    </a:lnTo>
                    <a:cubicBezTo>
                      <a:pt x="7836" y="1536"/>
                      <a:pt x="7787" y="1551"/>
                      <a:pt x="7742" y="1551"/>
                    </a:cubicBezTo>
                    <a:cubicBezTo>
                      <a:pt x="7677" y="1551"/>
                      <a:pt x="7618" y="1522"/>
                      <a:pt x="7600" y="1450"/>
                    </a:cubicBezTo>
                    <a:cubicBezTo>
                      <a:pt x="7365" y="535"/>
                      <a:pt x="6532" y="0"/>
                      <a:pt x="5661" y="0"/>
                    </a:cubicBezTo>
                    <a:close/>
                    <a:moveTo>
                      <a:pt x="12" y="3791"/>
                    </a:moveTo>
                    <a:lnTo>
                      <a:pt x="12" y="3791"/>
                    </a:lnTo>
                    <a:cubicBezTo>
                      <a:pt x="8" y="3791"/>
                      <a:pt x="4" y="3791"/>
                      <a:pt x="1" y="3791"/>
                    </a:cubicBezTo>
                    <a:cubicBezTo>
                      <a:pt x="4" y="3791"/>
                      <a:pt x="8" y="3791"/>
                      <a:pt x="12" y="3791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3" name="Google Shape;1523;p49"/>
              <p:cNvSpPr/>
              <p:nvPr/>
            </p:nvSpPr>
            <p:spPr>
              <a:xfrm>
                <a:off x="2904700" y="3414825"/>
                <a:ext cx="566925" cy="241700"/>
              </a:xfrm>
              <a:custGeom>
                <a:avLst/>
                <a:gdLst/>
                <a:ahLst/>
                <a:cxnLst/>
                <a:rect l="l" t="t" r="r" b="b"/>
                <a:pathLst>
                  <a:path w="22677" h="9668" extrusionOk="0">
                    <a:moveTo>
                      <a:pt x="14434" y="305"/>
                    </a:moveTo>
                    <a:cubicBezTo>
                      <a:pt x="15948" y="305"/>
                      <a:pt x="17504" y="882"/>
                      <a:pt x="18482" y="2008"/>
                    </a:cubicBezTo>
                    <a:cubicBezTo>
                      <a:pt x="19819" y="3528"/>
                      <a:pt x="19819" y="5625"/>
                      <a:pt x="19819" y="7540"/>
                    </a:cubicBezTo>
                    <a:cubicBezTo>
                      <a:pt x="19819" y="7667"/>
                      <a:pt x="19903" y="7730"/>
                      <a:pt x="20002" y="7730"/>
                    </a:cubicBezTo>
                    <a:cubicBezTo>
                      <a:pt x="20022" y="7730"/>
                      <a:pt x="20042" y="7728"/>
                      <a:pt x="20062" y="7723"/>
                    </a:cubicBezTo>
                    <a:cubicBezTo>
                      <a:pt x="20222" y="7678"/>
                      <a:pt x="20382" y="7657"/>
                      <a:pt x="20538" y="7657"/>
                    </a:cubicBezTo>
                    <a:cubicBezTo>
                      <a:pt x="21455" y="7657"/>
                      <a:pt x="22268" y="8378"/>
                      <a:pt x="22372" y="9364"/>
                    </a:cubicBezTo>
                    <a:cubicBezTo>
                      <a:pt x="18694" y="9151"/>
                      <a:pt x="14986" y="9151"/>
                      <a:pt x="11308" y="9151"/>
                    </a:cubicBezTo>
                    <a:cubicBezTo>
                      <a:pt x="9454" y="9151"/>
                      <a:pt x="7600" y="9151"/>
                      <a:pt x="5715" y="9212"/>
                    </a:cubicBezTo>
                    <a:cubicBezTo>
                      <a:pt x="5390" y="9218"/>
                      <a:pt x="5061" y="9219"/>
                      <a:pt x="4730" y="9219"/>
                    </a:cubicBezTo>
                    <a:cubicBezTo>
                      <a:pt x="4368" y="9219"/>
                      <a:pt x="4004" y="9217"/>
                      <a:pt x="3638" y="9217"/>
                    </a:cubicBezTo>
                    <a:cubicBezTo>
                      <a:pt x="2529" y="9217"/>
                      <a:pt x="1408" y="9233"/>
                      <a:pt x="310" y="9363"/>
                    </a:cubicBezTo>
                    <a:lnTo>
                      <a:pt x="310" y="9363"/>
                    </a:lnTo>
                    <a:cubicBezTo>
                      <a:pt x="335" y="9357"/>
                      <a:pt x="337" y="9300"/>
                      <a:pt x="366" y="9242"/>
                    </a:cubicBezTo>
                    <a:cubicBezTo>
                      <a:pt x="697" y="8488"/>
                      <a:pt x="1452" y="8056"/>
                      <a:pt x="2206" y="8056"/>
                    </a:cubicBezTo>
                    <a:cubicBezTo>
                      <a:pt x="2696" y="8056"/>
                      <a:pt x="3186" y="8239"/>
                      <a:pt x="3557" y="8634"/>
                    </a:cubicBezTo>
                    <a:cubicBezTo>
                      <a:pt x="3593" y="8670"/>
                      <a:pt x="3628" y="8685"/>
                      <a:pt x="3661" y="8685"/>
                    </a:cubicBezTo>
                    <a:cubicBezTo>
                      <a:pt x="3740" y="8685"/>
                      <a:pt x="3800" y="8599"/>
                      <a:pt x="3800" y="8513"/>
                    </a:cubicBezTo>
                    <a:cubicBezTo>
                      <a:pt x="3648" y="7388"/>
                      <a:pt x="4044" y="6081"/>
                      <a:pt x="5199" y="5625"/>
                    </a:cubicBezTo>
                    <a:cubicBezTo>
                      <a:pt x="5441" y="5531"/>
                      <a:pt x="5695" y="5486"/>
                      <a:pt x="5945" y="5486"/>
                    </a:cubicBezTo>
                    <a:cubicBezTo>
                      <a:pt x="6823" y="5486"/>
                      <a:pt x="7667" y="6040"/>
                      <a:pt x="7904" y="6963"/>
                    </a:cubicBezTo>
                    <a:cubicBezTo>
                      <a:pt x="7916" y="7037"/>
                      <a:pt x="7969" y="7066"/>
                      <a:pt x="8027" y="7066"/>
                    </a:cubicBezTo>
                    <a:cubicBezTo>
                      <a:pt x="8112" y="7066"/>
                      <a:pt x="8208" y="7004"/>
                      <a:pt x="8208" y="6932"/>
                    </a:cubicBezTo>
                    <a:cubicBezTo>
                      <a:pt x="8451" y="3680"/>
                      <a:pt x="10791" y="336"/>
                      <a:pt x="14317" y="306"/>
                    </a:cubicBezTo>
                    <a:cubicBezTo>
                      <a:pt x="14356" y="305"/>
                      <a:pt x="14395" y="305"/>
                      <a:pt x="14434" y="305"/>
                    </a:cubicBezTo>
                    <a:close/>
                    <a:moveTo>
                      <a:pt x="14404" y="1"/>
                    </a:moveTo>
                    <a:cubicBezTo>
                      <a:pt x="14365" y="1"/>
                      <a:pt x="14326" y="1"/>
                      <a:pt x="14287" y="2"/>
                    </a:cubicBezTo>
                    <a:cubicBezTo>
                      <a:pt x="10822" y="93"/>
                      <a:pt x="8421" y="3163"/>
                      <a:pt x="7934" y="6385"/>
                    </a:cubicBezTo>
                    <a:cubicBezTo>
                      <a:pt x="7532" y="5676"/>
                      <a:pt x="6725" y="5242"/>
                      <a:pt x="5900" y="5242"/>
                    </a:cubicBezTo>
                    <a:cubicBezTo>
                      <a:pt x="5665" y="5242"/>
                      <a:pt x="5428" y="5277"/>
                      <a:pt x="5199" y="5352"/>
                    </a:cubicBezTo>
                    <a:cubicBezTo>
                      <a:pt x="3983" y="5777"/>
                      <a:pt x="3405" y="7084"/>
                      <a:pt x="3496" y="8300"/>
                    </a:cubicBezTo>
                    <a:cubicBezTo>
                      <a:pt x="3101" y="8012"/>
                      <a:pt x="2635" y="7873"/>
                      <a:pt x="2173" y="7873"/>
                    </a:cubicBezTo>
                    <a:cubicBezTo>
                      <a:pt x="1322" y="7873"/>
                      <a:pt x="488" y="8344"/>
                      <a:pt x="153" y="9212"/>
                    </a:cubicBezTo>
                    <a:cubicBezTo>
                      <a:pt x="123" y="9273"/>
                      <a:pt x="183" y="9364"/>
                      <a:pt x="275" y="9364"/>
                    </a:cubicBezTo>
                    <a:lnTo>
                      <a:pt x="123" y="9364"/>
                    </a:lnTo>
                    <a:cubicBezTo>
                      <a:pt x="31" y="9364"/>
                      <a:pt x="1" y="9516"/>
                      <a:pt x="123" y="9516"/>
                    </a:cubicBezTo>
                    <a:cubicBezTo>
                      <a:pt x="550" y="9537"/>
                      <a:pt x="978" y="9545"/>
                      <a:pt x="1406" y="9545"/>
                    </a:cubicBezTo>
                    <a:cubicBezTo>
                      <a:pt x="2832" y="9545"/>
                      <a:pt x="4259" y="9455"/>
                      <a:pt x="5685" y="9455"/>
                    </a:cubicBezTo>
                    <a:lnTo>
                      <a:pt x="11278" y="9455"/>
                    </a:lnTo>
                    <a:cubicBezTo>
                      <a:pt x="15016" y="9455"/>
                      <a:pt x="18694" y="9607"/>
                      <a:pt x="22403" y="9668"/>
                    </a:cubicBezTo>
                    <a:cubicBezTo>
                      <a:pt x="22463" y="9668"/>
                      <a:pt x="22494" y="9668"/>
                      <a:pt x="22524" y="9607"/>
                    </a:cubicBezTo>
                    <a:cubicBezTo>
                      <a:pt x="22615" y="9607"/>
                      <a:pt x="22676" y="9577"/>
                      <a:pt x="22676" y="9455"/>
                    </a:cubicBezTo>
                    <a:cubicBezTo>
                      <a:pt x="22676" y="8211"/>
                      <a:pt x="21645" y="7268"/>
                      <a:pt x="20475" y="7268"/>
                    </a:cubicBezTo>
                    <a:cubicBezTo>
                      <a:pt x="20359" y="7268"/>
                      <a:pt x="20241" y="7278"/>
                      <a:pt x="20123" y="7297"/>
                    </a:cubicBezTo>
                    <a:cubicBezTo>
                      <a:pt x="20123" y="5352"/>
                      <a:pt x="20062" y="3315"/>
                      <a:pt x="18694" y="1795"/>
                    </a:cubicBezTo>
                    <a:cubicBezTo>
                      <a:pt x="17596" y="609"/>
                      <a:pt x="16006" y="1"/>
                      <a:pt x="144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" name="Google Shape;1524;p49"/>
          <p:cNvGrpSpPr/>
          <p:nvPr/>
        </p:nvGrpSpPr>
        <p:grpSpPr>
          <a:xfrm rot="3458066">
            <a:off x="7416180" y="234698"/>
            <a:ext cx="1478975" cy="1145512"/>
            <a:chOff x="1021075" y="1801525"/>
            <a:chExt cx="1078193" cy="835094"/>
          </a:xfrm>
        </p:grpSpPr>
        <p:sp>
          <p:nvSpPr>
            <p:cNvPr id="1525" name="Google Shape;1525;p49"/>
            <p:cNvSpPr/>
            <p:nvPr/>
          </p:nvSpPr>
          <p:spPr>
            <a:xfrm>
              <a:off x="1021075" y="1801525"/>
              <a:ext cx="1078193" cy="835094"/>
            </a:xfrm>
            <a:custGeom>
              <a:avLst/>
              <a:gdLst/>
              <a:ahLst/>
              <a:cxnLst/>
              <a:rect l="l" t="t" r="r" b="b"/>
              <a:pathLst>
                <a:path w="38938" h="29335" extrusionOk="0">
                  <a:moveTo>
                    <a:pt x="21447" y="1"/>
                  </a:moveTo>
                  <a:cubicBezTo>
                    <a:pt x="18375" y="1"/>
                    <a:pt x="15345" y="1269"/>
                    <a:pt x="13284" y="3686"/>
                  </a:cubicBezTo>
                  <a:cubicBezTo>
                    <a:pt x="13102" y="3929"/>
                    <a:pt x="12950" y="4142"/>
                    <a:pt x="12767" y="4385"/>
                  </a:cubicBezTo>
                  <a:cubicBezTo>
                    <a:pt x="12737" y="4446"/>
                    <a:pt x="12676" y="4537"/>
                    <a:pt x="12615" y="4568"/>
                  </a:cubicBezTo>
                  <a:cubicBezTo>
                    <a:pt x="12494" y="4750"/>
                    <a:pt x="12372" y="4902"/>
                    <a:pt x="12281" y="5084"/>
                  </a:cubicBezTo>
                  <a:cubicBezTo>
                    <a:pt x="12220" y="5176"/>
                    <a:pt x="12190" y="5206"/>
                    <a:pt x="12159" y="5297"/>
                  </a:cubicBezTo>
                  <a:cubicBezTo>
                    <a:pt x="12007" y="5510"/>
                    <a:pt x="11886" y="5753"/>
                    <a:pt x="11764" y="5996"/>
                  </a:cubicBezTo>
                  <a:lnTo>
                    <a:pt x="11673" y="6239"/>
                  </a:lnTo>
                  <a:cubicBezTo>
                    <a:pt x="11582" y="6391"/>
                    <a:pt x="11521" y="6574"/>
                    <a:pt x="11430" y="6756"/>
                  </a:cubicBezTo>
                  <a:cubicBezTo>
                    <a:pt x="11399" y="6878"/>
                    <a:pt x="11369" y="6969"/>
                    <a:pt x="11308" y="7060"/>
                  </a:cubicBezTo>
                  <a:cubicBezTo>
                    <a:pt x="11247" y="7273"/>
                    <a:pt x="11217" y="7455"/>
                    <a:pt x="11126" y="7638"/>
                  </a:cubicBezTo>
                  <a:cubicBezTo>
                    <a:pt x="11095" y="7759"/>
                    <a:pt x="11065" y="7881"/>
                    <a:pt x="11004" y="8033"/>
                  </a:cubicBezTo>
                  <a:lnTo>
                    <a:pt x="10883" y="8489"/>
                  </a:lnTo>
                  <a:cubicBezTo>
                    <a:pt x="10761" y="9157"/>
                    <a:pt x="10639" y="9887"/>
                    <a:pt x="10639" y="10616"/>
                  </a:cubicBezTo>
                  <a:cubicBezTo>
                    <a:pt x="10090" y="9939"/>
                    <a:pt x="9211" y="9537"/>
                    <a:pt x="8345" y="9537"/>
                  </a:cubicBezTo>
                  <a:cubicBezTo>
                    <a:pt x="7774" y="9537"/>
                    <a:pt x="7208" y="9713"/>
                    <a:pt x="6749" y="10100"/>
                  </a:cubicBezTo>
                  <a:cubicBezTo>
                    <a:pt x="5655" y="11072"/>
                    <a:pt x="5533" y="13109"/>
                    <a:pt x="6658" y="14051"/>
                  </a:cubicBezTo>
                  <a:lnTo>
                    <a:pt x="6597" y="14112"/>
                  </a:lnTo>
                  <a:cubicBezTo>
                    <a:pt x="5984" y="13550"/>
                    <a:pt x="5191" y="13294"/>
                    <a:pt x="4377" y="13294"/>
                  </a:cubicBezTo>
                  <a:cubicBezTo>
                    <a:pt x="3736" y="13294"/>
                    <a:pt x="3082" y="13453"/>
                    <a:pt x="2493" y="13747"/>
                  </a:cubicBezTo>
                  <a:cubicBezTo>
                    <a:pt x="639" y="14720"/>
                    <a:pt x="1" y="16908"/>
                    <a:pt x="305" y="18884"/>
                  </a:cubicBezTo>
                  <a:cubicBezTo>
                    <a:pt x="761" y="21620"/>
                    <a:pt x="2737" y="23626"/>
                    <a:pt x="5138" y="25145"/>
                  </a:cubicBezTo>
                  <a:cubicBezTo>
                    <a:pt x="5351" y="25297"/>
                    <a:pt x="5624" y="25449"/>
                    <a:pt x="5837" y="25571"/>
                  </a:cubicBezTo>
                  <a:lnTo>
                    <a:pt x="5898" y="25571"/>
                  </a:lnTo>
                  <a:cubicBezTo>
                    <a:pt x="6110" y="25723"/>
                    <a:pt x="6384" y="25845"/>
                    <a:pt x="6597" y="25997"/>
                  </a:cubicBezTo>
                  <a:cubicBezTo>
                    <a:pt x="7114" y="26270"/>
                    <a:pt x="7600" y="26483"/>
                    <a:pt x="8117" y="26726"/>
                  </a:cubicBezTo>
                  <a:lnTo>
                    <a:pt x="8177" y="26726"/>
                  </a:lnTo>
                  <a:cubicBezTo>
                    <a:pt x="8390" y="26817"/>
                    <a:pt x="8664" y="26908"/>
                    <a:pt x="8876" y="27030"/>
                  </a:cubicBezTo>
                  <a:cubicBezTo>
                    <a:pt x="8937" y="27030"/>
                    <a:pt x="8937" y="27060"/>
                    <a:pt x="8968" y="27060"/>
                  </a:cubicBezTo>
                  <a:cubicBezTo>
                    <a:pt x="9180" y="27121"/>
                    <a:pt x="9424" y="27243"/>
                    <a:pt x="9636" y="27334"/>
                  </a:cubicBezTo>
                  <a:cubicBezTo>
                    <a:pt x="9697" y="27334"/>
                    <a:pt x="9728" y="27364"/>
                    <a:pt x="9758" y="27364"/>
                  </a:cubicBezTo>
                  <a:cubicBezTo>
                    <a:pt x="10001" y="27425"/>
                    <a:pt x="10214" y="27516"/>
                    <a:pt x="10396" y="27577"/>
                  </a:cubicBezTo>
                  <a:cubicBezTo>
                    <a:pt x="10457" y="27577"/>
                    <a:pt x="10457" y="27577"/>
                    <a:pt x="10487" y="27638"/>
                  </a:cubicBezTo>
                  <a:cubicBezTo>
                    <a:pt x="10700" y="27699"/>
                    <a:pt x="10943" y="27790"/>
                    <a:pt x="11126" y="27851"/>
                  </a:cubicBezTo>
                  <a:cubicBezTo>
                    <a:pt x="14086" y="28831"/>
                    <a:pt x="17187" y="29334"/>
                    <a:pt x="20286" y="29334"/>
                  </a:cubicBezTo>
                  <a:cubicBezTo>
                    <a:pt x="22375" y="29334"/>
                    <a:pt x="24462" y="29106"/>
                    <a:pt x="26506" y="28641"/>
                  </a:cubicBezTo>
                  <a:cubicBezTo>
                    <a:pt x="31005" y="27668"/>
                    <a:pt x="36476" y="25510"/>
                    <a:pt x="38330" y="20981"/>
                  </a:cubicBezTo>
                  <a:cubicBezTo>
                    <a:pt x="38573" y="20404"/>
                    <a:pt x="38755" y="19796"/>
                    <a:pt x="38816" y="19188"/>
                  </a:cubicBezTo>
                  <a:cubicBezTo>
                    <a:pt x="38907" y="18732"/>
                    <a:pt x="38938" y="18276"/>
                    <a:pt x="38907" y="17790"/>
                  </a:cubicBezTo>
                  <a:cubicBezTo>
                    <a:pt x="38877" y="16544"/>
                    <a:pt x="38482" y="15358"/>
                    <a:pt x="37692" y="14355"/>
                  </a:cubicBezTo>
                  <a:cubicBezTo>
                    <a:pt x="37570" y="14264"/>
                    <a:pt x="37509" y="14142"/>
                    <a:pt x="37388" y="14021"/>
                  </a:cubicBezTo>
                  <a:cubicBezTo>
                    <a:pt x="36506" y="13109"/>
                    <a:pt x="35321" y="12531"/>
                    <a:pt x="34075" y="12471"/>
                  </a:cubicBezTo>
                  <a:cubicBezTo>
                    <a:pt x="33916" y="12451"/>
                    <a:pt x="33756" y="12441"/>
                    <a:pt x="33595" y="12441"/>
                  </a:cubicBezTo>
                  <a:cubicBezTo>
                    <a:pt x="33019" y="12441"/>
                    <a:pt x="32440" y="12567"/>
                    <a:pt x="31916" y="12805"/>
                  </a:cubicBezTo>
                  <a:cubicBezTo>
                    <a:pt x="32038" y="12227"/>
                    <a:pt x="32068" y="11619"/>
                    <a:pt x="32099" y="11072"/>
                  </a:cubicBezTo>
                  <a:cubicBezTo>
                    <a:pt x="32190" y="7273"/>
                    <a:pt x="30305" y="3534"/>
                    <a:pt x="27053" y="1528"/>
                  </a:cubicBezTo>
                  <a:cubicBezTo>
                    <a:pt x="26780" y="1376"/>
                    <a:pt x="26567" y="1224"/>
                    <a:pt x="26263" y="1103"/>
                  </a:cubicBezTo>
                  <a:cubicBezTo>
                    <a:pt x="24739" y="362"/>
                    <a:pt x="23087" y="1"/>
                    <a:pt x="2144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" name="Google Shape;1526;p49"/>
            <p:cNvGrpSpPr/>
            <p:nvPr/>
          </p:nvGrpSpPr>
          <p:grpSpPr>
            <a:xfrm>
              <a:off x="1069650" y="1851663"/>
              <a:ext cx="981050" cy="734825"/>
              <a:chOff x="1084775" y="1851650"/>
              <a:chExt cx="981050" cy="734825"/>
            </a:xfrm>
          </p:grpSpPr>
          <p:sp>
            <p:nvSpPr>
              <p:cNvPr id="1527" name="Google Shape;1527;p49"/>
              <p:cNvSpPr/>
              <p:nvPr/>
            </p:nvSpPr>
            <p:spPr>
              <a:xfrm>
                <a:off x="1084775" y="1863125"/>
                <a:ext cx="972675" cy="714575"/>
              </a:xfrm>
              <a:custGeom>
                <a:avLst/>
                <a:gdLst/>
                <a:ahLst/>
                <a:cxnLst/>
                <a:rect l="l" t="t" r="r" b="b"/>
                <a:pathLst>
                  <a:path w="38907" h="28583" extrusionOk="0">
                    <a:moveTo>
                      <a:pt x="21376" y="1"/>
                    </a:moveTo>
                    <a:cubicBezTo>
                      <a:pt x="15577" y="1"/>
                      <a:pt x="10919" y="4925"/>
                      <a:pt x="11064" y="10793"/>
                    </a:cubicBezTo>
                    <a:cubicBezTo>
                      <a:pt x="11064" y="10883"/>
                      <a:pt x="10978" y="10942"/>
                      <a:pt x="10895" y="10942"/>
                    </a:cubicBezTo>
                    <a:cubicBezTo>
                      <a:pt x="10839" y="10942"/>
                      <a:pt x="10785" y="10915"/>
                      <a:pt x="10760" y="10854"/>
                    </a:cubicBezTo>
                    <a:cubicBezTo>
                      <a:pt x="10310" y="10014"/>
                      <a:pt x="9389" y="9491"/>
                      <a:pt x="8465" y="9491"/>
                    </a:cubicBezTo>
                    <a:cubicBezTo>
                      <a:pt x="8018" y="9491"/>
                      <a:pt x="7570" y="9613"/>
                      <a:pt x="7174" y="9881"/>
                    </a:cubicBezTo>
                    <a:cubicBezTo>
                      <a:pt x="5684" y="10854"/>
                      <a:pt x="6201" y="12799"/>
                      <a:pt x="7174" y="13893"/>
                    </a:cubicBezTo>
                    <a:cubicBezTo>
                      <a:pt x="7200" y="13919"/>
                      <a:pt x="7181" y="13990"/>
                      <a:pt x="7136" y="13990"/>
                    </a:cubicBezTo>
                    <a:cubicBezTo>
                      <a:pt x="7129" y="13990"/>
                      <a:pt x="7121" y="13989"/>
                      <a:pt x="7113" y="13984"/>
                    </a:cubicBezTo>
                    <a:cubicBezTo>
                      <a:pt x="6961" y="13893"/>
                      <a:pt x="6809" y="13832"/>
                      <a:pt x="6687" y="13711"/>
                    </a:cubicBezTo>
                    <a:lnTo>
                      <a:pt x="6657" y="13741"/>
                    </a:lnTo>
                    <a:cubicBezTo>
                      <a:pt x="6809" y="13863"/>
                      <a:pt x="6961" y="14015"/>
                      <a:pt x="7052" y="14197"/>
                    </a:cubicBezTo>
                    <a:cubicBezTo>
                      <a:pt x="7123" y="14268"/>
                      <a:pt x="7066" y="14338"/>
                      <a:pt x="7008" y="14338"/>
                    </a:cubicBezTo>
                    <a:cubicBezTo>
                      <a:pt x="6991" y="14338"/>
                      <a:pt x="6975" y="14332"/>
                      <a:pt x="6961" y="14319"/>
                    </a:cubicBezTo>
                    <a:cubicBezTo>
                      <a:pt x="6254" y="13622"/>
                      <a:pt x="5378" y="13308"/>
                      <a:pt x="4507" y="13308"/>
                    </a:cubicBezTo>
                    <a:cubicBezTo>
                      <a:pt x="2982" y="13308"/>
                      <a:pt x="1473" y="14272"/>
                      <a:pt x="912" y="15838"/>
                    </a:cubicBezTo>
                    <a:cubicBezTo>
                      <a:pt x="0" y="18300"/>
                      <a:pt x="1246" y="20884"/>
                      <a:pt x="3040" y="22586"/>
                    </a:cubicBezTo>
                    <a:cubicBezTo>
                      <a:pt x="6079" y="25474"/>
                      <a:pt x="10487" y="27146"/>
                      <a:pt x="14499" y="27997"/>
                    </a:cubicBezTo>
                    <a:cubicBezTo>
                      <a:pt x="16381" y="28389"/>
                      <a:pt x="18299" y="28583"/>
                      <a:pt x="20218" y="28583"/>
                    </a:cubicBezTo>
                    <a:cubicBezTo>
                      <a:pt x="22608" y="28583"/>
                      <a:pt x="25000" y="28283"/>
                      <a:pt x="27326" y="27693"/>
                    </a:cubicBezTo>
                    <a:cubicBezTo>
                      <a:pt x="31308" y="26659"/>
                      <a:pt x="35989" y="24684"/>
                      <a:pt x="37843" y="20732"/>
                    </a:cubicBezTo>
                    <a:cubicBezTo>
                      <a:pt x="38816" y="18635"/>
                      <a:pt x="38907" y="15899"/>
                      <a:pt x="37296" y="14075"/>
                    </a:cubicBezTo>
                    <a:cubicBezTo>
                      <a:pt x="36408" y="13044"/>
                      <a:pt x="35087" y="12404"/>
                      <a:pt x="33759" y="12404"/>
                    </a:cubicBezTo>
                    <a:cubicBezTo>
                      <a:pt x="33131" y="12404"/>
                      <a:pt x="32501" y="12547"/>
                      <a:pt x="31916" y="12860"/>
                    </a:cubicBezTo>
                    <a:cubicBezTo>
                      <a:pt x="31875" y="12887"/>
                      <a:pt x="31834" y="12902"/>
                      <a:pt x="31796" y="12902"/>
                    </a:cubicBezTo>
                    <a:cubicBezTo>
                      <a:pt x="31749" y="12902"/>
                      <a:pt x="31706" y="12879"/>
                      <a:pt x="31673" y="12829"/>
                    </a:cubicBezTo>
                    <a:cubicBezTo>
                      <a:pt x="31612" y="12799"/>
                      <a:pt x="31490" y="12708"/>
                      <a:pt x="31521" y="12616"/>
                    </a:cubicBezTo>
                    <a:cubicBezTo>
                      <a:pt x="32828" y="6477"/>
                      <a:pt x="28420" y="519"/>
                      <a:pt x="22189" y="33"/>
                    </a:cubicBezTo>
                    <a:cubicBezTo>
                      <a:pt x="21916" y="11"/>
                      <a:pt x="21645" y="1"/>
                      <a:pt x="2137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8" name="Google Shape;1528;p49"/>
              <p:cNvSpPr/>
              <p:nvPr/>
            </p:nvSpPr>
            <p:spPr>
              <a:xfrm>
                <a:off x="1131125" y="2220850"/>
                <a:ext cx="72975" cy="115975"/>
              </a:xfrm>
              <a:custGeom>
                <a:avLst/>
                <a:gdLst/>
                <a:ahLst/>
                <a:cxnLst/>
                <a:rect l="l" t="t" r="r" b="b"/>
                <a:pathLst>
                  <a:path w="2919" h="4639" extrusionOk="0">
                    <a:moveTo>
                      <a:pt x="2309" y="1"/>
                    </a:moveTo>
                    <a:cubicBezTo>
                      <a:pt x="1480" y="1"/>
                      <a:pt x="758" y="1054"/>
                      <a:pt x="456" y="1712"/>
                    </a:cubicBezTo>
                    <a:cubicBezTo>
                      <a:pt x="31" y="2624"/>
                      <a:pt x="0" y="3627"/>
                      <a:pt x="426" y="4569"/>
                    </a:cubicBezTo>
                    <a:cubicBezTo>
                      <a:pt x="446" y="4618"/>
                      <a:pt x="481" y="4639"/>
                      <a:pt x="521" y="4639"/>
                    </a:cubicBezTo>
                    <a:cubicBezTo>
                      <a:pt x="602" y="4639"/>
                      <a:pt x="699" y="4550"/>
                      <a:pt x="699" y="4447"/>
                    </a:cubicBezTo>
                    <a:cubicBezTo>
                      <a:pt x="487" y="3566"/>
                      <a:pt x="699" y="2654"/>
                      <a:pt x="1216" y="1925"/>
                    </a:cubicBezTo>
                    <a:cubicBezTo>
                      <a:pt x="1642" y="1377"/>
                      <a:pt x="2432" y="1134"/>
                      <a:pt x="2766" y="557"/>
                    </a:cubicBezTo>
                    <a:cubicBezTo>
                      <a:pt x="2918" y="374"/>
                      <a:pt x="2827" y="131"/>
                      <a:pt x="2584" y="40"/>
                    </a:cubicBezTo>
                    <a:cubicBezTo>
                      <a:pt x="2491" y="13"/>
                      <a:pt x="2400" y="1"/>
                      <a:pt x="230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9" name="Google Shape;1529;p49"/>
              <p:cNvSpPr/>
              <p:nvPr/>
            </p:nvSpPr>
            <p:spPr>
              <a:xfrm>
                <a:off x="1086300" y="1851650"/>
                <a:ext cx="979525" cy="734825"/>
              </a:xfrm>
              <a:custGeom>
                <a:avLst/>
                <a:gdLst/>
                <a:ahLst/>
                <a:cxnLst/>
                <a:rect l="l" t="t" r="r" b="b"/>
                <a:pathLst>
                  <a:path w="39181" h="29393" extrusionOk="0">
                    <a:moveTo>
                      <a:pt x="21332" y="0"/>
                    </a:moveTo>
                    <a:cubicBezTo>
                      <a:pt x="18283" y="0"/>
                      <a:pt x="15273" y="1268"/>
                      <a:pt x="13222" y="3714"/>
                    </a:cubicBezTo>
                    <a:cubicBezTo>
                      <a:pt x="11611" y="5659"/>
                      <a:pt x="10669" y="8121"/>
                      <a:pt x="10639" y="10613"/>
                    </a:cubicBezTo>
                    <a:cubicBezTo>
                      <a:pt x="10095" y="9944"/>
                      <a:pt x="9240" y="9554"/>
                      <a:pt x="8392" y="9554"/>
                    </a:cubicBezTo>
                    <a:cubicBezTo>
                      <a:pt x="7817" y="9554"/>
                      <a:pt x="7245" y="9734"/>
                      <a:pt x="6778" y="10127"/>
                    </a:cubicBezTo>
                    <a:cubicBezTo>
                      <a:pt x="5684" y="11039"/>
                      <a:pt x="5562" y="13136"/>
                      <a:pt x="6657" y="14079"/>
                    </a:cubicBezTo>
                    <a:cubicBezTo>
                      <a:pt x="6778" y="14200"/>
                      <a:pt x="6930" y="14261"/>
                      <a:pt x="7082" y="14352"/>
                    </a:cubicBezTo>
                    <a:cubicBezTo>
                      <a:pt x="7093" y="14358"/>
                      <a:pt x="7104" y="14360"/>
                      <a:pt x="7112" y="14360"/>
                    </a:cubicBezTo>
                    <a:cubicBezTo>
                      <a:pt x="7152" y="14360"/>
                      <a:pt x="7168" y="14311"/>
                      <a:pt x="7143" y="14261"/>
                    </a:cubicBezTo>
                    <a:cubicBezTo>
                      <a:pt x="6170" y="13167"/>
                      <a:pt x="5654" y="11221"/>
                      <a:pt x="7143" y="10249"/>
                    </a:cubicBezTo>
                    <a:cubicBezTo>
                      <a:pt x="7539" y="9991"/>
                      <a:pt x="7990" y="9872"/>
                      <a:pt x="8440" y="9872"/>
                    </a:cubicBezTo>
                    <a:cubicBezTo>
                      <a:pt x="9372" y="9872"/>
                      <a:pt x="10299" y="10381"/>
                      <a:pt x="10730" y="11221"/>
                    </a:cubicBezTo>
                    <a:cubicBezTo>
                      <a:pt x="10754" y="11283"/>
                      <a:pt x="10809" y="11309"/>
                      <a:pt x="10865" y="11309"/>
                    </a:cubicBezTo>
                    <a:cubicBezTo>
                      <a:pt x="10947" y="11309"/>
                      <a:pt x="11034" y="11251"/>
                      <a:pt x="11034" y="11161"/>
                    </a:cubicBezTo>
                    <a:cubicBezTo>
                      <a:pt x="10859" y="5320"/>
                      <a:pt x="15546" y="369"/>
                      <a:pt x="21350" y="369"/>
                    </a:cubicBezTo>
                    <a:cubicBezTo>
                      <a:pt x="21617" y="369"/>
                      <a:pt x="21887" y="379"/>
                      <a:pt x="22158" y="401"/>
                    </a:cubicBezTo>
                    <a:cubicBezTo>
                      <a:pt x="28390" y="887"/>
                      <a:pt x="32797" y="6875"/>
                      <a:pt x="31490" y="12984"/>
                    </a:cubicBezTo>
                    <a:cubicBezTo>
                      <a:pt x="31460" y="13106"/>
                      <a:pt x="31581" y="13197"/>
                      <a:pt x="31642" y="13197"/>
                    </a:cubicBezTo>
                    <a:cubicBezTo>
                      <a:pt x="31686" y="13242"/>
                      <a:pt x="31764" y="13270"/>
                      <a:pt x="31825" y="13270"/>
                    </a:cubicBezTo>
                    <a:cubicBezTo>
                      <a:pt x="31848" y="13270"/>
                      <a:pt x="31869" y="13266"/>
                      <a:pt x="31885" y="13258"/>
                    </a:cubicBezTo>
                    <a:cubicBezTo>
                      <a:pt x="32462" y="12950"/>
                      <a:pt x="33082" y="12810"/>
                      <a:pt x="33701" y="12810"/>
                    </a:cubicBezTo>
                    <a:cubicBezTo>
                      <a:pt x="35038" y="12810"/>
                      <a:pt x="36372" y="13465"/>
                      <a:pt x="37265" y="14504"/>
                    </a:cubicBezTo>
                    <a:cubicBezTo>
                      <a:pt x="38876" y="16328"/>
                      <a:pt x="38785" y="19063"/>
                      <a:pt x="37812" y="21161"/>
                    </a:cubicBezTo>
                    <a:cubicBezTo>
                      <a:pt x="35958" y="25112"/>
                      <a:pt x="31277" y="27088"/>
                      <a:pt x="27295" y="28091"/>
                    </a:cubicBezTo>
                    <a:cubicBezTo>
                      <a:pt x="24969" y="28681"/>
                      <a:pt x="22577" y="28981"/>
                      <a:pt x="20188" y="28981"/>
                    </a:cubicBezTo>
                    <a:cubicBezTo>
                      <a:pt x="18268" y="28981"/>
                      <a:pt x="16350" y="28787"/>
                      <a:pt x="14468" y="28395"/>
                    </a:cubicBezTo>
                    <a:cubicBezTo>
                      <a:pt x="10426" y="27605"/>
                      <a:pt x="6049" y="25902"/>
                      <a:pt x="3009" y="23015"/>
                    </a:cubicBezTo>
                    <a:cubicBezTo>
                      <a:pt x="1216" y="21313"/>
                      <a:pt x="0" y="18729"/>
                      <a:pt x="881" y="16237"/>
                    </a:cubicBezTo>
                    <a:cubicBezTo>
                      <a:pt x="1461" y="14671"/>
                      <a:pt x="2964" y="13720"/>
                      <a:pt x="4481" y="13720"/>
                    </a:cubicBezTo>
                    <a:cubicBezTo>
                      <a:pt x="5349" y="13720"/>
                      <a:pt x="6222" y="14031"/>
                      <a:pt x="6930" y="14717"/>
                    </a:cubicBezTo>
                    <a:cubicBezTo>
                      <a:pt x="6937" y="14731"/>
                      <a:pt x="6949" y="14737"/>
                      <a:pt x="6963" y="14737"/>
                    </a:cubicBezTo>
                    <a:cubicBezTo>
                      <a:pt x="7007" y="14737"/>
                      <a:pt x="7068" y="14672"/>
                      <a:pt x="7021" y="14626"/>
                    </a:cubicBezTo>
                    <a:cubicBezTo>
                      <a:pt x="6930" y="14474"/>
                      <a:pt x="6778" y="14322"/>
                      <a:pt x="6626" y="14170"/>
                    </a:cubicBezTo>
                    <a:cubicBezTo>
                      <a:pt x="6014" y="13608"/>
                      <a:pt x="5221" y="13352"/>
                      <a:pt x="4406" y="13352"/>
                    </a:cubicBezTo>
                    <a:cubicBezTo>
                      <a:pt x="3765" y="13352"/>
                      <a:pt x="3112" y="13511"/>
                      <a:pt x="2523" y="13805"/>
                    </a:cubicBezTo>
                    <a:cubicBezTo>
                      <a:pt x="669" y="14778"/>
                      <a:pt x="0" y="16966"/>
                      <a:pt x="304" y="18942"/>
                    </a:cubicBezTo>
                    <a:cubicBezTo>
                      <a:pt x="1064" y="23805"/>
                      <a:pt x="6900" y="26541"/>
                      <a:pt x="11034" y="27909"/>
                    </a:cubicBezTo>
                    <a:cubicBezTo>
                      <a:pt x="13975" y="28889"/>
                      <a:pt x="17091" y="29392"/>
                      <a:pt x="20198" y="29392"/>
                    </a:cubicBezTo>
                    <a:cubicBezTo>
                      <a:pt x="22292" y="29392"/>
                      <a:pt x="24383" y="29164"/>
                      <a:pt x="26414" y="28699"/>
                    </a:cubicBezTo>
                    <a:cubicBezTo>
                      <a:pt x="30852" y="27726"/>
                      <a:pt x="36323" y="25598"/>
                      <a:pt x="38238" y="21039"/>
                    </a:cubicBezTo>
                    <a:cubicBezTo>
                      <a:pt x="39180" y="18759"/>
                      <a:pt x="39119" y="15902"/>
                      <a:pt x="37326" y="14079"/>
                    </a:cubicBezTo>
                    <a:cubicBezTo>
                      <a:pt x="36307" y="13080"/>
                      <a:pt x="34946" y="12483"/>
                      <a:pt x="33586" y="12483"/>
                    </a:cubicBezTo>
                    <a:cubicBezTo>
                      <a:pt x="33000" y="12483"/>
                      <a:pt x="32413" y="12594"/>
                      <a:pt x="31855" y="12832"/>
                    </a:cubicBezTo>
                    <a:cubicBezTo>
                      <a:pt x="32706" y="8182"/>
                      <a:pt x="30487" y="3227"/>
                      <a:pt x="26171" y="1130"/>
                    </a:cubicBezTo>
                    <a:cubicBezTo>
                      <a:pt x="24644" y="372"/>
                      <a:pt x="22982" y="0"/>
                      <a:pt x="213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0" name="Google Shape;1530;p49"/>
              <p:cNvSpPr/>
              <p:nvPr/>
            </p:nvSpPr>
            <p:spPr>
              <a:xfrm>
                <a:off x="1773225" y="2406050"/>
                <a:ext cx="52475" cy="76350"/>
              </a:xfrm>
              <a:custGeom>
                <a:avLst/>
                <a:gdLst/>
                <a:ahLst/>
                <a:cxnLst/>
                <a:rect l="l" t="t" r="r" b="b"/>
                <a:pathLst>
                  <a:path w="2099" h="3054" extrusionOk="0">
                    <a:moveTo>
                      <a:pt x="815" y="0"/>
                    </a:moveTo>
                    <a:cubicBezTo>
                      <a:pt x="723" y="0"/>
                      <a:pt x="632" y="17"/>
                      <a:pt x="548" y="49"/>
                    </a:cubicBezTo>
                    <a:cubicBezTo>
                      <a:pt x="365" y="79"/>
                      <a:pt x="274" y="140"/>
                      <a:pt x="153" y="261"/>
                    </a:cubicBezTo>
                    <a:cubicBezTo>
                      <a:pt x="122" y="292"/>
                      <a:pt x="31" y="383"/>
                      <a:pt x="31" y="413"/>
                    </a:cubicBezTo>
                    <a:cubicBezTo>
                      <a:pt x="1" y="504"/>
                      <a:pt x="31" y="565"/>
                      <a:pt x="31" y="656"/>
                    </a:cubicBezTo>
                    <a:cubicBezTo>
                      <a:pt x="31" y="672"/>
                      <a:pt x="62" y="679"/>
                      <a:pt x="92" y="679"/>
                    </a:cubicBezTo>
                    <a:cubicBezTo>
                      <a:pt x="122" y="679"/>
                      <a:pt x="153" y="672"/>
                      <a:pt x="153" y="656"/>
                    </a:cubicBezTo>
                    <a:cubicBezTo>
                      <a:pt x="153" y="596"/>
                      <a:pt x="274" y="504"/>
                      <a:pt x="305" y="444"/>
                    </a:cubicBezTo>
                    <a:cubicBezTo>
                      <a:pt x="365" y="383"/>
                      <a:pt x="457" y="322"/>
                      <a:pt x="548" y="261"/>
                    </a:cubicBezTo>
                    <a:cubicBezTo>
                      <a:pt x="611" y="236"/>
                      <a:pt x="684" y="221"/>
                      <a:pt x="759" y="221"/>
                    </a:cubicBezTo>
                    <a:cubicBezTo>
                      <a:pt x="866" y="221"/>
                      <a:pt x="976" y="251"/>
                      <a:pt x="1065" y="322"/>
                    </a:cubicBezTo>
                    <a:cubicBezTo>
                      <a:pt x="1490" y="596"/>
                      <a:pt x="1095" y="1204"/>
                      <a:pt x="700" y="1204"/>
                    </a:cubicBezTo>
                    <a:cubicBezTo>
                      <a:pt x="548" y="1204"/>
                      <a:pt x="548" y="1477"/>
                      <a:pt x="700" y="1477"/>
                    </a:cubicBezTo>
                    <a:lnTo>
                      <a:pt x="882" y="1477"/>
                    </a:lnTo>
                    <a:cubicBezTo>
                      <a:pt x="894" y="1476"/>
                      <a:pt x="905" y="1476"/>
                      <a:pt x="917" y="1476"/>
                    </a:cubicBezTo>
                    <a:cubicBezTo>
                      <a:pt x="1367" y="1476"/>
                      <a:pt x="1906" y="2036"/>
                      <a:pt x="1551" y="2480"/>
                    </a:cubicBezTo>
                    <a:cubicBezTo>
                      <a:pt x="1420" y="2677"/>
                      <a:pt x="1226" y="2759"/>
                      <a:pt x="1019" y="2759"/>
                    </a:cubicBezTo>
                    <a:cubicBezTo>
                      <a:pt x="842" y="2759"/>
                      <a:pt x="655" y="2700"/>
                      <a:pt x="487" y="2602"/>
                    </a:cubicBezTo>
                    <a:cubicBezTo>
                      <a:pt x="472" y="2579"/>
                      <a:pt x="451" y="2569"/>
                      <a:pt x="429" y="2569"/>
                    </a:cubicBezTo>
                    <a:cubicBezTo>
                      <a:pt x="364" y="2569"/>
                      <a:pt x="289" y="2655"/>
                      <a:pt x="335" y="2723"/>
                    </a:cubicBezTo>
                    <a:cubicBezTo>
                      <a:pt x="488" y="2953"/>
                      <a:pt x="737" y="3054"/>
                      <a:pt x="990" y="3054"/>
                    </a:cubicBezTo>
                    <a:cubicBezTo>
                      <a:pt x="1341" y="3054"/>
                      <a:pt x="1701" y="2859"/>
                      <a:pt x="1824" y="2541"/>
                    </a:cubicBezTo>
                    <a:cubicBezTo>
                      <a:pt x="2098" y="2024"/>
                      <a:pt x="1673" y="1447"/>
                      <a:pt x="1186" y="1325"/>
                    </a:cubicBezTo>
                    <a:cubicBezTo>
                      <a:pt x="1490" y="1082"/>
                      <a:pt x="1642" y="565"/>
                      <a:pt x="1308" y="201"/>
                    </a:cubicBezTo>
                    <a:cubicBezTo>
                      <a:pt x="1168" y="61"/>
                      <a:pt x="990" y="0"/>
                      <a:pt x="815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1" name="Google Shape;1531;p49"/>
              <p:cNvSpPr/>
              <p:nvPr/>
            </p:nvSpPr>
            <p:spPr>
              <a:xfrm>
                <a:off x="1603650" y="2216075"/>
                <a:ext cx="37375" cy="35025"/>
              </a:xfrm>
              <a:custGeom>
                <a:avLst/>
                <a:gdLst/>
                <a:ahLst/>
                <a:cxnLst/>
                <a:rect l="l" t="t" r="r" b="b"/>
                <a:pathLst>
                  <a:path w="1495" h="1401" extrusionOk="0">
                    <a:moveTo>
                      <a:pt x="1307" y="0"/>
                    </a:moveTo>
                    <a:cubicBezTo>
                      <a:pt x="1040" y="0"/>
                      <a:pt x="762" y="222"/>
                      <a:pt x="553" y="353"/>
                    </a:cubicBezTo>
                    <a:cubicBezTo>
                      <a:pt x="279" y="626"/>
                      <a:pt x="127" y="930"/>
                      <a:pt x="36" y="1264"/>
                    </a:cubicBezTo>
                    <a:cubicBezTo>
                      <a:pt x="0" y="1353"/>
                      <a:pt x="68" y="1400"/>
                      <a:pt x="137" y="1400"/>
                    </a:cubicBezTo>
                    <a:cubicBezTo>
                      <a:pt x="186" y="1400"/>
                      <a:pt x="236" y="1376"/>
                      <a:pt x="249" y="1325"/>
                    </a:cubicBezTo>
                    <a:cubicBezTo>
                      <a:pt x="370" y="1052"/>
                      <a:pt x="553" y="809"/>
                      <a:pt x="796" y="626"/>
                    </a:cubicBezTo>
                    <a:cubicBezTo>
                      <a:pt x="978" y="413"/>
                      <a:pt x="1282" y="353"/>
                      <a:pt x="1464" y="170"/>
                    </a:cubicBezTo>
                    <a:cubicBezTo>
                      <a:pt x="1495" y="109"/>
                      <a:pt x="1495" y="18"/>
                      <a:pt x="1434" y="18"/>
                    </a:cubicBezTo>
                    <a:cubicBezTo>
                      <a:pt x="1392" y="6"/>
                      <a:pt x="1350" y="0"/>
                      <a:pt x="1307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2" name="Google Shape;1532;p49"/>
              <p:cNvSpPr/>
              <p:nvPr/>
            </p:nvSpPr>
            <p:spPr>
              <a:xfrm>
                <a:off x="1823375" y="2265550"/>
                <a:ext cx="98050" cy="71050"/>
              </a:xfrm>
              <a:custGeom>
                <a:avLst/>
                <a:gdLst/>
                <a:ahLst/>
                <a:cxnLst/>
                <a:rect l="l" t="t" r="r" b="b"/>
                <a:pathLst>
                  <a:path w="3922" h="2842" extrusionOk="0">
                    <a:moveTo>
                      <a:pt x="2723" y="0"/>
                    </a:moveTo>
                    <a:cubicBezTo>
                      <a:pt x="2671" y="0"/>
                      <a:pt x="2620" y="22"/>
                      <a:pt x="2584" y="76"/>
                    </a:cubicBezTo>
                    <a:cubicBezTo>
                      <a:pt x="1977" y="1109"/>
                      <a:pt x="1186" y="1899"/>
                      <a:pt x="153" y="2507"/>
                    </a:cubicBezTo>
                    <a:cubicBezTo>
                      <a:pt x="1" y="2629"/>
                      <a:pt x="62" y="2842"/>
                      <a:pt x="244" y="2842"/>
                    </a:cubicBezTo>
                    <a:cubicBezTo>
                      <a:pt x="1399" y="2781"/>
                      <a:pt x="2645" y="2751"/>
                      <a:pt x="3800" y="2538"/>
                    </a:cubicBezTo>
                    <a:cubicBezTo>
                      <a:pt x="3922" y="2538"/>
                      <a:pt x="3892" y="2355"/>
                      <a:pt x="3770" y="2355"/>
                    </a:cubicBezTo>
                    <a:cubicBezTo>
                      <a:pt x="3603" y="2350"/>
                      <a:pt x="3436" y="2348"/>
                      <a:pt x="3269" y="2348"/>
                    </a:cubicBezTo>
                    <a:cubicBezTo>
                      <a:pt x="2493" y="2348"/>
                      <a:pt x="1713" y="2402"/>
                      <a:pt x="913" y="2477"/>
                    </a:cubicBezTo>
                    <a:cubicBezTo>
                      <a:pt x="1733" y="1869"/>
                      <a:pt x="2372" y="1140"/>
                      <a:pt x="2888" y="258"/>
                    </a:cubicBezTo>
                    <a:cubicBezTo>
                      <a:pt x="2974" y="129"/>
                      <a:pt x="2848" y="0"/>
                      <a:pt x="272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3" name="Google Shape;1533;p49"/>
              <p:cNvSpPr/>
              <p:nvPr/>
            </p:nvSpPr>
            <p:spPr>
              <a:xfrm>
                <a:off x="1773225" y="2406050"/>
                <a:ext cx="52475" cy="76350"/>
              </a:xfrm>
              <a:custGeom>
                <a:avLst/>
                <a:gdLst/>
                <a:ahLst/>
                <a:cxnLst/>
                <a:rect l="l" t="t" r="r" b="b"/>
                <a:pathLst>
                  <a:path w="2099" h="3054" extrusionOk="0">
                    <a:moveTo>
                      <a:pt x="815" y="0"/>
                    </a:moveTo>
                    <a:cubicBezTo>
                      <a:pt x="723" y="0"/>
                      <a:pt x="632" y="17"/>
                      <a:pt x="548" y="49"/>
                    </a:cubicBezTo>
                    <a:cubicBezTo>
                      <a:pt x="365" y="79"/>
                      <a:pt x="274" y="140"/>
                      <a:pt x="153" y="261"/>
                    </a:cubicBezTo>
                    <a:cubicBezTo>
                      <a:pt x="122" y="292"/>
                      <a:pt x="31" y="383"/>
                      <a:pt x="31" y="413"/>
                    </a:cubicBezTo>
                    <a:cubicBezTo>
                      <a:pt x="1" y="504"/>
                      <a:pt x="31" y="565"/>
                      <a:pt x="31" y="656"/>
                    </a:cubicBezTo>
                    <a:cubicBezTo>
                      <a:pt x="31" y="672"/>
                      <a:pt x="62" y="679"/>
                      <a:pt x="92" y="679"/>
                    </a:cubicBezTo>
                    <a:cubicBezTo>
                      <a:pt x="122" y="679"/>
                      <a:pt x="153" y="672"/>
                      <a:pt x="153" y="656"/>
                    </a:cubicBezTo>
                    <a:cubicBezTo>
                      <a:pt x="153" y="596"/>
                      <a:pt x="274" y="504"/>
                      <a:pt x="305" y="444"/>
                    </a:cubicBezTo>
                    <a:cubicBezTo>
                      <a:pt x="365" y="383"/>
                      <a:pt x="457" y="322"/>
                      <a:pt x="548" y="261"/>
                    </a:cubicBezTo>
                    <a:cubicBezTo>
                      <a:pt x="611" y="236"/>
                      <a:pt x="684" y="221"/>
                      <a:pt x="759" y="221"/>
                    </a:cubicBezTo>
                    <a:cubicBezTo>
                      <a:pt x="866" y="221"/>
                      <a:pt x="976" y="251"/>
                      <a:pt x="1065" y="322"/>
                    </a:cubicBezTo>
                    <a:cubicBezTo>
                      <a:pt x="1490" y="596"/>
                      <a:pt x="1095" y="1204"/>
                      <a:pt x="700" y="1204"/>
                    </a:cubicBezTo>
                    <a:cubicBezTo>
                      <a:pt x="548" y="1204"/>
                      <a:pt x="548" y="1477"/>
                      <a:pt x="700" y="1477"/>
                    </a:cubicBezTo>
                    <a:lnTo>
                      <a:pt x="882" y="1477"/>
                    </a:lnTo>
                    <a:cubicBezTo>
                      <a:pt x="894" y="1476"/>
                      <a:pt x="905" y="1476"/>
                      <a:pt x="917" y="1476"/>
                    </a:cubicBezTo>
                    <a:cubicBezTo>
                      <a:pt x="1367" y="1476"/>
                      <a:pt x="1906" y="2036"/>
                      <a:pt x="1551" y="2480"/>
                    </a:cubicBezTo>
                    <a:cubicBezTo>
                      <a:pt x="1420" y="2677"/>
                      <a:pt x="1226" y="2759"/>
                      <a:pt x="1019" y="2759"/>
                    </a:cubicBezTo>
                    <a:cubicBezTo>
                      <a:pt x="842" y="2759"/>
                      <a:pt x="655" y="2700"/>
                      <a:pt x="487" y="2602"/>
                    </a:cubicBezTo>
                    <a:cubicBezTo>
                      <a:pt x="472" y="2579"/>
                      <a:pt x="451" y="2569"/>
                      <a:pt x="429" y="2569"/>
                    </a:cubicBezTo>
                    <a:cubicBezTo>
                      <a:pt x="364" y="2569"/>
                      <a:pt x="289" y="2655"/>
                      <a:pt x="335" y="2723"/>
                    </a:cubicBezTo>
                    <a:cubicBezTo>
                      <a:pt x="488" y="2953"/>
                      <a:pt x="737" y="3054"/>
                      <a:pt x="990" y="3054"/>
                    </a:cubicBezTo>
                    <a:cubicBezTo>
                      <a:pt x="1341" y="3054"/>
                      <a:pt x="1701" y="2859"/>
                      <a:pt x="1824" y="2541"/>
                    </a:cubicBezTo>
                    <a:cubicBezTo>
                      <a:pt x="2098" y="2024"/>
                      <a:pt x="1673" y="1447"/>
                      <a:pt x="1186" y="1325"/>
                    </a:cubicBezTo>
                    <a:cubicBezTo>
                      <a:pt x="1490" y="1082"/>
                      <a:pt x="1642" y="565"/>
                      <a:pt x="1308" y="201"/>
                    </a:cubicBezTo>
                    <a:cubicBezTo>
                      <a:pt x="1168" y="61"/>
                      <a:pt x="990" y="0"/>
                      <a:pt x="8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4" name="Google Shape;1534;p49"/>
              <p:cNvSpPr/>
              <p:nvPr/>
            </p:nvSpPr>
            <p:spPr>
              <a:xfrm>
                <a:off x="1628100" y="2271650"/>
                <a:ext cx="95725" cy="96875"/>
              </a:xfrm>
              <a:custGeom>
                <a:avLst/>
                <a:gdLst/>
                <a:ahLst/>
                <a:cxnLst/>
                <a:rect l="l" t="t" r="r" b="b"/>
                <a:pathLst>
                  <a:path w="3829" h="3875" extrusionOk="0">
                    <a:moveTo>
                      <a:pt x="1873" y="0"/>
                    </a:moveTo>
                    <a:cubicBezTo>
                      <a:pt x="1806" y="0"/>
                      <a:pt x="1739" y="5"/>
                      <a:pt x="1672" y="14"/>
                    </a:cubicBezTo>
                    <a:cubicBezTo>
                      <a:pt x="426" y="227"/>
                      <a:pt x="0" y="1139"/>
                      <a:pt x="0" y="2051"/>
                    </a:cubicBezTo>
                    <a:cubicBezTo>
                      <a:pt x="31" y="3023"/>
                      <a:pt x="790" y="3874"/>
                      <a:pt x="1824" y="3874"/>
                    </a:cubicBezTo>
                    <a:cubicBezTo>
                      <a:pt x="2766" y="3814"/>
                      <a:pt x="3708" y="3114"/>
                      <a:pt x="3800" y="2111"/>
                    </a:cubicBezTo>
                    <a:cubicBezTo>
                      <a:pt x="3828" y="1056"/>
                      <a:pt x="2893" y="0"/>
                      <a:pt x="18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5" name="Google Shape;1535;p49"/>
              <p:cNvSpPr/>
              <p:nvPr/>
            </p:nvSpPr>
            <p:spPr>
              <a:xfrm>
                <a:off x="1603650" y="2216075"/>
                <a:ext cx="37375" cy="35025"/>
              </a:xfrm>
              <a:custGeom>
                <a:avLst/>
                <a:gdLst/>
                <a:ahLst/>
                <a:cxnLst/>
                <a:rect l="l" t="t" r="r" b="b"/>
                <a:pathLst>
                  <a:path w="1495" h="1401" extrusionOk="0">
                    <a:moveTo>
                      <a:pt x="1307" y="0"/>
                    </a:moveTo>
                    <a:cubicBezTo>
                      <a:pt x="1040" y="0"/>
                      <a:pt x="762" y="222"/>
                      <a:pt x="553" y="353"/>
                    </a:cubicBezTo>
                    <a:cubicBezTo>
                      <a:pt x="279" y="626"/>
                      <a:pt x="127" y="930"/>
                      <a:pt x="36" y="1264"/>
                    </a:cubicBezTo>
                    <a:cubicBezTo>
                      <a:pt x="0" y="1353"/>
                      <a:pt x="68" y="1400"/>
                      <a:pt x="137" y="1400"/>
                    </a:cubicBezTo>
                    <a:cubicBezTo>
                      <a:pt x="186" y="1400"/>
                      <a:pt x="236" y="1376"/>
                      <a:pt x="249" y="1325"/>
                    </a:cubicBezTo>
                    <a:cubicBezTo>
                      <a:pt x="370" y="1052"/>
                      <a:pt x="553" y="809"/>
                      <a:pt x="796" y="626"/>
                    </a:cubicBezTo>
                    <a:cubicBezTo>
                      <a:pt x="978" y="413"/>
                      <a:pt x="1282" y="353"/>
                      <a:pt x="1464" y="170"/>
                    </a:cubicBezTo>
                    <a:cubicBezTo>
                      <a:pt x="1495" y="109"/>
                      <a:pt x="1495" y="18"/>
                      <a:pt x="1434" y="18"/>
                    </a:cubicBezTo>
                    <a:cubicBezTo>
                      <a:pt x="1392" y="6"/>
                      <a:pt x="1350" y="0"/>
                      <a:pt x="130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" name="Google Shape;1543;p49"/>
          <p:cNvGrpSpPr/>
          <p:nvPr/>
        </p:nvGrpSpPr>
        <p:grpSpPr>
          <a:xfrm>
            <a:off x="4932040" y="4443958"/>
            <a:ext cx="691076" cy="328748"/>
            <a:chOff x="5102400" y="2058675"/>
            <a:chExt cx="691076" cy="328748"/>
          </a:xfrm>
        </p:grpSpPr>
        <p:sp>
          <p:nvSpPr>
            <p:cNvPr id="1544" name="Google Shape;1544;p49"/>
            <p:cNvSpPr/>
            <p:nvPr/>
          </p:nvSpPr>
          <p:spPr>
            <a:xfrm>
              <a:off x="5102400" y="2058675"/>
              <a:ext cx="691076" cy="328748"/>
            </a:xfrm>
            <a:custGeom>
              <a:avLst/>
              <a:gdLst/>
              <a:ahLst/>
              <a:cxnLst/>
              <a:rect l="l" t="t" r="r" b="b"/>
              <a:pathLst>
                <a:path w="30931" h="14714" extrusionOk="0">
                  <a:moveTo>
                    <a:pt x="13329" y="0"/>
                  </a:moveTo>
                  <a:cubicBezTo>
                    <a:pt x="13102" y="0"/>
                    <a:pt x="12876" y="12"/>
                    <a:pt x="12651" y="36"/>
                  </a:cubicBezTo>
                  <a:cubicBezTo>
                    <a:pt x="9115" y="403"/>
                    <a:pt x="4979" y="4739"/>
                    <a:pt x="7414" y="8375"/>
                  </a:cubicBezTo>
                  <a:lnTo>
                    <a:pt x="7281" y="8442"/>
                  </a:lnTo>
                  <a:cubicBezTo>
                    <a:pt x="7281" y="8409"/>
                    <a:pt x="7247" y="8375"/>
                    <a:pt x="7214" y="8375"/>
                  </a:cubicBezTo>
                  <a:cubicBezTo>
                    <a:pt x="6705" y="8115"/>
                    <a:pt x="6151" y="7999"/>
                    <a:pt x="5596" y="7999"/>
                  </a:cubicBezTo>
                  <a:cubicBezTo>
                    <a:pt x="2807" y="7999"/>
                    <a:pt x="1" y="10931"/>
                    <a:pt x="2811" y="13212"/>
                  </a:cubicBezTo>
                  <a:cubicBezTo>
                    <a:pt x="4712" y="14713"/>
                    <a:pt x="8115" y="14313"/>
                    <a:pt x="10383" y="14446"/>
                  </a:cubicBezTo>
                  <a:cubicBezTo>
                    <a:pt x="11972" y="14525"/>
                    <a:pt x="13568" y="14589"/>
                    <a:pt x="15168" y="14589"/>
                  </a:cubicBezTo>
                  <a:cubicBezTo>
                    <a:pt x="16961" y="14589"/>
                    <a:pt x="18759" y="14509"/>
                    <a:pt x="20557" y="14280"/>
                  </a:cubicBezTo>
                  <a:cubicBezTo>
                    <a:pt x="23793" y="13879"/>
                    <a:pt x="30931" y="12945"/>
                    <a:pt x="29397" y="8042"/>
                  </a:cubicBezTo>
                  <a:cubicBezTo>
                    <a:pt x="28679" y="5745"/>
                    <a:pt x="26948" y="4838"/>
                    <a:pt x="25045" y="4838"/>
                  </a:cubicBezTo>
                  <a:cubicBezTo>
                    <a:pt x="23409" y="4838"/>
                    <a:pt x="21647" y="5508"/>
                    <a:pt x="20290" y="6541"/>
                  </a:cubicBezTo>
                  <a:cubicBezTo>
                    <a:pt x="20541" y="2873"/>
                    <a:pt x="16873" y="0"/>
                    <a:pt x="13329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1545;p49"/>
            <p:cNvGrpSpPr/>
            <p:nvPr/>
          </p:nvGrpSpPr>
          <p:grpSpPr>
            <a:xfrm>
              <a:off x="5124114" y="2069130"/>
              <a:ext cx="647659" cy="307845"/>
              <a:chOff x="1436600" y="1088800"/>
              <a:chExt cx="771850" cy="366875"/>
            </a:xfrm>
          </p:grpSpPr>
          <p:sp>
            <p:nvSpPr>
              <p:cNvPr id="1546" name="Google Shape;1546;p49"/>
              <p:cNvSpPr/>
              <p:nvPr/>
            </p:nvSpPr>
            <p:spPr>
              <a:xfrm>
                <a:off x="1478725" y="1105400"/>
                <a:ext cx="682175" cy="329150"/>
              </a:xfrm>
              <a:custGeom>
                <a:avLst/>
                <a:gdLst/>
                <a:ahLst/>
                <a:cxnLst/>
                <a:rect l="l" t="t" r="r" b="b"/>
                <a:pathLst>
                  <a:path w="27287" h="13166" extrusionOk="0">
                    <a:moveTo>
                      <a:pt x="11638" y="0"/>
                    </a:moveTo>
                    <a:cubicBezTo>
                      <a:pt x="11617" y="0"/>
                      <a:pt x="11596" y="0"/>
                      <a:pt x="11576" y="1"/>
                    </a:cubicBezTo>
                    <a:cubicBezTo>
                      <a:pt x="9674" y="34"/>
                      <a:pt x="7906" y="935"/>
                      <a:pt x="6805" y="2436"/>
                    </a:cubicBezTo>
                    <a:cubicBezTo>
                      <a:pt x="5571" y="4170"/>
                      <a:pt x="5771" y="5705"/>
                      <a:pt x="6072" y="7639"/>
                    </a:cubicBezTo>
                    <a:cubicBezTo>
                      <a:pt x="6072" y="7753"/>
                      <a:pt x="5964" y="7820"/>
                      <a:pt x="5874" y="7820"/>
                    </a:cubicBezTo>
                    <a:cubicBezTo>
                      <a:pt x="5831" y="7820"/>
                      <a:pt x="5793" y="7805"/>
                      <a:pt x="5771" y="7773"/>
                    </a:cubicBezTo>
                    <a:cubicBezTo>
                      <a:pt x="5738" y="7706"/>
                      <a:pt x="5738" y="7673"/>
                      <a:pt x="5671" y="7639"/>
                    </a:cubicBezTo>
                    <a:lnTo>
                      <a:pt x="5571" y="7706"/>
                    </a:lnTo>
                    <a:cubicBezTo>
                      <a:pt x="5631" y="7857"/>
                      <a:pt x="5501" y="8116"/>
                      <a:pt x="5328" y="8116"/>
                    </a:cubicBezTo>
                    <a:cubicBezTo>
                      <a:pt x="5310" y="8116"/>
                      <a:pt x="5290" y="8113"/>
                      <a:pt x="5271" y="8106"/>
                    </a:cubicBezTo>
                    <a:cubicBezTo>
                      <a:pt x="4794" y="7963"/>
                      <a:pt x="4324" y="7881"/>
                      <a:pt x="3858" y="7881"/>
                    </a:cubicBezTo>
                    <a:cubicBezTo>
                      <a:pt x="3347" y="7881"/>
                      <a:pt x="2841" y="7980"/>
                      <a:pt x="2336" y="8206"/>
                    </a:cubicBezTo>
                    <a:cubicBezTo>
                      <a:pt x="1" y="9341"/>
                      <a:pt x="1001" y="11842"/>
                      <a:pt x="3336" y="12543"/>
                    </a:cubicBezTo>
                    <a:cubicBezTo>
                      <a:pt x="4837" y="13010"/>
                      <a:pt x="6739" y="12876"/>
                      <a:pt x="8273" y="12976"/>
                    </a:cubicBezTo>
                    <a:cubicBezTo>
                      <a:pt x="9993" y="13086"/>
                      <a:pt x="11703" y="13166"/>
                      <a:pt x="13414" y="13166"/>
                    </a:cubicBezTo>
                    <a:cubicBezTo>
                      <a:pt x="14822" y="13166"/>
                      <a:pt x="16231" y="13112"/>
                      <a:pt x="17647" y="12976"/>
                    </a:cubicBezTo>
                    <a:cubicBezTo>
                      <a:pt x="20215" y="12776"/>
                      <a:pt x="27287" y="12343"/>
                      <a:pt x="27087" y="8440"/>
                    </a:cubicBezTo>
                    <a:cubicBezTo>
                      <a:pt x="26987" y="6472"/>
                      <a:pt x="25252" y="4971"/>
                      <a:pt x="23417" y="4837"/>
                    </a:cubicBezTo>
                    <a:cubicBezTo>
                      <a:pt x="23303" y="4829"/>
                      <a:pt x="23189" y="4825"/>
                      <a:pt x="23076" y="4825"/>
                    </a:cubicBezTo>
                    <a:cubicBezTo>
                      <a:pt x="21323" y="4825"/>
                      <a:pt x="19830" y="5775"/>
                      <a:pt x="18514" y="6872"/>
                    </a:cubicBezTo>
                    <a:cubicBezTo>
                      <a:pt x="18480" y="6939"/>
                      <a:pt x="18414" y="6972"/>
                      <a:pt x="18347" y="6972"/>
                    </a:cubicBezTo>
                    <a:cubicBezTo>
                      <a:pt x="18293" y="7008"/>
                      <a:pt x="18233" y="7025"/>
                      <a:pt x="18172" y="7025"/>
                    </a:cubicBezTo>
                    <a:cubicBezTo>
                      <a:pt x="18008" y="7025"/>
                      <a:pt x="17847" y="6901"/>
                      <a:pt x="17847" y="6705"/>
                    </a:cubicBezTo>
                    <a:cubicBezTo>
                      <a:pt x="18112" y="2990"/>
                      <a:pt x="15408" y="0"/>
                      <a:pt x="1163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7" name="Google Shape;1547;p49"/>
              <p:cNvSpPr/>
              <p:nvPr/>
            </p:nvSpPr>
            <p:spPr>
              <a:xfrm>
                <a:off x="1436600" y="1088800"/>
                <a:ext cx="771850" cy="366875"/>
              </a:xfrm>
              <a:custGeom>
                <a:avLst/>
                <a:gdLst/>
                <a:ahLst/>
                <a:cxnLst/>
                <a:rect l="l" t="t" r="r" b="b"/>
                <a:pathLst>
                  <a:path w="30874" h="14675" extrusionOk="0">
                    <a:moveTo>
                      <a:pt x="13248" y="0"/>
                    </a:moveTo>
                    <a:cubicBezTo>
                      <a:pt x="13040" y="0"/>
                      <a:pt x="12833" y="10"/>
                      <a:pt x="12627" y="31"/>
                    </a:cubicBezTo>
                    <a:cubicBezTo>
                      <a:pt x="9091" y="431"/>
                      <a:pt x="4955" y="4801"/>
                      <a:pt x="7356" y="8370"/>
                    </a:cubicBezTo>
                    <a:cubicBezTo>
                      <a:pt x="7423" y="8437"/>
                      <a:pt x="7423" y="8470"/>
                      <a:pt x="7456" y="8503"/>
                    </a:cubicBezTo>
                    <a:cubicBezTo>
                      <a:pt x="7499" y="8547"/>
                      <a:pt x="7550" y="8565"/>
                      <a:pt x="7596" y="8565"/>
                    </a:cubicBezTo>
                    <a:cubicBezTo>
                      <a:pt x="7695" y="8565"/>
                      <a:pt x="7779" y="8483"/>
                      <a:pt x="7757" y="8370"/>
                    </a:cubicBezTo>
                    <a:cubicBezTo>
                      <a:pt x="7490" y="6435"/>
                      <a:pt x="7290" y="4868"/>
                      <a:pt x="8490" y="3133"/>
                    </a:cubicBezTo>
                    <a:cubicBezTo>
                      <a:pt x="9558" y="1599"/>
                      <a:pt x="11359" y="765"/>
                      <a:pt x="13261" y="698"/>
                    </a:cubicBezTo>
                    <a:cubicBezTo>
                      <a:pt x="13281" y="698"/>
                      <a:pt x="13302" y="698"/>
                      <a:pt x="13323" y="698"/>
                    </a:cubicBezTo>
                    <a:cubicBezTo>
                      <a:pt x="17093" y="698"/>
                      <a:pt x="19797" y="3720"/>
                      <a:pt x="19532" y="7436"/>
                    </a:cubicBezTo>
                    <a:cubicBezTo>
                      <a:pt x="19532" y="7623"/>
                      <a:pt x="19696" y="7728"/>
                      <a:pt x="19851" y="7728"/>
                    </a:cubicBezTo>
                    <a:cubicBezTo>
                      <a:pt x="19918" y="7728"/>
                      <a:pt x="19982" y="7709"/>
                      <a:pt x="20032" y="7670"/>
                    </a:cubicBezTo>
                    <a:cubicBezTo>
                      <a:pt x="20099" y="7670"/>
                      <a:pt x="20165" y="7636"/>
                      <a:pt x="20199" y="7603"/>
                    </a:cubicBezTo>
                    <a:cubicBezTo>
                      <a:pt x="21467" y="6429"/>
                      <a:pt x="23037" y="5527"/>
                      <a:pt x="24823" y="5527"/>
                    </a:cubicBezTo>
                    <a:cubicBezTo>
                      <a:pt x="24916" y="5527"/>
                      <a:pt x="25009" y="5530"/>
                      <a:pt x="25102" y="5535"/>
                    </a:cubicBezTo>
                    <a:cubicBezTo>
                      <a:pt x="26970" y="5668"/>
                      <a:pt x="28672" y="7169"/>
                      <a:pt x="28805" y="9137"/>
                    </a:cubicBezTo>
                    <a:cubicBezTo>
                      <a:pt x="29005" y="13040"/>
                      <a:pt x="21967" y="13474"/>
                      <a:pt x="19365" y="13674"/>
                    </a:cubicBezTo>
                    <a:cubicBezTo>
                      <a:pt x="17986" y="13792"/>
                      <a:pt x="16601" y="13839"/>
                      <a:pt x="15212" y="13839"/>
                    </a:cubicBezTo>
                    <a:cubicBezTo>
                      <a:pt x="13475" y="13839"/>
                      <a:pt x="11733" y="13766"/>
                      <a:pt x="9992" y="13674"/>
                    </a:cubicBezTo>
                    <a:cubicBezTo>
                      <a:pt x="8457" y="13607"/>
                      <a:pt x="6589" y="13674"/>
                      <a:pt x="5088" y="13274"/>
                    </a:cubicBezTo>
                    <a:cubicBezTo>
                      <a:pt x="2686" y="12540"/>
                      <a:pt x="1752" y="10038"/>
                      <a:pt x="4087" y="8937"/>
                    </a:cubicBezTo>
                    <a:cubicBezTo>
                      <a:pt x="4585" y="8688"/>
                      <a:pt x="5092" y="8581"/>
                      <a:pt x="5609" y="8581"/>
                    </a:cubicBezTo>
                    <a:cubicBezTo>
                      <a:pt x="6062" y="8581"/>
                      <a:pt x="6522" y="8663"/>
                      <a:pt x="6989" y="8804"/>
                    </a:cubicBezTo>
                    <a:cubicBezTo>
                      <a:pt x="7007" y="8806"/>
                      <a:pt x="7023" y="8807"/>
                      <a:pt x="7039" y="8807"/>
                    </a:cubicBezTo>
                    <a:cubicBezTo>
                      <a:pt x="7269" y="8807"/>
                      <a:pt x="7352" y="8593"/>
                      <a:pt x="7290" y="8437"/>
                    </a:cubicBezTo>
                    <a:cubicBezTo>
                      <a:pt x="7290" y="8370"/>
                      <a:pt x="7256" y="8337"/>
                      <a:pt x="7190" y="8337"/>
                    </a:cubicBezTo>
                    <a:cubicBezTo>
                      <a:pt x="6694" y="8086"/>
                      <a:pt x="6154" y="7974"/>
                      <a:pt x="5612" y="7974"/>
                    </a:cubicBezTo>
                    <a:cubicBezTo>
                      <a:pt x="2834" y="7974"/>
                      <a:pt x="1" y="10913"/>
                      <a:pt x="2820" y="13173"/>
                    </a:cubicBezTo>
                    <a:cubicBezTo>
                      <a:pt x="4688" y="14675"/>
                      <a:pt x="8124" y="14308"/>
                      <a:pt x="10358" y="14441"/>
                    </a:cubicBezTo>
                    <a:cubicBezTo>
                      <a:pt x="11854" y="14514"/>
                      <a:pt x="13338" y="14561"/>
                      <a:pt x="14814" y="14561"/>
                    </a:cubicBezTo>
                    <a:cubicBezTo>
                      <a:pt x="16728" y="14561"/>
                      <a:pt x="18630" y="14481"/>
                      <a:pt x="20532" y="14274"/>
                    </a:cubicBezTo>
                    <a:cubicBezTo>
                      <a:pt x="23735" y="13874"/>
                      <a:pt x="30873" y="12973"/>
                      <a:pt x="29339" y="8036"/>
                    </a:cubicBezTo>
                    <a:cubicBezTo>
                      <a:pt x="28620" y="5756"/>
                      <a:pt x="26878" y="4858"/>
                      <a:pt x="24974" y="4858"/>
                    </a:cubicBezTo>
                    <a:cubicBezTo>
                      <a:pt x="23341" y="4858"/>
                      <a:pt x="21590" y="5519"/>
                      <a:pt x="20266" y="6535"/>
                    </a:cubicBezTo>
                    <a:cubicBezTo>
                      <a:pt x="20486" y="2881"/>
                      <a:pt x="16779" y="0"/>
                      <a:pt x="13248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8" name="Google Shape;1548;p49"/>
              <p:cNvSpPr/>
              <p:nvPr/>
            </p:nvSpPr>
            <p:spPr>
              <a:xfrm>
                <a:off x="1497075" y="1106200"/>
                <a:ext cx="428650" cy="286925"/>
              </a:xfrm>
              <a:custGeom>
                <a:avLst/>
                <a:gdLst/>
                <a:ahLst/>
                <a:cxnLst/>
                <a:rect l="l" t="t" r="r" b="b"/>
                <a:pathLst>
                  <a:path w="17146" h="11477" extrusionOk="0">
                    <a:moveTo>
                      <a:pt x="10968" y="1"/>
                    </a:moveTo>
                    <a:cubicBezTo>
                      <a:pt x="10926" y="1"/>
                      <a:pt x="10884" y="1"/>
                      <a:pt x="10842" y="2"/>
                    </a:cubicBezTo>
                    <a:cubicBezTo>
                      <a:pt x="8940" y="69"/>
                      <a:pt x="7139" y="903"/>
                      <a:pt x="6071" y="2437"/>
                    </a:cubicBezTo>
                    <a:cubicBezTo>
                      <a:pt x="4871" y="4172"/>
                      <a:pt x="5071" y="5739"/>
                      <a:pt x="5338" y="7674"/>
                    </a:cubicBezTo>
                    <a:cubicBezTo>
                      <a:pt x="5360" y="7787"/>
                      <a:pt x="5276" y="7869"/>
                      <a:pt x="5177" y="7869"/>
                    </a:cubicBezTo>
                    <a:cubicBezTo>
                      <a:pt x="5131" y="7869"/>
                      <a:pt x="5080" y="7851"/>
                      <a:pt x="5037" y="7807"/>
                    </a:cubicBezTo>
                    <a:cubicBezTo>
                      <a:pt x="5004" y="7774"/>
                      <a:pt x="5004" y="7707"/>
                      <a:pt x="4937" y="7674"/>
                    </a:cubicBezTo>
                    <a:lnTo>
                      <a:pt x="4837" y="7774"/>
                    </a:lnTo>
                    <a:cubicBezTo>
                      <a:pt x="4900" y="7930"/>
                      <a:pt x="4787" y="8144"/>
                      <a:pt x="4581" y="8144"/>
                    </a:cubicBezTo>
                    <a:cubicBezTo>
                      <a:pt x="4567" y="8144"/>
                      <a:pt x="4552" y="8143"/>
                      <a:pt x="4537" y="8141"/>
                    </a:cubicBezTo>
                    <a:cubicBezTo>
                      <a:pt x="4070" y="8001"/>
                      <a:pt x="3609" y="7919"/>
                      <a:pt x="3153" y="7919"/>
                    </a:cubicBezTo>
                    <a:cubicBezTo>
                      <a:pt x="2633" y="7919"/>
                      <a:pt x="2117" y="8026"/>
                      <a:pt x="1602" y="8274"/>
                    </a:cubicBezTo>
                    <a:cubicBezTo>
                      <a:pt x="34" y="9075"/>
                      <a:pt x="0" y="10443"/>
                      <a:pt x="868" y="11477"/>
                    </a:cubicBezTo>
                    <a:cubicBezTo>
                      <a:pt x="934" y="11243"/>
                      <a:pt x="1035" y="10976"/>
                      <a:pt x="1135" y="10743"/>
                    </a:cubicBezTo>
                    <a:cubicBezTo>
                      <a:pt x="1649" y="9780"/>
                      <a:pt x="2780" y="9208"/>
                      <a:pt x="3871" y="9208"/>
                    </a:cubicBezTo>
                    <a:cubicBezTo>
                      <a:pt x="4406" y="9208"/>
                      <a:pt x="4932" y="9346"/>
                      <a:pt x="5371" y="9642"/>
                    </a:cubicBezTo>
                    <a:cubicBezTo>
                      <a:pt x="5471" y="9742"/>
                      <a:pt x="5671" y="9842"/>
                      <a:pt x="5771" y="9942"/>
                    </a:cubicBezTo>
                    <a:cubicBezTo>
                      <a:pt x="5771" y="9309"/>
                      <a:pt x="5871" y="8741"/>
                      <a:pt x="6038" y="8141"/>
                    </a:cubicBezTo>
                    <a:cubicBezTo>
                      <a:pt x="6572" y="5773"/>
                      <a:pt x="8240" y="3471"/>
                      <a:pt x="10741" y="2971"/>
                    </a:cubicBezTo>
                    <a:cubicBezTo>
                      <a:pt x="11091" y="2899"/>
                      <a:pt x="11430" y="2865"/>
                      <a:pt x="11759" y="2865"/>
                    </a:cubicBezTo>
                    <a:cubicBezTo>
                      <a:pt x="13872" y="2865"/>
                      <a:pt x="15547" y="4265"/>
                      <a:pt x="16846" y="5939"/>
                    </a:cubicBezTo>
                    <a:cubicBezTo>
                      <a:pt x="16913" y="6040"/>
                      <a:pt x="17046" y="6173"/>
                      <a:pt x="17113" y="6306"/>
                    </a:cubicBezTo>
                    <a:cubicBezTo>
                      <a:pt x="17146" y="2811"/>
                      <a:pt x="14571" y="1"/>
                      <a:pt x="1096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9" name="Google Shape;1549;p49"/>
              <p:cNvSpPr/>
              <p:nvPr/>
            </p:nvSpPr>
            <p:spPr>
              <a:xfrm>
                <a:off x="1936550" y="1226975"/>
                <a:ext cx="219350" cy="99450"/>
              </a:xfrm>
              <a:custGeom>
                <a:avLst/>
                <a:gdLst/>
                <a:ahLst/>
                <a:cxnLst/>
                <a:rect l="l" t="t" r="r" b="b"/>
                <a:pathLst>
                  <a:path w="8774" h="3978" extrusionOk="0">
                    <a:moveTo>
                      <a:pt x="4763" y="0"/>
                    </a:moveTo>
                    <a:cubicBezTo>
                      <a:pt x="3006" y="0"/>
                      <a:pt x="1436" y="902"/>
                      <a:pt x="167" y="2076"/>
                    </a:cubicBezTo>
                    <a:cubicBezTo>
                      <a:pt x="134" y="2109"/>
                      <a:pt x="34" y="2143"/>
                      <a:pt x="1" y="2143"/>
                    </a:cubicBezTo>
                    <a:cubicBezTo>
                      <a:pt x="368" y="2643"/>
                      <a:pt x="668" y="3177"/>
                      <a:pt x="901" y="3777"/>
                    </a:cubicBezTo>
                    <a:cubicBezTo>
                      <a:pt x="1635" y="3110"/>
                      <a:pt x="2436" y="2643"/>
                      <a:pt x="3336" y="2443"/>
                    </a:cubicBezTo>
                    <a:cubicBezTo>
                      <a:pt x="3803" y="2326"/>
                      <a:pt x="4289" y="2267"/>
                      <a:pt x="4776" y="2267"/>
                    </a:cubicBezTo>
                    <a:cubicBezTo>
                      <a:pt x="5823" y="2267"/>
                      <a:pt x="6875" y="2541"/>
                      <a:pt x="7740" y="3110"/>
                    </a:cubicBezTo>
                    <a:cubicBezTo>
                      <a:pt x="8140" y="3343"/>
                      <a:pt x="8473" y="3644"/>
                      <a:pt x="8774" y="3977"/>
                    </a:cubicBezTo>
                    <a:lnTo>
                      <a:pt x="8774" y="3610"/>
                    </a:lnTo>
                    <a:cubicBezTo>
                      <a:pt x="8640" y="1642"/>
                      <a:pt x="6906" y="141"/>
                      <a:pt x="5038" y="8"/>
                    </a:cubicBezTo>
                    <a:cubicBezTo>
                      <a:pt x="4946" y="3"/>
                      <a:pt x="4854" y="0"/>
                      <a:pt x="4763" y="0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0" name="Google Shape;1550;p49"/>
              <p:cNvSpPr/>
              <p:nvPr/>
            </p:nvSpPr>
            <p:spPr>
              <a:xfrm>
                <a:off x="1436600" y="1088800"/>
                <a:ext cx="771850" cy="366875"/>
              </a:xfrm>
              <a:custGeom>
                <a:avLst/>
                <a:gdLst/>
                <a:ahLst/>
                <a:cxnLst/>
                <a:rect l="l" t="t" r="r" b="b"/>
                <a:pathLst>
                  <a:path w="30874" h="14675" extrusionOk="0">
                    <a:moveTo>
                      <a:pt x="13248" y="0"/>
                    </a:moveTo>
                    <a:cubicBezTo>
                      <a:pt x="13040" y="0"/>
                      <a:pt x="12833" y="10"/>
                      <a:pt x="12627" y="31"/>
                    </a:cubicBezTo>
                    <a:cubicBezTo>
                      <a:pt x="9091" y="431"/>
                      <a:pt x="4955" y="4801"/>
                      <a:pt x="7356" y="8370"/>
                    </a:cubicBezTo>
                    <a:cubicBezTo>
                      <a:pt x="7423" y="8437"/>
                      <a:pt x="7423" y="8470"/>
                      <a:pt x="7456" y="8503"/>
                    </a:cubicBezTo>
                    <a:cubicBezTo>
                      <a:pt x="7499" y="8547"/>
                      <a:pt x="7550" y="8565"/>
                      <a:pt x="7596" y="8565"/>
                    </a:cubicBezTo>
                    <a:cubicBezTo>
                      <a:pt x="7695" y="8565"/>
                      <a:pt x="7779" y="8483"/>
                      <a:pt x="7757" y="8370"/>
                    </a:cubicBezTo>
                    <a:cubicBezTo>
                      <a:pt x="7490" y="6435"/>
                      <a:pt x="7290" y="4868"/>
                      <a:pt x="8490" y="3133"/>
                    </a:cubicBezTo>
                    <a:cubicBezTo>
                      <a:pt x="9558" y="1599"/>
                      <a:pt x="11359" y="765"/>
                      <a:pt x="13261" y="698"/>
                    </a:cubicBezTo>
                    <a:cubicBezTo>
                      <a:pt x="13281" y="698"/>
                      <a:pt x="13302" y="698"/>
                      <a:pt x="13323" y="698"/>
                    </a:cubicBezTo>
                    <a:cubicBezTo>
                      <a:pt x="17093" y="698"/>
                      <a:pt x="19797" y="3720"/>
                      <a:pt x="19532" y="7436"/>
                    </a:cubicBezTo>
                    <a:cubicBezTo>
                      <a:pt x="19532" y="7623"/>
                      <a:pt x="19696" y="7728"/>
                      <a:pt x="19851" y="7728"/>
                    </a:cubicBezTo>
                    <a:cubicBezTo>
                      <a:pt x="19918" y="7728"/>
                      <a:pt x="19982" y="7709"/>
                      <a:pt x="20032" y="7670"/>
                    </a:cubicBezTo>
                    <a:cubicBezTo>
                      <a:pt x="20099" y="7670"/>
                      <a:pt x="20165" y="7636"/>
                      <a:pt x="20199" y="7603"/>
                    </a:cubicBezTo>
                    <a:cubicBezTo>
                      <a:pt x="21467" y="6429"/>
                      <a:pt x="23037" y="5527"/>
                      <a:pt x="24823" y="5527"/>
                    </a:cubicBezTo>
                    <a:cubicBezTo>
                      <a:pt x="24916" y="5527"/>
                      <a:pt x="25009" y="5530"/>
                      <a:pt x="25102" y="5535"/>
                    </a:cubicBezTo>
                    <a:cubicBezTo>
                      <a:pt x="26970" y="5668"/>
                      <a:pt x="28672" y="7169"/>
                      <a:pt x="28805" y="9137"/>
                    </a:cubicBezTo>
                    <a:cubicBezTo>
                      <a:pt x="29005" y="13040"/>
                      <a:pt x="21967" y="13474"/>
                      <a:pt x="19365" y="13674"/>
                    </a:cubicBezTo>
                    <a:cubicBezTo>
                      <a:pt x="17986" y="13792"/>
                      <a:pt x="16601" y="13839"/>
                      <a:pt x="15212" y="13839"/>
                    </a:cubicBezTo>
                    <a:cubicBezTo>
                      <a:pt x="13475" y="13839"/>
                      <a:pt x="11733" y="13766"/>
                      <a:pt x="9992" y="13674"/>
                    </a:cubicBezTo>
                    <a:cubicBezTo>
                      <a:pt x="8457" y="13607"/>
                      <a:pt x="6589" y="13674"/>
                      <a:pt x="5088" y="13274"/>
                    </a:cubicBezTo>
                    <a:cubicBezTo>
                      <a:pt x="2686" y="12540"/>
                      <a:pt x="1752" y="10038"/>
                      <a:pt x="4087" y="8937"/>
                    </a:cubicBezTo>
                    <a:cubicBezTo>
                      <a:pt x="4585" y="8688"/>
                      <a:pt x="5092" y="8581"/>
                      <a:pt x="5609" y="8581"/>
                    </a:cubicBezTo>
                    <a:cubicBezTo>
                      <a:pt x="6062" y="8581"/>
                      <a:pt x="6522" y="8663"/>
                      <a:pt x="6989" y="8804"/>
                    </a:cubicBezTo>
                    <a:cubicBezTo>
                      <a:pt x="7007" y="8806"/>
                      <a:pt x="7023" y="8807"/>
                      <a:pt x="7039" y="8807"/>
                    </a:cubicBezTo>
                    <a:cubicBezTo>
                      <a:pt x="7269" y="8807"/>
                      <a:pt x="7352" y="8593"/>
                      <a:pt x="7290" y="8437"/>
                    </a:cubicBezTo>
                    <a:cubicBezTo>
                      <a:pt x="7290" y="8370"/>
                      <a:pt x="7256" y="8337"/>
                      <a:pt x="7190" y="8337"/>
                    </a:cubicBezTo>
                    <a:cubicBezTo>
                      <a:pt x="6694" y="8086"/>
                      <a:pt x="6154" y="7974"/>
                      <a:pt x="5612" y="7974"/>
                    </a:cubicBezTo>
                    <a:cubicBezTo>
                      <a:pt x="2834" y="7974"/>
                      <a:pt x="1" y="10913"/>
                      <a:pt x="2820" y="13173"/>
                    </a:cubicBezTo>
                    <a:cubicBezTo>
                      <a:pt x="4688" y="14675"/>
                      <a:pt x="8124" y="14308"/>
                      <a:pt x="10358" y="14441"/>
                    </a:cubicBezTo>
                    <a:cubicBezTo>
                      <a:pt x="11854" y="14514"/>
                      <a:pt x="13338" y="14561"/>
                      <a:pt x="14814" y="14561"/>
                    </a:cubicBezTo>
                    <a:cubicBezTo>
                      <a:pt x="16728" y="14561"/>
                      <a:pt x="18630" y="14481"/>
                      <a:pt x="20532" y="14274"/>
                    </a:cubicBezTo>
                    <a:cubicBezTo>
                      <a:pt x="23735" y="13874"/>
                      <a:pt x="30873" y="12973"/>
                      <a:pt x="29339" y="8036"/>
                    </a:cubicBezTo>
                    <a:cubicBezTo>
                      <a:pt x="28620" y="5756"/>
                      <a:pt x="26878" y="4858"/>
                      <a:pt x="24974" y="4858"/>
                    </a:cubicBezTo>
                    <a:cubicBezTo>
                      <a:pt x="23341" y="4858"/>
                      <a:pt x="21590" y="5519"/>
                      <a:pt x="20266" y="6535"/>
                    </a:cubicBezTo>
                    <a:cubicBezTo>
                      <a:pt x="20486" y="2881"/>
                      <a:pt x="16779" y="0"/>
                      <a:pt x="132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0" name="Google Shape;1551;p49"/>
          <p:cNvGrpSpPr/>
          <p:nvPr/>
        </p:nvGrpSpPr>
        <p:grpSpPr>
          <a:xfrm>
            <a:off x="1115616" y="0"/>
            <a:ext cx="408957" cy="419426"/>
            <a:chOff x="7390410" y="1714112"/>
            <a:chExt cx="339694" cy="348418"/>
          </a:xfrm>
        </p:grpSpPr>
        <p:sp>
          <p:nvSpPr>
            <p:cNvPr id="1552" name="Google Shape;1552;p49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49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49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1555;p49"/>
          <p:cNvGrpSpPr/>
          <p:nvPr/>
        </p:nvGrpSpPr>
        <p:grpSpPr>
          <a:xfrm rot="-1785717">
            <a:off x="8156397" y="2553353"/>
            <a:ext cx="296925" cy="304551"/>
            <a:chOff x="7390410" y="1714112"/>
            <a:chExt cx="339694" cy="348418"/>
          </a:xfrm>
        </p:grpSpPr>
        <p:sp>
          <p:nvSpPr>
            <p:cNvPr id="1556" name="Google Shape;1556;p49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3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49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49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70" name="Imagem 69" descr="j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555526"/>
            <a:ext cx="2952328" cy="3600400"/>
          </a:xfrm>
          <a:prstGeom prst="rect">
            <a:avLst/>
          </a:prstGeom>
        </p:spPr>
      </p:pic>
      <p:pic>
        <p:nvPicPr>
          <p:cNvPr id="71" name="Imagem 70" descr="transferi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2547" y="4443958"/>
            <a:ext cx="951453" cy="6995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9" name="Google Shape;1479;p49"/>
          <p:cNvSpPr txBox="1">
            <a:spLocks noGrp="1"/>
          </p:cNvSpPr>
          <p:nvPr>
            <p:ph type="title"/>
          </p:nvPr>
        </p:nvSpPr>
        <p:spPr>
          <a:xfrm>
            <a:off x="755576" y="51470"/>
            <a:ext cx="7713900" cy="64807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t-PT" dirty="0" smtClean="0"/>
              <a:t>               Glossário</a:t>
            </a:r>
            <a:br>
              <a:rPr lang="pt-PT" dirty="0" smtClean="0"/>
            </a:br>
            <a:endParaRPr dirty="0"/>
          </a:p>
        </p:txBody>
      </p:sp>
      <p:sp>
        <p:nvSpPr>
          <p:cNvPr id="1483" name="Google Shape;1483;p49"/>
          <p:cNvSpPr txBox="1">
            <a:spLocks noGrp="1"/>
          </p:cNvSpPr>
          <p:nvPr>
            <p:ph type="subTitle" idx="4"/>
          </p:nvPr>
        </p:nvSpPr>
        <p:spPr>
          <a:xfrm>
            <a:off x="3419872" y="771550"/>
            <a:ext cx="5400600" cy="33123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>
              <a:lnSpc>
                <a:spcPct val="150000"/>
              </a:lnSpc>
            </a:pPr>
            <a:r>
              <a:rPr lang="pt-PT" sz="1600" b="1" dirty="0" smtClean="0"/>
              <a:t>	O glossário é uma espécie de dicionário de palavras não tão conhecidas:</a:t>
            </a:r>
          </a:p>
          <a:p>
            <a:pPr algn="l">
              <a:lnSpc>
                <a:spcPct val="150000"/>
              </a:lnSpc>
            </a:pPr>
            <a:r>
              <a:rPr lang="pt-PT" sz="1600" b="1" dirty="0" smtClean="0"/>
              <a:t>	 seja porque são palavras de uso técnico </a:t>
            </a:r>
          </a:p>
          <a:p>
            <a:pPr algn="l">
              <a:lnSpc>
                <a:spcPct val="150000"/>
              </a:lnSpc>
            </a:pPr>
            <a:r>
              <a:rPr lang="pt-PT" sz="1600" b="1" dirty="0" smtClean="0"/>
              <a:t>	ou porque são palavras regionais </a:t>
            </a:r>
          </a:p>
          <a:p>
            <a:pPr algn="l">
              <a:lnSpc>
                <a:spcPct val="150000"/>
              </a:lnSpc>
            </a:pPr>
            <a:r>
              <a:rPr lang="pt-PT" sz="1600" b="1" dirty="0" smtClean="0"/>
              <a:t>	e de outro idioma.</a:t>
            </a:r>
          </a:p>
          <a:p>
            <a:pPr algn="l"/>
            <a:endParaRPr lang="pt-PT" sz="1600" b="1" dirty="0" smtClean="0"/>
          </a:p>
          <a:p>
            <a:pPr algn="l">
              <a:lnSpc>
                <a:spcPct val="150000"/>
              </a:lnSpc>
            </a:pPr>
            <a:r>
              <a:rPr lang="pt-PT" sz="1600" b="1" dirty="0" smtClean="0"/>
              <a:t>	Em geral, o glossário serve para explicar o significado de alguns termos que, por algum motivo, o leitor ou leitora pode não conhecer.</a:t>
            </a:r>
          </a:p>
          <a:p>
            <a:pPr marL="0" lvl="0" indent="0" algn="l"/>
            <a:endParaRPr b="1" dirty="0"/>
          </a:p>
        </p:txBody>
      </p:sp>
      <p:grpSp>
        <p:nvGrpSpPr>
          <p:cNvPr id="2" name="Google Shape;1517;p49"/>
          <p:cNvGrpSpPr/>
          <p:nvPr/>
        </p:nvGrpSpPr>
        <p:grpSpPr>
          <a:xfrm>
            <a:off x="1331640" y="4299942"/>
            <a:ext cx="1225913" cy="572696"/>
            <a:chOff x="2807000" y="3546850"/>
            <a:chExt cx="1351464" cy="631349"/>
          </a:xfrm>
        </p:grpSpPr>
        <p:sp>
          <p:nvSpPr>
            <p:cNvPr id="1518" name="Google Shape;1518;p49"/>
            <p:cNvSpPr/>
            <p:nvPr/>
          </p:nvSpPr>
          <p:spPr>
            <a:xfrm>
              <a:off x="2807000" y="3546850"/>
              <a:ext cx="1351464" cy="631349"/>
            </a:xfrm>
            <a:custGeom>
              <a:avLst/>
              <a:gdLst/>
              <a:ahLst/>
              <a:cxnLst/>
              <a:rect l="l" t="t" r="r" b="b"/>
              <a:pathLst>
                <a:path w="22707" h="9700" extrusionOk="0">
                  <a:moveTo>
                    <a:pt x="14429" y="0"/>
                  </a:moveTo>
                  <a:cubicBezTo>
                    <a:pt x="14372" y="0"/>
                    <a:pt x="14314" y="1"/>
                    <a:pt x="14256" y="3"/>
                  </a:cubicBezTo>
                  <a:cubicBezTo>
                    <a:pt x="14044" y="3"/>
                    <a:pt x="13861" y="64"/>
                    <a:pt x="13618" y="64"/>
                  </a:cubicBezTo>
                  <a:cubicBezTo>
                    <a:pt x="12372" y="216"/>
                    <a:pt x="11247" y="763"/>
                    <a:pt x="10396" y="1584"/>
                  </a:cubicBezTo>
                  <a:cubicBezTo>
                    <a:pt x="9059" y="2799"/>
                    <a:pt x="8177" y="4532"/>
                    <a:pt x="7904" y="6356"/>
                  </a:cubicBezTo>
                  <a:cubicBezTo>
                    <a:pt x="7843" y="6234"/>
                    <a:pt x="7782" y="6143"/>
                    <a:pt x="7691" y="6052"/>
                  </a:cubicBezTo>
                  <a:cubicBezTo>
                    <a:pt x="7265" y="5565"/>
                    <a:pt x="6627" y="5261"/>
                    <a:pt x="5989" y="5231"/>
                  </a:cubicBezTo>
                  <a:lnTo>
                    <a:pt x="5928" y="5231"/>
                  </a:lnTo>
                  <a:cubicBezTo>
                    <a:pt x="5685" y="5231"/>
                    <a:pt x="5411" y="5261"/>
                    <a:pt x="5168" y="5322"/>
                  </a:cubicBezTo>
                  <a:cubicBezTo>
                    <a:pt x="5016" y="5383"/>
                    <a:pt x="4864" y="5444"/>
                    <a:pt x="4773" y="5535"/>
                  </a:cubicBezTo>
                  <a:cubicBezTo>
                    <a:pt x="3861" y="6052"/>
                    <a:pt x="3405" y="7207"/>
                    <a:pt x="3466" y="8271"/>
                  </a:cubicBezTo>
                  <a:cubicBezTo>
                    <a:pt x="3040" y="7967"/>
                    <a:pt x="2554" y="7845"/>
                    <a:pt x="2068" y="7845"/>
                  </a:cubicBezTo>
                  <a:cubicBezTo>
                    <a:pt x="1642" y="7845"/>
                    <a:pt x="1277" y="7997"/>
                    <a:pt x="913" y="8210"/>
                  </a:cubicBezTo>
                  <a:cubicBezTo>
                    <a:pt x="852" y="8271"/>
                    <a:pt x="761" y="8301"/>
                    <a:pt x="730" y="8362"/>
                  </a:cubicBezTo>
                  <a:cubicBezTo>
                    <a:pt x="609" y="8483"/>
                    <a:pt x="518" y="8605"/>
                    <a:pt x="396" y="8757"/>
                  </a:cubicBezTo>
                  <a:cubicBezTo>
                    <a:pt x="274" y="8909"/>
                    <a:pt x="214" y="9061"/>
                    <a:pt x="122" y="9213"/>
                  </a:cubicBezTo>
                  <a:cubicBezTo>
                    <a:pt x="92" y="9274"/>
                    <a:pt x="153" y="9365"/>
                    <a:pt x="244" y="9365"/>
                  </a:cubicBezTo>
                  <a:lnTo>
                    <a:pt x="122" y="9365"/>
                  </a:lnTo>
                  <a:cubicBezTo>
                    <a:pt x="62" y="9365"/>
                    <a:pt x="1" y="9517"/>
                    <a:pt x="122" y="9517"/>
                  </a:cubicBezTo>
                  <a:cubicBezTo>
                    <a:pt x="274" y="9517"/>
                    <a:pt x="426" y="9517"/>
                    <a:pt x="578" y="9547"/>
                  </a:cubicBezTo>
                  <a:cubicBezTo>
                    <a:pt x="1004" y="9562"/>
                    <a:pt x="1431" y="9568"/>
                    <a:pt x="1860" y="9568"/>
                  </a:cubicBezTo>
                  <a:cubicBezTo>
                    <a:pt x="3145" y="9568"/>
                    <a:pt x="4439" y="9517"/>
                    <a:pt x="5715" y="9517"/>
                  </a:cubicBezTo>
                  <a:lnTo>
                    <a:pt x="11308" y="9517"/>
                  </a:lnTo>
                  <a:cubicBezTo>
                    <a:pt x="13193" y="9517"/>
                    <a:pt x="15047" y="9547"/>
                    <a:pt x="16962" y="9608"/>
                  </a:cubicBezTo>
                  <a:lnTo>
                    <a:pt x="17174" y="9608"/>
                  </a:lnTo>
                  <a:cubicBezTo>
                    <a:pt x="18025" y="9669"/>
                    <a:pt x="18816" y="9669"/>
                    <a:pt x="19667" y="9669"/>
                  </a:cubicBezTo>
                  <a:cubicBezTo>
                    <a:pt x="20579" y="9699"/>
                    <a:pt x="21521" y="9699"/>
                    <a:pt x="22433" y="9699"/>
                  </a:cubicBezTo>
                  <a:cubicBezTo>
                    <a:pt x="22463" y="9699"/>
                    <a:pt x="22494" y="9699"/>
                    <a:pt x="22554" y="9669"/>
                  </a:cubicBezTo>
                  <a:cubicBezTo>
                    <a:pt x="22615" y="9669"/>
                    <a:pt x="22706" y="9578"/>
                    <a:pt x="22706" y="9517"/>
                  </a:cubicBezTo>
                  <a:cubicBezTo>
                    <a:pt x="22623" y="8242"/>
                    <a:pt x="21580" y="7270"/>
                    <a:pt x="20405" y="7270"/>
                  </a:cubicBezTo>
                  <a:cubicBezTo>
                    <a:pt x="20292" y="7270"/>
                    <a:pt x="20177" y="7279"/>
                    <a:pt x="20062" y="7298"/>
                  </a:cubicBezTo>
                  <a:lnTo>
                    <a:pt x="20062" y="6599"/>
                  </a:lnTo>
                  <a:lnTo>
                    <a:pt x="20062" y="6204"/>
                  </a:lnTo>
                  <a:cubicBezTo>
                    <a:pt x="20001" y="4623"/>
                    <a:pt x="19728" y="3012"/>
                    <a:pt x="18664" y="1796"/>
                  </a:cubicBezTo>
                  <a:cubicBezTo>
                    <a:pt x="18238" y="1340"/>
                    <a:pt x="17752" y="976"/>
                    <a:pt x="17235" y="702"/>
                  </a:cubicBezTo>
                  <a:cubicBezTo>
                    <a:pt x="16374" y="243"/>
                    <a:pt x="15405" y="0"/>
                    <a:pt x="144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" name="Google Shape;1519;p49"/>
            <p:cNvGrpSpPr/>
            <p:nvPr/>
          </p:nvGrpSpPr>
          <p:grpSpPr>
            <a:xfrm>
              <a:off x="2904767" y="3625432"/>
              <a:ext cx="1155903" cy="492802"/>
              <a:chOff x="2904700" y="3414825"/>
              <a:chExt cx="566925" cy="241700"/>
            </a:xfrm>
          </p:grpSpPr>
          <p:sp>
            <p:nvSpPr>
              <p:cNvPr id="1520" name="Google Shape;1520;p49"/>
              <p:cNvSpPr/>
              <p:nvPr/>
            </p:nvSpPr>
            <p:spPr>
              <a:xfrm>
                <a:off x="2911550" y="3423950"/>
                <a:ext cx="551700" cy="224975"/>
              </a:xfrm>
              <a:custGeom>
                <a:avLst/>
                <a:gdLst/>
                <a:ahLst/>
                <a:cxnLst/>
                <a:rect l="l" t="t" r="r" b="b"/>
                <a:pathLst>
                  <a:path w="22068" h="8999" extrusionOk="0">
                    <a:moveTo>
                      <a:pt x="6" y="8998"/>
                    </a:moveTo>
                    <a:lnTo>
                      <a:pt x="6" y="8998"/>
                    </a:lnTo>
                    <a:cubicBezTo>
                      <a:pt x="4" y="8999"/>
                      <a:pt x="2" y="8999"/>
                      <a:pt x="1" y="8999"/>
                    </a:cubicBezTo>
                    <a:cubicBezTo>
                      <a:pt x="2" y="8999"/>
                      <a:pt x="4" y="8999"/>
                      <a:pt x="6" y="8998"/>
                    </a:cubicBezTo>
                    <a:close/>
                    <a:moveTo>
                      <a:pt x="14122" y="1"/>
                    </a:moveTo>
                    <a:cubicBezTo>
                      <a:pt x="14085" y="1"/>
                      <a:pt x="14049" y="1"/>
                      <a:pt x="14013" y="2"/>
                    </a:cubicBezTo>
                    <a:cubicBezTo>
                      <a:pt x="10517" y="63"/>
                      <a:pt x="8147" y="3345"/>
                      <a:pt x="7903" y="6628"/>
                    </a:cubicBezTo>
                    <a:cubicBezTo>
                      <a:pt x="7870" y="6712"/>
                      <a:pt x="7791" y="6758"/>
                      <a:pt x="7721" y="6758"/>
                    </a:cubicBezTo>
                    <a:cubicBezTo>
                      <a:pt x="7664" y="6758"/>
                      <a:pt x="7613" y="6727"/>
                      <a:pt x="7599" y="6658"/>
                    </a:cubicBezTo>
                    <a:cubicBezTo>
                      <a:pt x="7362" y="5731"/>
                      <a:pt x="6509" y="5194"/>
                      <a:pt x="5625" y="5194"/>
                    </a:cubicBezTo>
                    <a:cubicBezTo>
                      <a:pt x="5380" y="5194"/>
                      <a:pt x="5132" y="5235"/>
                      <a:pt x="4894" y="5321"/>
                    </a:cubicBezTo>
                    <a:cubicBezTo>
                      <a:pt x="3739" y="5807"/>
                      <a:pt x="3344" y="7084"/>
                      <a:pt x="3496" y="8209"/>
                    </a:cubicBezTo>
                    <a:cubicBezTo>
                      <a:pt x="3496" y="8295"/>
                      <a:pt x="3435" y="8381"/>
                      <a:pt x="3357" y="8381"/>
                    </a:cubicBezTo>
                    <a:cubicBezTo>
                      <a:pt x="3324" y="8381"/>
                      <a:pt x="3288" y="8366"/>
                      <a:pt x="3253" y="8330"/>
                    </a:cubicBezTo>
                    <a:cubicBezTo>
                      <a:pt x="2880" y="7945"/>
                      <a:pt x="2393" y="7765"/>
                      <a:pt x="1904" y="7765"/>
                    </a:cubicBezTo>
                    <a:cubicBezTo>
                      <a:pt x="1159" y="7765"/>
                      <a:pt x="410" y="8185"/>
                      <a:pt x="61" y="8938"/>
                    </a:cubicBezTo>
                    <a:cubicBezTo>
                      <a:pt x="33" y="8938"/>
                      <a:pt x="31" y="8992"/>
                      <a:pt x="6" y="8998"/>
                    </a:cubicBezTo>
                    <a:lnTo>
                      <a:pt x="6" y="8998"/>
                    </a:lnTo>
                    <a:cubicBezTo>
                      <a:pt x="1085" y="8868"/>
                      <a:pt x="2210" y="8852"/>
                      <a:pt x="3325" y="8852"/>
                    </a:cubicBezTo>
                    <a:cubicBezTo>
                      <a:pt x="3693" y="8852"/>
                      <a:pt x="4060" y="8854"/>
                      <a:pt x="4423" y="8854"/>
                    </a:cubicBezTo>
                    <a:cubicBezTo>
                      <a:pt x="4756" y="8854"/>
                      <a:pt x="5085" y="8853"/>
                      <a:pt x="5411" y="8847"/>
                    </a:cubicBezTo>
                    <a:cubicBezTo>
                      <a:pt x="7295" y="8786"/>
                      <a:pt x="9150" y="8786"/>
                      <a:pt x="11004" y="8786"/>
                    </a:cubicBezTo>
                    <a:cubicBezTo>
                      <a:pt x="14682" y="8786"/>
                      <a:pt x="18390" y="8786"/>
                      <a:pt x="22068" y="8999"/>
                    </a:cubicBezTo>
                    <a:cubicBezTo>
                      <a:pt x="21990" y="8013"/>
                      <a:pt x="21180" y="7292"/>
                      <a:pt x="20245" y="7292"/>
                    </a:cubicBezTo>
                    <a:cubicBezTo>
                      <a:pt x="20085" y="7292"/>
                      <a:pt x="19922" y="7313"/>
                      <a:pt x="19758" y="7358"/>
                    </a:cubicBezTo>
                    <a:cubicBezTo>
                      <a:pt x="19736" y="7363"/>
                      <a:pt x="19715" y="7365"/>
                      <a:pt x="19694" y="7365"/>
                    </a:cubicBezTo>
                    <a:cubicBezTo>
                      <a:pt x="19597" y="7365"/>
                      <a:pt x="19515" y="7311"/>
                      <a:pt x="19515" y="7236"/>
                    </a:cubicBezTo>
                    <a:cubicBezTo>
                      <a:pt x="19515" y="5321"/>
                      <a:pt x="19515" y="3193"/>
                      <a:pt x="18177" y="1734"/>
                    </a:cubicBezTo>
                    <a:cubicBezTo>
                      <a:pt x="17139" y="607"/>
                      <a:pt x="15608" y="1"/>
                      <a:pt x="1412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1" name="Google Shape;1521;p49"/>
              <p:cNvSpPr/>
              <p:nvPr/>
            </p:nvSpPr>
            <p:spPr>
              <a:xfrm>
                <a:off x="3109875" y="3423200"/>
                <a:ext cx="354150" cy="226500"/>
              </a:xfrm>
              <a:custGeom>
                <a:avLst/>
                <a:gdLst/>
                <a:ahLst/>
                <a:cxnLst/>
                <a:rect l="l" t="t" r="r" b="b"/>
                <a:pathLst>
                  <a:path w="14166" h="9060" extrusionOk="0">
                    <a:moveTo>
                      <a:pt x="6227" y="0"/>
                    </a:moveTo>
                    <a:cubicBezTo>
                      <a:pt x="6188" y="0"/>
                      <a:pt x="6149" y="1"/>
                      <a:pt x="6110" y="1"/>
                    </a:cubicBezTo>
                    <a:cubicBezTo>
                      <a:pt x="2645" y="62"/>
                      <a:pt x="335" y="3223"/>
                      <a:pt x="1" y="6476"/>
                    </a:cubicBezTo>
                    <a:cubicBezTo>
                      <a:pt x="305" y="5381"/>
                      <a:pt x="1034" y="4409"/>
                      <a:pt x="2189" y="3892"/>
                    </a:cubicBezTo>
                    <a:cubicBezTo>
                      <a:pt x="2991" y="3526"/>
                      <a:pt x="3911" y="3330"/>
                      <a:pt x="4826" y="3330"/>
                    </a:cubicBezTo>
                    <a:cubicBezTo>
                      <a:pt x="5889" y="3330"/>
                      <a:pt x="6947" y="3594"/>
                      <a:pt x="7812" y="4166"/>
                    </a:cubicBezTo>
                    <a:cubicBezTo>
                      <a:pt x="9484" y="5260"/>
                      <a:pt x="9727" y="7144"/>
                      <a:pt x="8968" y="8907"/>
                    </a:cubicBezTo>
                    <a:cubicBezTo>
                      <a:pt x="10700" y="8938"/>
                      <a:pt x="12433" y="8968"/>
                      <a:pt x="14165" y="9059"/>
                    </a:cubicBezTo>
                    <a:cubicBezTo>
                      <a:pt x="14061" y="8073"/>
                      <a:pt x="13248" y="7353"/>
                      <a:pt x="12331" y="7353"/>
                    </a:cubicBezTo>
                    <a:cubicBezTo>
                      <a:pt x="12175" y="7353"/>
                      <a:pt x="12015" y="7374"/>
                      <a:pt x="11855" y="7418"/>
                    </a:cubicBezTo>
                    <a:cubicBezTo>
                      <a:pt x="11835" y="7423"/>
                      <a:pt x="11815" y="7426"/>
                      <a:pt x="11795" y="7426"/>
                    </a:cubicBezTo>
                    <a:cubicBezTo>
                      <a:pt x="11696" y="7426"/>
                      <a:pt x="11612" y="7362"/>
                      <a:pt x="11612" y="7236"/>
                    </a:cubicBezTo>
                    <a:cubicBezTo>
                      <a:pt x="11612" y="5321"/>
                      <a:pt x="11612" y="3223"/>
                      <a:pt x="10275" y="1704"/>
                    </a:cubicBezTo>
                    <a:cubicBezTo>
                      <a:pt x="9297" y="577"/>
                      <a:pt x="7741" y="0"/>
                      <a:pt x="62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2" name="Google Shape;1522;p49"/>
              <p:cNvSpPr/>
              <p:nvPr/>
            </p:nvSpPr>
            <p:spPr>
              <a:xfrm>
                <a:off x="2912300" y="3554150"/>
                <a:ext cx="196850" cy="94775"/>
              </a:xfrm>
              <a:custGeom>
                <a:avLst/>
                <a:gdLst/>
                <a:ahLst/>
                <a:cxnLst/>
                <a:rect l="l" t="t" r="r" b="b"/>
                <a:pathLst>
                  <a:path w="7874" h="3791" extrusionOk="0">
                    <a:moveTo>
                      <a:pt x="5661" y="0"/>
                    </a:moveTo>
                    <a:cubicBezTo>
                      <a:pt x="5404" y="0"/>
                      <a:pt x="5144" y="47"/>
                      <a:pt x="4895" y="143"/>
                    </a:cubicBezTo>
                    <a:cubicBezTo>
                      <a:pt x="3770" y="599"/>
                      <a:pt x="3344" y="1876"/>
                      <a:pt x="3496" y="3031"/>
                    </a:cubicBezTo>
                    <a:cubicBezTo>
                      <a:pt x="3496" y="3095"/>
                      <a:pt x="3437" y="3173"/>
                      <a:pt x="3360" y="3173"/>
                    </a:cubicBezTo>
                    <a:cubicBezTo>
                      <a:pt x="3326" y="3173"/>
                      <a:pt x="3290" y="3159"/>
                      <a:pt x="3253" y="3122"/>
                    </a:cubicBezTo>
                    <a:cubicBezTo>
                      <a:pt x="2880" y="2737"/>
                      <a:pt x="2388" y="2557"/>
                      <a:pt x="1896" y="2557"/>
                    </a:cubicBezTo>
                    <a:cubicBezTo>
                      <a:pt x="1145" y="2557"/>
                      <a:pt x="392" y="2977"/>
                      <a:pt x="62" y="3730"/>
                    </a:cubicBezTo>
                    <a:cubicBezTo>
                      <a:pt x="62" y="3784"/>
                      <a:pt x="38" y="3790"/>
                      <a:pt x="12" y="3791"/>
                    </a:cubicBezTo>
                    <a:lnTo>
                      <a:pt x="12" y="3791"/>
                    </a:lnTo>
                    <a:cubicBezTo>
                      <a:pt x="160" y="3788"/>
                      <a:pt x="308" y="3730"/>
                      <a:pt x="457" y="3730"/>
                    </a:cubicBezTo>
                    <a:cubicBezTo>
                      <a:pt x="827" y="3254"/>
                      <a:pt x="1381" y="2916"/>
                      <a:pt x="2019" y="2916"/>
                    </a:cubicBezTo>
                    <a:cubicBezTo>
                      <a:pt x="2114" y="2916"/>
                      <a:pt x="2212" y="2924"/>
                      <a:pt x="2311" y="2940"/>
                    </a:cubicBezTo>
                    <a:cubicBezTo>
                      <a:pt x="2828" y="3031"/>
                      <a:pt x="3314" y="3274"/>
                      <a:pt x="3679" y="3669"/>
                    </a:cubicBezTo>
                    <a:lnTo>
                      <a:pt x="3770" y="3669"/>
                    </a:lnTo>
                    <a:cubicBezTo>
                      <a:pt x="3800" y="3031"/>
                      <a:pt x="3983" y="2362"/>
                      <a:pt x="4469" y="1876"/>
                    </a:cubicBezTo>
                    <a:cubicBezTo>
                      <a:pt x="4896" y="1449"/>
                      <a:pt x="5489" y="1205"/>
                      <a:pt x="6089" y="1205"/>
                    </a:cubicBezTo>
                    <a:cubicBezTo>
                      <a:pt x="6300" y="1205"/>
                      <a:pt x="6512" y="1235"/>
                      <a:pt x="6718" y="1298"/>
                    </a:cubicBezTo>
                    <a:cubicBezTo>
                      <a:pt x="7144" y="1450"/>
                      <a:pt x="7478" y="1694"/>
                      <a:pt x="7752" y="1967"/>
                    </a:cubicBezTo>
                    <a:lnTo>
                      <a:pt x="7873" y="1511"/>
                    </a:lnTo>
                    <a:lnTo>
                      <a:pt x="7873" y="1511"/>
                    </a:lnTo>
                    <a:cubicBezTo>
                      <a:pt x="7836" y="1536"/>
                      <a:pt x="7787" y="1551"/>
                      <a:pt x="7742" y="1551"/>
                    </a:cubicBezTo>
                    <a:cubicBezTo>
                      <a:pt x="7677" y="1551"/>
                      <a:pt x="7618" y="1522"/>
                      <a:pt x="7600" y="1450"/>
                    </a:cubicBezTo>
                    <a:cubicBezTo>
                      <a:pt x="7365" y="535"/>
                      <a:pt x="6532" y="0"/>
                      <a:pt x="5661" y="0"/>
                    </a:cubicBezTo>
                    <a:close/>
                    <a:moveTo>
                      <a:pt x="12" y="3791"/>
                    </a:moveTo>
                    <a:lnTo>
                      <a:pt x="12" y="3791"/>
                    </a:lnTo>
                    <a:cubicBezTo>
                      <a:pt x="8" y="3791"/>
                      <a:pt x="4" y="3791"/>
                      <a:pt x="1" y="3791"/>
                    </a:cubicBezTo>
                    <a:cubicBezTo>
                      <a:pt x="4" y="3791"/>
                      <a:pt x="8" y="3791"/>
                      <a:pt x="12" y="3791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3" name="Google Shape;1523;p49"/>
              <p:cNvSpPr/>
              <p:nvPr/>
            </p:nvSpPr>
            <p:spPr>
              <a:xfrm>
                <a:off x="2904700" y="3414825"/>
                <a:ext cx="566925" cy="241700"/>
              </a:xfrm>
              <a:custGeom>
                <a:avLst/>
                <a:gdLst/>
                <a:ahLst/>
                <a:cxnLst/>
                <a:rect l="l" t="t" r="r" b="b"/>
                <a:pathLst>
                  <a:path w="22677" h="9668" extrusionOk="0">
                    <a:moveTo>
                      <a:pt x="14434" y="305"/>
                    </a:moveTo>
                    <a:cubicBezTo>
                      <a:pt x="15948" y="305"/>
                      <a:pt x="17504" y="882"/>
                      <a:pt x="18482" y="2008"/>
                    </a:cubicBezTo>
                    <a:cubicBezTo>
                      <a:pt x="19819" y="3528"/>
                      <a:pt x="19819" y="5625"/>
                      <a:pt x="19819" y="7540"/>
                    </a:cubicBezTo>
                    <a:cubicBezTo>
                      <a:pt x="19819" y="7667"/>
                      <a:pt x="19903" y="7730"/>
                      <a:pt x="20002" y="7730"/>
                    </a:cubicBezTo>
                    <a:cubicBezTo>
                      <a:pt x="20022" y="7730"/>
                      <a:pt x="20042" y="7728"/>
                      <a:pt x="20062" y="7723"/>
                    </a:cubicBezTo>
                    <a:cubicBezTo>
                      <a:pt x="20222" y="7678"/>
                      <a:pt x="20382" y="7657"/>
                      <a:pt x="20538" y="7657"/>
                    </a:cubicBezTo>
                    <a:cubicBezTo>
                      <a:pt x="21455" y="7657"/>
                      <a:pt x="22268" y="8378"/>
                      <a:pt x="22372" y="9364"/>
                    </a:cubicBezTo>
                    <a:cubicBezTo>
                      <a:pt x="18694" y="9151"/>
                      <a:pt x="14986" y="9151"/>
                      <a:pt x="11308" y="9151"/>
                    </a:cubicBezTo>
                    <a:cubicBezTo>
                      <a:pt x="9454" y="9151"/>
                      <a:pt x="7600" y="9151"/>
                      <a:pt x="5715" y="9212"/>
                    </a:cubicBezTo>
                    <a:cubicBezTo>
                      <a:pt x="5390" y="9218"/>
                      <a:pt x="5061" y="9219"/>
                      <a:pt x="4730" y="9219"/>
                    </a:cubicBezTo>
                    <a:cubicBezTo>
                      <a:pt x="4368" y="9219"/>
                      <a:pt x="4004" y="9217"/>
                      <a:pt x="3638" y="9217"/>
                    </a:cubicBezTo>
                    <a:cubicBezTo>
                      <a:pt x="2529" y="9217"/>
                      <a:pt x="1408" y="9233"/>
                      <a:pt x="310" y="9363"/>
                    </a:cubicBezTo>
                    <a:lnTo>
                      <a:pt x="310" y="9363"/>
                    </a:lnTo>
                    <a:cubicBezTo>
                      <a:pt x="335" y="9357"/>
                      <a:pt x="337" y="9300"/>
                      <a:pt x="366" y="9242"/>
                    </a:cubicBezTo>
                    <a:cubicBezTo>
                      <a:pt x="697" y="8488"/>
                      <a:pt x="1452" y="8056"/>
                      <a:pt x="2206" y="8056"/>
                    </a:cubicBezTo>
                    <a:cubicBezTo>
                      <a:pt x="2696" y="8056"/>
                      <a:pt x="3186" y="8239"/>
                      <a:pt x="3557" y="8634"/>
                    </a:cubicBezTo>
                    <a:cubicBezTo>
                      <a:pt x="3593" y="8670"/>
                      <a:pt x="3628" y="8685"/>
                      <a:pt x="3661" y="8685"/>
                    </a:cubicBezTo>
                    <a:cubicBezTo>
                      <a:pt x="3740" y="8685"/>
                      <a:pt x="3800" y="8599"/>
                      <a:pt x="3800" y="8513"/>
                    </a:cubicBezTo>
                    <a:cubicBezTo>
                      <a:pt x="3648" y="7388"/>
                      <a:pt x="4044" y="6081"/>
                      <a:pt x="5199" y="5625"/>
                    </a:cubicBezTo>
                    <a:cubicBezTo>
                      <a:pt x="5441" y="5531"/>
                      <a:pt x="5695" y="5486"/>
                      <a:pt x="5945" y="5486"/>
                    </a:cubicBezTo>
                    <a:cubicBezTo>
                      <a:pt x="6823" y="5486"/>
                      <a:pt x="7667" y="6040"/>
                      <a:pt x="7904" y="6963"/>
                    </a:cubicBezTo>
                    <a:cubicBezTo>
                      <a:pt x="7916" y="7037"/>
                      <a:pt x="7969" y="7066"/>
                      <a:pt x="8027" y="7066"/>
                    </a:cubicBezTo>
                    <a:cubicBezTo>
                      <a:pt x="8112" y="7066"/>
                      <a:pt x="8208" y="7004"/>
                      <a:pt x="8208" y="6932"/>
                    </a:cubicBezTo>
                    <a:cubicBezTo>
                      <a:pt x="8451" y="3680"/>
                      <a:pt x="10791" y="336"/>
                      <a:pt x="14317" y="306"/>
                    </a:cubicBezTo>
                    <a:cubicBezTo>
                      <a:pt x="14356" y="305"/>
                      <a:pt x="14395" y="305"/>
                      <a:pt x="14434" y="305"/>
                    </a:cubicBezTo>
                    <a:close/>
                    <a:moveTo>
                      <a:pt x="14404" y="1"/>
                    </a:moveTo>
                    <a:cubicBezTo>
                      <a:pt x="14365" y="1"/>
                      <a:pt x="14326" y="1"/>
                      <a:pt x="14287" y="2"/>
                    </a:cubicBezTo>
                    <a:cubicBezTo>
                      <a:pt x="10822" y="93"/>
                      <a:pt x="8421" y="3163"/>
                      <a:pt x="7934" y="6385"/>
                    </a:cubicBezTo>
                    <a:cubicBezTo>
                      <a:pt x="7532" y="5676"/>
                      <a:pt x="6725" y="5242"/>
                      <a:pt x="5900" y="5242"/>
                    </a:cubicBezTo>
                    <a:cubicBezTo>
                      <a:pt x="5665" y="5242"/>
                      <a:pt x="5428" y="5277"/>
                      <a:pt x="5199" y="5352"/>
                    </a:cubicBezTo>
                    <a:cubicBezTo>
                      <a:pt x="3983" y="5777"/>
                      <a:pt x="3405" y="7084"/>
                      <a:pt x="3496" y="8300"/>
                    </a:cubicBezTo>
                    <a:cubicBezTo>
                      <a:pt x="3101" y="8012"/>
                      <a:pt x="2635" y="7873"/>
                      <a:pt x="2173" y="7873"/>
                    </a:cubicBezTo>
                    <a:cubicBezTo>
                      <a:pt x="1322" y="7873"/>
                      <a:pt x="488" y="8344"/>
                      <a:pt x="153" y="9212"/>
                    </a:cubicBezTo>
                    <a:cubicBezTo>
                      <a:pt x="123" y="9273"/>
                      <a:pt x="183" y="9364"/>
                      <a:pt x="275" y="9364"/>
                    </a:cubicBezTo>
                    <a:lnTo>
                      <a:pt x="123" y="9364"/>
                    </a:lnTo>
                    <a:cubicBezTo>
                      <a:pt x="31" y="9364"/>
                      <a:pt x="1" y="9516"/>
                      <a:pt x="123" y="9516"/>
                    </a:cubicBezTo>
                    <a:cubicBezTo>
                      <a:pt x="550" y="9537"/>
                      <a:pt x="978" y="9545"/>
                      <a:pt x="1406" y="9545"/>
                    </a:cubicBezTo>
                    <a:cubicBezTo>
                      <a:pt x="2832" y="9545"/>
                      <a:pt x="4259" y="9455"/>
                      <a:pt x="5685" y="9455"/>
                    </a:cubicBezTo>
                    <a:lnTo>
                      <a:pt x="11278" y="9455"/>
                    </a:lnTo>
                    <a:cubicBezTo>
                      <a:pt x="15016" y="9455"/>
                      <a:pt x="18694" y="9607"/>
                      <a:pt x="22403" y="9668"/>
                    </a:cubicBezTo>
                    <a:cubicBezTo>
                      <a:pt x="22463" y="9668"/>
                      <a:pt x="22494" y="9668"/>
                      <a:pt x="22524" y="9607"/>
                    </a:cubicBezTo>
                    <a:cubicBezTo>
                      <a:pt x="22615" y="9607"/>
                      <a:pt x="22676" y="9577"/>
                      <a:pt x="22676" y="9455"/>
                    </a:cubicBezTo>
                    <a:cubicBezTo>
                      <a:pt x="22676" y="8211"/>
                      <a:pt x="21645" y="7268"/>
                      <a:pt x="20475" y="7268"/>
                    </a:cubicBezTo>
                    <a:cubicBezTo>
                      <a:pt x="20359" y="7268"/>
                      <a:pt x="20241" y="7278"/>
                      <a:pt x="20123" y="7297"/>
                    </a:cubicBezTo>
                    <a:cubicBezTo>
                      <a:pt x="20123" y="5352"/>
                      <a:pt x="20062" y="3315"/>
                      <a:pt x="18694" y="1795"/>
                    </a:cubicBezTo>
                    <a:cubicBezTo>
                      <a:pt x="17596" y="609"/>
                      <a:pt x="16006" y="1"/>
                      <a:pt x="144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" name="Google Shape;1536;p49"/>
          <p:cNvGrpSpPr/>
          <p:nvPr/>
        </p:nvGrpSpPr>
        <p:grpSpPr>
          <a:xfrm>
            <a:off x="8186441" y="3795886"/>
            <a:ext cx="957559" cy="486224"/>
            <a:chOff x="4969154" y="2654413"/>
            <a:chExt cx="957559" cy="486224"/>
          </a:xfrm>
        </p:grpSpPr>
        <p:sp>
          <p:nvSpPr>
            <p:cNvPr id="1537" name="Google Shape;1537;p49"/>
            <p:cNvSpPr/>
            <p:nvPr/>
          </p:nvSpPr>
          <p:spPr>
            <a:xfrm>
              <a:off x="4969154" y="2654413"/>
              <a:ext cx="957559" cy="486224"/>
            </a:xfrm>
            <a:custGeom>
              <a:avLst/>
              <a:gdLst/>
              <a:ahLst/>
              <a:cxnLst/>
              <a:rect l="l" t="t" r="r" b="b"/>
              <a:pathLst>
                <a:path w="43216" h="21944" extrusionOk="0">
                  <a:moveTo>
                    <a:pt x="25344" y="0"/>
                  </a:moveTo>
                  <a:cubicBezTo>
                    <a:pt x="24969" y="0"/>
                    <a:pt x="24593" y="18"/>
                    <a:pt x="24218" y="52"/>
                  </a:cubicBezTo>
                  <a:cubicBezTo>
                    <a:pt x="19181" y="552"/>
                    <a:pt x="12543" y="4655"/>
                    <a:pt x="13511" y="10226"/>
                  </a:cubicBezTo>
                  <a:cubicBezTo>
                    <a:pt x="11925" y="8372"/>
                    <a:pt x="9842" y="6713"/>
                    <a:pt x="7453" y="6713"/>
                  </a:cubicBezTo>
                  <a:cubicBezTo>
                    <a:pt x="6876" y="6713"/>
                    <a:pt x="6282" y="6809"/>
                    <a:pt x="5672" y="7023"/>
                  </a:cubicBezTo>
                  <a:cubicBezTo>
                    <a:pt x="2036" y="8358"/>
                    <a:pt x="1669" y="12828"/>
                    <a:pt x="3470" y="15763"/>
                  </a:cubicBezTo>
                  <a:cubicBezTo>
                    <a:pt x="3312" y="15740"/>
                    <a:pt x="3154" y="15729"/>
                    <a:pt x="2998" y="15729"/>
                  </a:cubicBezTo>
                  <a:cubicBezTo>
                    <a:pt x="1573" y="15729"/>
                    <a:pt x="288" y="16675"/>
                    <a:pt x="168" y="18298"/>
                  </a:cubicBezTo>
                  <a:cubicBezTo>
                    <a:pt x="1" y="20466"/>
                    <a:pt x="1802" y="21434"/>
                    <a:pt x="3637" y="21634"/>
                  </a:cubicBezTo>
                  <a:cubicBezTo>
                    <a:pt x="5792" y="21885"/>
                    <a:pt x="8015" y="21943"/>
                    <a:pt x="10244" y="21943"/>
                  </a:cubicBezTo>
                  <a:cubicBezTo>
                    <a:pt x="12154" y="21943"/>
                    <a:pt x="14067" y="21901"/>
                    <a:pt x="15946" y="21901"/>
                  </a:cubicBezTo>
                  <a:cubicBezTo>
                    <a:pt x="19949" y="21901"/>
                    <a:pt x="23951" y="21801"/>
                    <a:pt x="27921" y="21601"/>
                  </a:cubicBezTo>
                  <a:cubicBezTo>
                    <a:pt x="31523" y="21434"/>
                    <a:pt x="35326" y="21500"/>
                    <a:pt x="38829" y="20833"/>
                  </a:cubicBezTo>
                  <a:cubicBezTo>
                    <a:pt x="41197" y="20366"/>
                    <a:pt x="42665" y="18765"/>
                    <a:pt x="42865" y="16330"/>
                  </a:cubicBezTo>
                  <a:cubicBezTo>
                    <a:pt x="43216" y="12740"/>
                    <a:pt x="40224" y="9477"/>
                    <a:pt x="36949" y="9477"/>
                  </a:cubicBezTo>
                  <a:cubicBezTo>
                    <a:pt x="36177" y="9477"/>
                    <a:pt x="35389" y="9658"/>
                    <a:pt x="34626" y="10059"/>
                  </a:cubicBezTo>
                  <a:cubicBezTo>
                    <a:pt x="35193" y="7757"/>
                    <a:pt x="34459" y="5255"/>
                    <a:pt x="32991" y="3421"/>
                  </a:cubicBezTo>
                  <a:cubicBezTo>
                    <a:pt x="31128" y="1055"/>
                    <a:pt x="28269" y="0"/>
                    <a:pt x="25344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" name="Google Shape;1538;p49"/>
            <p:cNvGrpSpPr/>
            <p:nvPr/>
          </p:nvGrpSpPr>
          <p:grpSpPr>
            <a:xfrm>
              <a:off x="4995234" y="2667088"/>
              <a:ext cx="905410" cy="460771"/>
              <a:chOff x="1823150" y="3499775"/>
              <a:chExt cx="1079025" cy="549125"/>
            </a:xfrm>
          </p:grpSpPr>
          <p:sp>
            <p:nvSpPr>
              <p:cNvPr id="1539" name="Google Shape;1539;p49"/>
              <p:cNvSpPr/>
              <p:nvPr/>
            </p:nvSpPr>
            <p:spPr>
              <a:xfrm>
                <a:off x="1844000" y="3519475"/>
                <a:ext cx="1046600" cy="509700"/>
              </a:xfrm>
              <a:custGeom>
                <a:avLst/>
                <a:gdLst/>
                <a:ahLst/>
                <a:cxnLst/>
                <a:rect l="l" t="t" r="r" b="b"/>
                <a:pathLst>
                  <a:path w="41864" h="20388" extrusionOk="0">
                    <a:moveTo>
                      <a:pt x="24309" y="0"/>
                    </a:moveTo>
                    <a:cubicBezTo>
                      <a:pt x="24190" y="0"/>
                      <a:pt x="24070" y="2"/>
                      <a:pt x="23950" y="7"/>
                    </a:cubicBezTo>
                    <a:cubicBezTo>
                      <a:pt x="18780" y="207"/>
                      <a:pt x="10774" y="4843"/>
                      <a:pt x="13777" y="11115"/>
                    </a:cubicBezTo>
                    <a:cubicBezTo>
                      <a:pt x="13938" y="11369"/>
                      <a:pt x="13715" y="11607"/>
                      <a:pt x="13486" y="11607"/>
                    </a:cubicBezTo>
                    <a:cubicBezTo>
                      <a:pt x="13384" y="11607"/>
                      <a:pt x="13281" y="11561"/>
                      <a:pt x="13209" y="11448"/>
                    </a:cubicBezTo>
                    <a:cubicBezTo>
                      <a:pt x="11605" y="9105"/>
                      <a:pt x="9506" y="6700"/>
                      <a:pt x="6467" y="6700"/>
                    </a:cubicBezTo>
                    <a:cubicBezTo>
                      <a:pt x="6347" y="6700"/>
                      <a:pt x="6227" y="6704"/>
                      <a:pt x="6104" y="6711"/>
                    </a:cubicBezTo>
                    <a:cubicBezTo>
                      <a:pt x="1534" y="7012"/>
                      <a:pt x="1735" y="12049"/>
                      <a:pt x="3102" y="15151"/>
                    </a:cubicBezTo>
                    <a:lnTo>
                      <a:pt x="3169" y="15151"/>
                    </a:lnTo>
                    <a:cubicBezTo>
                      <a:pt x="3385" y="15212"/>
                      <a:pt x="3344" y="15559"/>
                      <a:pt x="3100" y="15559"/>
                    </a:cubicBezTo>
                    <a:cubicBezTo>
                      <a:pt x="3080" y="15559"/>
                      <a:pt x="3058" y="15556"/>
                      <a:pt x="3036" y="15551"/>
                    </a:cubicBezTo>
                    <a:cubicBezTo>
                      <a:pt x="2842" y="15521"/>
                      <a:pt x="2657" y="15506"/>
                      <a:pt x="2479" y="15506"/>
                    </a:cubicBezTo>
                    <a:cubicBezTo>
                      <a:pt x="1277" y="15506"/>
                      <a:pt x="436" y="16199"/>
                      <a:pt x="0" y="17653"/>
                    </a:cubicBezTo>
                    <a:cubicBezTo>
                      <a:pt x="33" y="19187"/>
                      <a:pt x="934" y="20021"/>
                      <a:pt x="2735" y="20154"/>
                    </a:cubicBezTo>
                    <a:cubicBezTo>
                      <a:pt x="3236" y="20254"/>
                      <a:pt x="3778" y="20271"/>
                      <a:pt x="4320" y="20271"/>
                    </a:cubicBezTo>
                    <a:cubicBezTo>
                      <a:pt x="4591" y="20271"/>
                      <a:pt x="4862" y="20267"/>
                      <a:pt x="5128" y="20267"/>
                    </a:cubicBezTo>
                    <a:cubicBezTo>
                      <a:pt x="5393" y="20267"/>
                      <a:pt x="5654" y="20271"/>
                      <a:pt x="5904" y="20288"/>
                    </a:cubicBezTo>
                    <a:cubicBezTo>
                      <a:pt x="8106" y="20355"/>
                      <a:pt x="10341" y="20388"/>
                      <a:pt x="12542" y="20388"/>
                    </a:cubicBezTo>
                    <a:cubicBezTo>
                      <a:pt x="16945" y="20388"/>
                      <a:pt x="21382" y="20355"/>
                      <a:pt x="25785" y="20154"/>
                    </a:cubicBezTo>
                    <a:cubicBezTo>
                      <a:pt x="28020" y="20021"/>
                      <a:pt x="30222" y="19954"/>
                      <a:pt x="32423" y="19787"/>
                    </a:cubicBezTo>
                    <a:cubicBezTo>
                      <a:pt x="34525" y="19654"/>
                      <a:pt x="37627" y="19888"/>
                      <a:pt x="39462" y="18787"/>
                    </a:cubicBezTo>
                    <a:cubicBezTo>
                      <a:pt x="41863" y="17286"/>
                      <a:pt x="41663" y="13716"/>
                      <a:pt x="40229" y="11682"/>
                    </a:cubicBezTo>
                    <a:cubicBezTo>
                      <a:pt x="39245" y="10226"/>
                      <a:pt x="37821" y="9536"/>
                      <a:pt x="36306" y="9536"/>
                    </a:cubicBezTo>
                    <a:cubicBezTo>
                      <a:pt x="35250" y="9536"/>
                      <a:pt x="34150" y="9871"/>
                      <a:pt x="33124" y="10514"/>
                    </a:cubicBezTo>
                    <a:cubicBezTo>
                      <a:pt x="33075" y="10539"/>
                      <a:pt x="33025" y="10549"/>
                      <a:pt x="32977" y="10549"/>
                    </a:cubicBezTo>
                    <a:cubicBezTo>
                      <a:pt x="32697" y="10549"/>
                      <a:pt x="32467" y="10180"/>
                      <a:pt x="32723" y="9980"/>
                    </a:cubicBezTo>
                    <a:cubicBezTo>
                      <a:pt x="32757" y="9980"/>
                      <a:pt x="32757" y="9947"/>
                      <a:pt x="32790" y="9947"/>
                    </a:cubicBezTo>
                    <a:lnTo>
                      <a:pt x="32790" y="9880"/>
                    </a:lnTo>
                    <a:cubicBezTo>
                      <a:pt x="34291" y="4334"/>
                      <a:pt x="29633" y="0"/>
                      <a:pt x="2430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0" name="Google Shape;1540;p49"/>
              <p:cNvSpPr/>
              <p:nvPr/>
            </p:nvSpPr>
            <p:spPr>
              <a:xfrm>
                <a:off x="1823150" y="3499775"/>
                <a:ext cx="1079025" cy="549125"/>
              </a:xfrm>
              <a:custGeom>
                <a:avLst/>
                <a:gdLst/>
                <a:ahLst/>
                <a:cxnLst/>
                <a:rect l="l" t="t" r="r" b="b"/>
                <a:pathLst>
                  <a:path w="43161" h="21965" extrusionOk="0">
                    <a:moveTo>
                      <a:pt x="25212" y="655"/>
                    </a:moveTo>
                    <a:cubicBezTo>
                      <a:pt x="30564" y="655"/>
                      <a:pt x="35159" y="4988"/>
                      <a:pt x="33691" y="10535"/>
                    </a:cubicBezTo>
                    <a:lnTo>
                      <a:pt x="33691" y="10602"/>
                    </a:lnTo>
                    <a:cubicBezTo>
                      <a:pt x="33657" y="10602"/>
                      <a:pt x="33657" y="10635"/>
                      <a:pt x="33591" y="10635"/>
                    </a:cubicBezTo>
                    <a:cubicBezTo>
                      <a:pt x="33372" y="10854"/>
                      <a:pt x="33579" y="11229"/>
                      <a:pt x="33844" y="11229"/>
                    </a:cubicBezTo>
                    <a:cubicBezTo>
                      <a:pt x="33903" y="11229"/>
                      <a:pt x="33964" y="11211"/>
                      <a:pt x="34024" y="11169"/>
                    </a:cubicBezTo>
                    <a:cubicBezTo>
                      <a:pt x="34981" y="10597"/>
                      <a:pt x="36022" y="10296"/>
                      <a:pt x="37036" y="10296"/>
                    </a:cubicBezTo>
                    <a:cubicBezTo>
                      <a:pt x="38568" y="10296"/>
                      <a:pt x="40039" y="10984"/>
                      <a:pt x="41063" y="12470"/>
                    </a:cubicBezTo>
                    <a:cubicBezTo>
                      <a:pt x="42497" y="14504"/>
                      <a:pt x="42697" y="18074"/>
                      <a:pt x="40329" y="19575"/>
                    </a:cubicBezTo>
                    <a:cubicBezTo>
                      <a:pt x="39041" y="20348"/>
                      <a:pt x="37111" y="20463"/>
                      <a:pt x="35372" y="20463"/>
                    </a:cubicBezTo>
                    <a:cubicBezTo>
                      <a:pt x="34634" y="20463"/>
                      <a:pt x="33930" y="20442"/>
                      <a:pt x="33324" y="20442"/>
                    </a:cubicBezTo>
                    <a:cubicBezTo>
                      <a:pt x="31089" y="20609"/>
                      <a:pt x="28887" y="20742"/>
                      <a:pt x="26686" y="20809"/>
                    </a:cubicBezTo>
                    <a:cubicBezTo>
                      <a:pt x="22813" y="20984"/>
                      <a:pt x="18965" y="21082"/>
                      <a:pt x="15099" y="21082"/>
                    </a:cubicBezTo>
                    <a:cubicBezTo>
                      <a:pt x="14536" y="21082"/>
                      <a:pt x="13973" y="21080"/>
                      <a:pt x="13410" y="21076"/>
                    </a:cubicBezTo>
                    <a:lnTo>
                      <a:pt x="6772" y="20942"/>
                    </a:lnTo>
                    <a:cubicBezTo>
                      <a:pt x="6521" y="20926"/>
                      <a:pt x="6263" y="20922"/>
                      <a:pt x="6000" y="20922"/>
                    </a:cubicBezTo>
                    <a:cubicBezTo>
                      <a:pt x="5736" y="20922"/>
                      <a:pt x="5469" y="20926"/>
                      <a:pt x="5200" y="20926"/>
                    </a:cubicBezTo>
                    <a:cubicBezTo>
                      <a:pt x="4662" y="20926"/>
                      <a:pt x="4120" y="20909"/>
                      <a:pt x="3603" y="20809"/>
                    </a:cubicBezTo>
                    <a:cubicBezTo>
                      <a:pt x="1835" y="20676"/>
                      <a:pt x="901" y="19842"/>
                      <a:pt x="867" y="18307"/>
                    </a:cubicBezTo>
                    <a:cubicBezTo>
                      <a:pt x="1299" y="16869"/>
                      <a:pt x="2127" y="16150"/>
                      <a:pt x="3309" y="16150"/>
                    </a:cubicBezTo>
                    <a:cubicBezTo>
                      <a:pt x="3498" y="16150"/>
                      <a:pt x="3696" y="16169"/>
                      <a:pt x="3903" y="16206"/>
                    </a:cubicBezTo>
                    <a:cubicBezTo>
                      <a:pt x="3926" y="16211"/>
                      <a:pt x="3948" y="16213"/>
                      <a:pt x="3969" y="16213"/>
                    </a:cubicBezTo>
                    <a:cubicBezTo>
                      <a:pt x="4221" y="16213"/>
                      <a:pt x="4314" y="15867"/>
                      <a:pt x="4036" y="15805"/>
                    </a:cubicBezTo>
                    <a:lnTo>
                      <a:pt x="4003" y="15805"/>
                    </a:lnTo>
                    <a:cubicBezTo>
                      <a:pt x="2635" y="12737"/>
                      <a:pt x="2402" y="7666"/>
                      <a:pt x="7005" y="7399"/>
                    </a:cubicBezTo>
                    <a:cubicBezTo>
                      <a:pt x="7143" y="7389"/>
                      <a:pt x="7280" y="7384"/>
                      <a:pt x="7415" y="7384"/>
                    </a:cubicBezTo>
                    <a:cubicBezTo>
                      <a:pt x="10368" y="7384"/>
                      <a:pt x="12482" y="9774"/>
                      <a:pt x="14077" y="12103"/>
                    </a:cubicBezTo>
                    <a:cubicBezTo>
                      <a:pt x="14162" y="12219"/>
                      <a:pt x="14273" y="12269"/>
                      <a:pt x="14380" y="12269"/>
                    </a:cubicBezTo>
                    <a:cubicBezTo>
                      <a:pt x="14609" y="12269"/>
                      <a:pt x="14814" y="12042"/>
                      <a:pt x="14677" y="11769"/>
                    </a:cubicBezTo>
                    <a:cubicBezTo>
                      <a:pt x="11642" y="5531"/>
                      <a:pt x="19647" y="861"/>
                      <a:pt x="24851" y="661"/>
                    </a:cubicBezTo>
                    <a:cubicBezTo>
                      <a:pt x="24972" y="657"/>
                      <a:pt x="25092" y="655"/>
                      <a:pt x="25212" y="655"/>
                    </a:cubicBezTo>
                    <a:close/>
                    <a:moveTo>
                      <a:pt x="25412" y="0"/>
                    </a:moveTo>
                    <a:cubicBezTo>
                      <a:pt x="25014" y="0"/>
                      <a:pt x="24615" y="21"/>
                      <a:pt x="24217" y="61"/>
                    </a:cubicBezTo>
                    <a:cubicBezTo>
                      <a:pt x="19180" y="561"/>
                      <a:pt x="12542" y="4731"/>
                      <a:pt x="13510" y="10235"/>
                    </a:cubicBezTo>
                    <a:cubicBezTo>
                      <a:pt x="11933" y="8390"/>
                      <a:pt x="9863" y="6739"/>
                      <a:pt x="7490" y="6739"/>
                    </a:cubicBezTo>
                    <a:cubicBezTo>
                      <a:pt x="6901" y="6739"/>
                      <a:pt x="6294" y="6840"/>
                      <a:pt x="5671" y="7066"/>
                    </a:cubicBezTo>
                    <a:cubicBezTo>
                      <a:pt x="2035" y="8333"/>
                      <a:pt x="1668" y="12837"/>
                      <a:pt x="3469" y="15772"/>
                    </a:cubicBezTo>
                    <a:cubicBezTo>
                      <a:pt x="3331" y="15755"/>
                      <a:pt x="3193" y="15747"/>
                      <a:pt x="3057" y="15747"/>
                    </a:cubicBezTo>
                    <a:cubicBezTo>
                      <a:pt x="1585" y="15747"/>
                      <a:pt x="289" y="16720"/>
                      <a:pt x="167" y="18307"/>
                    </a:cubicBezTo>
                    <a:cubicBezTo>
                      <a:pt x="0" y="20475"/>
                      <a:pt x="1801" y="21443"/>
                      <a:pt x="3636" y="21643"/>
                    </a:cubicBezTo>
                    <a:cubicBezTo>
                      <a:pt x="5706" y="21902"/>
                      <a:pt x="7839" y="21964"/>
                      <a:pt x="9975" y="21964"/>
                    </a:cubicBezTo>
                    <a:cubicBezTo>
                      <a:pt x="11968" y="21964"/>
                      <a:pt x="13963" y="21910"/>
                      <a:pt x="15911" y="21910"/>
                    </a:cubicBezTo>
                    <a:cubicBezTo>
                      <a:pt x="19914" y="21843"/>
                      <a:pt x="23917" y="21776"/>
                      <a:pt x="27920" y="21610"/>
                    </a:cubicBezTo>
                    <a:cubicBezTo>
                      <a:pt x="31489" y="21443"/>
                      <a:pt x="35325" y="21509"/>
                      <a:pt x="38828" y="20842"/>
                    </a:cubicBezTo>
                    <a:cubicBezTo>
                      <a:pt x="41163" y="20409"/>
                      <a:pt x="42664" y="18774"/>
                      <a:pt x="42864" y="16339"/>
                    </a:cubicBezTo>
                    <a:cubicBezTo>
                      <a:pt x="43161" y="12749"/>
                      <a:pt x="40159" y="9486"/>
                      <a:pt x="36881" y="9486"/>
                    </a:cubicBezTo>
                    <a:cubicBezTo>
                      <a:pt x="36109" y="9486"/>
                      <a:pt x="35321" y="9667"/>
                      <a:pt x="34558" y="10068"/>
                    </a:cubicBezTo>
                    <a:cubicBezTo>
                      <a:pt x="35192" y="7766"/>
                      <a:pt x="34391" y="5298"/>
                      <a:pt x="32990" y="3430"/>
                    </a:cubicBezTo>
                    <a:cubicBezTo>
                      <a:pt x="31142" y="1083"/>
                      <a:pt x="28313" y="0"/>
                      <a:pt x="25412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1" name="Google Shape;1541;p49"/>
              <p:cNvSpPr/>
              <p:nvPr/>
            </p:nvSpPr>
            <p:spPr>
              <a:xfrm>
                <a:off x="1844825" y="3516125"/>
                <a:ext cx="1040775" cy="469700"/>
              </a:xfrm>
              <a:custGeom>
                <a:avLst/>
                <a:gdLst/>
                <a:ahLst/>
                <a:cxnLst/>
                <a:rect l="l" t="t" r="r" b="b"/>
                <a:pathLst>
                  <a:path w="41631" h="18788" extrusionOk="0">
                    <a:moveTo>
                      <a:pt x="24345" y="1"/>
                    </a:moveTo>
                    <a:cubicBezTo>
                      <a:pt x="24225" y="1"/>
                      <a:pt x="24105" y="3"/>
                      <a:pt x="23984" y="7"/>
                    </a:cubicBezTo>
                    <a:cubicBezTo>
                      <a:pt x="18780" y="207"/>
                      <a:pt x="10775" y="4877"/>
                      <a:pt x="13810" y="11115"/>
                    </a:cubicBezTo>
                    <a:cubicBezTo>
                      <a:pt x="13949" y="11370"/>
                      <a:pt x="13735" y="11608"/>
                      <a:pt x="13502" y="11608"/>
                    </a:cubicBezTo>
                    <a:cubicBezTo>
                      <a:pt x="13399" y="11608"/>
                      <a:pt x="13292" y="11561"/>
                      <a:pt x="13210" y="11449"/>
                    </a:cubicBezTo>
                    <a:cubicBezTo>
                      <a:pt x="11615" y="9120"/>
                      <a:pt x="9501" y="6730"/>
                      <a:pt x="6548" y="6730"/>
                    </a:cubicBezTo>
                    <a:cubicBezTo>
                      <a:pt x="6413" y="6730"/>
                      <a:pt x="6276" y="6735"/>
                      <a:pt x="6138" y="6745"/>
                    </a:cubicBezTo>
                    <a:cubicBezTo>
                      <a:pt x="1535" y="7012"/>
                      <a:pt x="1768" y="12083"/>
                      <a:pt x="3136" y="15151"/>
                    </a:cubicBezTo>
                    <a:lnTo>
                      <a:pt x="3169" y="15151"/>
                    </a:lnTo>
                    <a:cubicBezTo>
                      <a:pt x="3447" y="15213"/>
                      <a:pt x="3354" y="15559"/>
                      <a:pt x="3102" y="15559"/>
                    </a:cubicBezTo>
                    <a:cubicBezTo>
                      <a:pt x="3081" y="15559"/>
                      <a:pt x="3059" y="15557"/>
                      <a:pt x="3036" y="15552"/>
                    </a:cubicBezTo>
                    <a:cubicBezTo>
                      <a:pt x="2829" y="15515"/>
                      <a:pt x="2631" y="15496"/>
                      <a:pt x="2442" y="15496"/>
                    </a:cubicBezTo>
                    <a:cubicBezTo>
                      <a:pt x="1260" y="15496"/>
                      <a:pt x="432" y="16215"/>
                      <a:pt x="0" y="17653"/>
                    </a:cubicBezTo>
                    <a:cubicBezTo>
                      <a:pt x="0" y="18053"/>
                      <a:pt x="100" y="18454"/>
                      <a:pt x="267" y="18787"/>
                    </a:cubicBezTo>
                    <a:cubicBezTo>
                      <a:pt x="596" y="17609"/>
                      <a:pt x="1892" y="16521"/>
                      <a:pt x="3177" y="16521"/>
                    </a:cubicBezTo>
                    <a:cubicBezTo>
                      <a:pt x="3456" y="16521"/>
                      <a:pt x="3735" y="16573"/>
                      <a:pt x="4003" y="16686"/>
                    </a:cubicBezTo>
                    <a:cubicBezTo>
                      <a:pt x="4170" y="16786"/>
                      <a:pt x="4370" y="16853"/>
                      <a:pt x="4537" y="16953"/>
                    </a:cubicBezTo>
                    <a:lnTo>
                      <a:pt x="4170" y="15952"/>
                    </a:lnTo>
                    <a:cubicBezTo>
                      <a:pt x="3169" y="12916"/>
                      <a:pt x="4504" y="8847"/>
                      <a:pt x="8273" y="8847"/>
                    </a:cubicBezTo>
                    <a:cubicBezTo>
                      <a:pt x="11142" y="8847"/>
                      <a:pt x="13143" y="11782"/>
                      <a:pt x="14511" y="14017"/>
                    </a:cubicBezTo>
                    <a:cubicBezTo>
                      <a:pt x="14544" y="11482"/>
                      <a:pt x="15345" y="8947"/>
                      <a:pt x="16979" y="6979"/>
                    </a:cubicBezTo>
                    <a:cubicBezTo>
                      <a:pt x="18704" y="4886"/>
                      <a:pt x="21070" y="3581"/>
                      <a:pt x="23431" y="3581"/>
                    </a:cubicBezTo>
                    <a:cubicBezTo>
                      <a:pt x="25134" y="3581"/>
                      <a:pt x="26834" y="4260"/>
                      <a:pt x="28287" y="5811"/>
                    </a:cubicBezTo>
                    <a:cubicBezTo>
                      <a:pt x="29955" y="7613"/>
                      <a:pt x="30956" y="9981"/>
                      <a:pt x="31323" y="12483"/>
                    </a:cubicBezTo>
                    <a:cubicBezTo>
                      <a:pt x="32072" y="12146"/>
                      <a:pt x="32933" y="11978"/>
                      <a:pt x="33797" y="11978"/>
                    </a:cubicBezTo>
                    <a:cubicBezTo>
                      <a:pt x="34819" y="11978"/>
                      <a:pt x="35844" y="12213"/>
                      <a:pt x="36693" y="12683"/>
                    </a:cubicBezTo>
                    <a:cubicBezTo>
                      <a:pt x="37127" y="12916"/>
                      <a:pt x="37460" y="13183"/>
                      <a:pt x="37794" y="13517"/>
                    </a:cubicBezTo>
                    <a:cubicBezTo>
                      <a:pt x="39195" y="14317"/>
                      <a:pt x="40396" y="15685"/>
                      <a:pt x="40896" y="17186"/>
                    </a:cubicBezTo>
                    <a:cubicBezTo>
                      <a:pt x="41630" y="15485"/>
                      <a:pt x="41230" y="13283"/>
                      <a:pt x="40229" y="11816"/>
                    </a:cubicBezTo>
                    <a:cubicBezTo>
                      <a:pt x="39205" y="10330"/>
                      <a:pt x="37747" y="9642"/>
                      <a:pt x="36217" y="9642"/>
                    </a:cubicBezTo>
                    <a:cubicBezTo>
                      <a:pt x="35204" y="9642"/>
                      <a:pt x="34160" y="9943"/>
                      <a:pt x="33191" y="10515"/>
                    </a:cubicBezTo>
                    <a:cubicBezTo>
                      <a:pt x="33131" y="10557"/>
                      <a:pt x="33069" y="10575"/>
                      <a:pt x="33011" y="10575"/>
                    </a:cubicBezTo>
                    <a:cubicBezTo>
                      <a:pt x="32746" y="10575"/>
                      <a:pt x="32544" y="10200"/>
                      <a:pt x="32790" y="9981"/>
                    </a:cubicBezTo>
                    <a:lnTo>
                      <a:pt x="32824" y="9948"/>
                    </a:lnTo>
                    <a:lnTo>
                      <a:pt x="32824" y="9881"/>
                    </a:lnTo>
                    <a:cubicBezTo>
                      <a:pt x="34292" y="4334"/>
                      <a:pt x="29697" y="1"/>
                      <a:pt x="24345" y="1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2" name="Google Shape;1542;p49"/>
              <p:cNvSpPr/>
              <p:nvPr/>
            </p:nvSpPr>
            <p:spPr>
              <a:xfrm>
                <a:off x="1823150" y="3499775"/>
                <a:ext cx="1079025" cy="549125"/>
              </a:xfrm>
              <a:custGeom>
                <a:avLst/>
                <a:gdLst/>
                <a:ahLst/>
                <a:cxnLst/>
                <a:rect l="l" t="t" r="r" b="b"/>
                <a:pathLst>
                  <a:path w="43161" h="21965" extrusionOk="0">
                    <a:moveTo>
                      <a:pt x="25212" y="655"/>
                    </a:moveTo>
                    <a:cubicBezTo>
                      <a:pt x="30564" y="655"/>
                      <a:pt x="35159" y="4988"/>
                      <a:pt x="33691" y="10535"/>
                    </a:cubicBezTo>
                    <a:lnTo>
                      <a:pt x="33691" y="10602"/>
                    </a:lnTo>
                    <a:cubicBezTo>
                      <a:pt x="33657" y="10602"/>
                      <a:pt x="33657" y="10635"/>
                      <a:pt x="33591" y="10635"/>
                    </a:cubicBezTo>
                    <a:cubicBezTo>
                      <a:pt x="33372" y="10854"/>
                      <a:pt x="33579" y="11229"/>
                      <a:pt x="33844" y="11229"/>
                    </a:cubicBezTo>
                    <a:cubicBezTo>
                      <a:pt x="33903" y="11229"/>
                      <a:pt x="33964" y="11211"/>
                      <a:pt x="34024" y="11169"/>
                    </a:cubicBezTo>
                    <a:cubicBezTo>
                      <a:pt x="34981" y="10597"/>
                      <a:pt x="36022" y="10296"/>
                      <a:pt x="37036" y="10296"/>
                    </a:cubicBezTo>
                    <a:cubicBezTo>
                      <a:pt x="38568" y="10296"/>
                      <a:pt x="40039" y="10984"/>
                      <a:pt x="41063" y="12470"/>
                    </a:cubicBezTo>
                    <a:cubicBezTo>
                      <a:pt x="42497" y="14504"/>
                      <a:pt x="42697" y="18074"/>
                      <a:pt x="40329" y="19575"/>
                    </a:cubicBezTo>
                    <a:cubicBezTo>
                      <a:pt x="39041" y="20348"/>
                      <a:pt x="37111" y="20463"/>
                      <a:pt x="35372" y="20463"/>
                    </a:cubicBezTo>
                    <a:cubicBezTo>
                      <a:pt x="34634" y="20463"/>
                      <a:pt x="33930" y="20442"/>
                      <a:pt x="33324" y="20442"/>
                    </a:cubicBezTo>
                    <a:cubicBezTo>
                      <a:pt x="31089" y="20609"/>
                      <a:pt x="28887" y="20742"/>
                      <a:pt x="26686" y="20809"/>
                    </a:cubicBezTo>
                    <a:cubicBezTo>
                      <a:pt x="22813" y="20984"/>
                      <a:pt x="18965" y="21082"/>
                      <a:pt x="15099" y="21082"/>
                    </a:cubicBezTo>
                    <a:cubicBezTo>
                      <a:pt x="14536" y="21082"/>
                      <a:pt x="13973" y="21080"/>
                      <a:pt x="13410" y="21076"/>
                    </a:cubicBezTo>
                    <a:lnTo>
                      <a:pt x="6772" y="20942"/>
                    </a:lnTo>
                    <a:cubicBezTo>
                      <a:pt x="6521" y="20926"/>
                      <a:pt x="6263" y="20922"/>
                      <a:pt x="6000" y="20922"/>
                    </a:cubicBezTo>
                    <a:cubicBezTo>
                      <a:pt x="5736" y="20922"/>
                      <a:pt x="5469" y="20926"/>
                      <a:pt x="5200" y="20926"/>
                    </a:cubicBezTo>
                    <a:cubicBezTo>
                      <a:pt x="4662" y="20926"/>
                      <a:pt x="4120" y="20909"/>
                      <a:pt x="3603" y="20809"/>
                    </a:cubicBezTo>
                    <a:cubicBezTo>
                      <a:pt x="1835" y="20676"/>
                      <a:pt x="901" y="19842"/>
                      <a:pt x="867" y="18307"/>
                    </a:cubicBezTo>
                    <a:cubicBezTo>
                      <a:pt x="1299" y="16869"/>
                      <a:pt x="2127" y="16150"/>
                      <a:pt x="3309" y="16150"/>
                    </a:cubicBezTo>
                    <a:cubicBezTo>
                      <a:pt x="3498" y="16150"/>
                      <a:pt x="3696" y="16169"/>
                      <a:pt x="3903" y="16206"/>
                    </a:cubicBezTo>
                    <a:cubicBezTo>
                      <a:pt x="3926" y="16211"/>
                      <a:pt x="3948" y="16213"/>
                      <a:pt x="3969" y="16213"/>
                    </a:cubicBezTo>
                    <a:cubicBezTo>
                      <a:pt x="4221" y="16213"/>
                      <a:pt x="4314" y="15867"/>
                      <a:pt x="4036" y="15805"/>
                    </a:cubicBezTo>
                    <a:lnTo>
                      <a:pt x="4003" y="15805"/>
                    </a:lnTo>
                    <a:cubicBezTo>
                      <a:pt x="2635" y="12737"/>
                      <a:pt x="2402" y="7666"/>
                      <a:pt x="7005" y="7399"/>
                    </a:cubicBezTo>
                    <a:cubicBezTo>
                      <a:pt x="7143" y="7389"/>
                      <a:pt x="7280" y="7384"/>
                      <a:pt x="7415" y="7384"/>
                    </a:cubicBezTo>
                    <a:cubicBezTo>
                      <a:pt x="10368" y="7384"/>
                      <a:pt x="12482" y="9774"/>
                      <a:pt x="14077" y="12103"/>
                    </a:cubicBezTo>
                    <a:cubicBezTo>
                      <a:pt x="14162" y="12219"/>
                      <a:pt x="14273" y="12269"/>
                      <a:pt x="14380" y="12269"/>
                    </a:cubicBezTo>
                    <a:cubicBezTo>
                      <a:pt x="14609" y="12269"/>
                      <a:pt x="14814" y="12042"/>
                      <a:pt x="14677" y="11769"/>
                    </a:cubicBezTo>
                    <a:cubicBezTo>
                      <a:pt x="11642" y="5531"/>
                      <a:pt x="19647" y="861"/>
                      <a:pt x="24851" y="661"/>
                    </a:cubicBezTo>
                    <a:cubicBezTo>
                      <a:pt x="24972" y="657"/>
                      <a:pt x="25092" y="655"/>
                      <a:pt x="25212" y="655"/>
                    </a:cubicBezTo>
                    <a:close/>
                    <a:moveTo>
                      <a:pt x="25412" y="0"/>
                    </a:moveTo>
                    <a:cubicBezTo>
                      <a:pt x="25014" y="0"/>
                      <a:pt x="24615" y="21"/>
                      <a:pt x="24217" y="61"/>
                    </a:cubicBezTo>
                    <a:cubicBezTo>
                      <a:pt x="19180" y="561"/>
                      <a:pt x="12542" y="4731"/>
                      <a:pt x="13510" y="10235"/>
                    </a:cubicBezTo>
                    <a:cubicBezTo>
                      <a:pt x="11933" y="8390"/>
                      <a:pt x="9863" y="6739"/>
                      <a:pt x="7490" y="6739"/>
                    </a:cubicBezTo>
                    <a:cubicBezTo>
                      <a:pt x="6901" y="6739"/>
                      <a:pt x="6294" y="6840"/>
                      <a:pt x="5671" y="7066"/>
                    </a:cubicBezTo>
                    <a:cubicBezTo>
                      <a:pt x="2035" y="8333"/>
                      <a:pt x="1668" y="12837"/>
                      <a:pt x="3469" y="15772"/>
                    </a:cubicBezTo>
                    <a:cubicBezTo>
                      <a:pt x="3331" y="15755"/>
                      <a:pt x="3193" y="15747"/>
                      <a:pt x="3057" y="15747"/>
                    </a:cubicBezTo>
                    <a:cubicBezTo>
                      <a:pt x="1585" y="15747"/>
                      <a:pt x="289" y="16720"/>
                      <a:pt x="167" y="18307"/>
                    </a:cubicBezTo>
                    <a:cubicBezTo>
                      <a:pt x="0" y="20475"/>
                      <a:pt x="1801" y="21443"/>
                      <a:pt x="3636" y="21643"/>
                    </a:cubicBezTo>
                    <a:cubicBezTo>
                      <a:pt x="5706" y="21902"/>
                      <a:pt x="7839" y="21964"/>
                      <a:pt x="9975" y="21964"/>
                    </a:cubicBezTo>
                    <a:cubicBezTo>
                      <a:pt x="11968" y="21964"/>
                      <a:pt x="13963" y="21910"/>
                      <a:pt x="15911" y="21910"/>
                    </a:cubicBezTo>
                    <a:cubicBezTo>
                      <a:pt x="19914" y="21843"/>
                      <a:pt x="23917" y="21776"/>
                      <a:pt x="27920" y="21610"/>
                    </a:cubicBezTo>
                    <a:cubicBezTo>
                      <a:pt x="31489" y="21443"/>
                      <a:pt x="35325" y="21509"/>
                      <a:pt x="38828" y="20842"/>
                    </a:cubicBezTo>
                    <a:cubicBezTo>
                      <a:pt x="41163" y="20409"/>
                      <a:pt x="42664" y="18774"/>
                      <a:pt x="42864" y="16339"/>
                    </a:cubicBezTo>
                    <a:cubicBezTo>
                      <a:pt x="43161" y="12749"/>
                      <a:pt x="40159" y="9486"/>
                      <a:pt x="36881" y="9486"/>
                    </a:cubicBezTo>
                    <a:cubicBezTo>
                      <a:pt x="36109" y="9486"/>
                      <a:pt x="35321" y="9667"/>
                      <a:pt x="34558" y="10068"/>
                    </a:cubicBezTo>
                    <a:cubicBezTo>
                      <a:pt x="35192" y="7766"/>
                      <a:pt x="34391" y="5298"/>
                      <a:pt x="32990" y="3430"/>
                    </a:cubicBezTo>
                    <a:cubicBezTo>
                      <a:pt x="31142" y="1083"/>
                      <a:pt x="28313" y="0"/>
                      <a:pt x="254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" name="Google Shape;1543;p49"/>
          <p:cNvGrpSpPr/>
          <p:nvPr/>
        </p:nvGrpSpPr>
        <p:grpSpPr>
          <a:xfrm>
            <a:off x="5076056" y="4371950"/>
            <a:ext cx="691076" cy="328748"/>
            <a:chOff x="5102400" y="2058675"/>
            <a:chExt cx="691076" cy="328748"/>
          </a:xfrm>
        </p:grpSpPr>
        <p:sp>
          <p:nvSpPr>
            <p:cNvPr id="1544" name="Google Shape;1544;p49"/>
            <p:cNvSpPr/>
            <p:nvPr/>
          </p:nvSpPr>
          <p:spPr>
            <a:xfrm>
              <a:off x="5102400" y="2058675"/>
              <a:ext cx="691076" cy="328748"/>
            </a:xfrm>
            <a:custGeom>
              <a:avLst/>
              <a:gdLst/>
              <a:ahLst/>
              <a:cxnLst/>
              <a:rect l="l" t="t" r="r" b="b"/>
              <a:pathLst>
                <a:path w="30931" h="14714" extrusionOk="0">
                  <a:moveTo>
                    <a:pt x="13329" y="0"/>
                  </a:moveTo>
                  <a:cubicBezTo>
                    <a:pt x="13102" y="0"/>
                    <a:pt x="12876" y="12"/>
                    <a:pt x="12651" y="36"/>
                  </a:cubicBezTo>
                  <a:cubicBezTo>
                    <a:pt x="9115" y="403"/>
                    <a:pt x="4979" y="4739"/>
                    <a:pt x="7414" y="8375"/>
                  </a:cubicBezTo>
                  <a:lnTo>
                    <a:pt x="7281" y="8442"/>
                  </a:lnTo>
                  <a:cubicBezTo>
                    <a:pt x="7281" y="8409"/>
                    <a:pt x="7247" y="8375"/>
                    <a:pt x="7214" y="8375"/>
                  </a:cubicBezTo>
                  <a:cubicBezTo>
                    <a:pt x="6705" y="8115"/>
                    <a:pt x="6151" y="7999"/>
                    <a:pt x="5596" y="7999"/>
                  </a:cubicBezTo>
                  <a:cubicBezTo>
                    <a:pt x="2807" y="7999"/>
                    <a:pt x="1" y="10931"/>
                    <a:pt x="2811" y="13212"/>
                  </a:cubicBezTo>
                  <a:cubicBezTo>
                    <a:pt x="4712" y="14713"/>
                    <a:pt x="8115" y="14313"/>
                    <a:pt x="10383" y="14446"/>
                  </a:cubicBezTo>
                  <a:cubicBezTo>
                    <a:pt x="11972" y="14525"/>
                    <a:pt x="13568" y="14589"/>
                    <a:pt x="15168" y="14589"/>
                  </a:cubicBezTo>
                  <a:cubicBezTo>
                    <a:pt x="16961" y="14589"/>
                    <a:pt x="18759" y="14509"/>
                    <a:pt x="20557" y="14280"/>
                  </a:cubicBezTo>
                  <a:cubicBezTo>
                    <a:pt x="23793" y="13879"/>
                    <a:pt x="30931" y="12945"/>
                    <a:pt x="29397" y="8042"/>
                  </a:cubicBezTo>
                  <a:cubicBezTo>
                    <a:pt x="28679" y="5745"/>
                    <a:pt x="26948" y="4838"/>
                    <a:pt x="25045" y="4838"/>
                  </a:cubicBezTo>
                  <a:cubicBezTo>
                    <a:pt x="23409" y="4838"/>
                    <a:pt x="21647" y="5508"/>
                    <a:pt x="20290" y="6541"/>
                  </a:cubicBezTo>
                  <a:cubicBezTo>
                    <a:pt x="20541" y="2873"/>
                    <a:pt x="16873" y="0"/>
                    <a:pt x="13329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1545;p49"/>
            <p:cNvGrpSpPr/>
            <p:nvPr/>
          </p:nvGrpSpPr>
          <p:grpSpPr>
            <a:xfrm>
              <a:off x="5124114" y="2069130"/>
              <a:ext cx="647659" cy="307845"/>
              <a:chOff x="1436600" y="1088800"/>
              <a:chExt cx="771850" cy="366875"/>
            </a:xfrm>
          </p:grpSpPr>
          <p:sp>
            <p:nvSpPr>
              <p:cNvPr id="1546" name="Google Shape;1546;p49"/>
              <p:cNvSpPr/>
              <p:nvPr/>
            </p:nvSpPr>
            <p:spPr>
              <a:xfrm>
                <a:off x="1478725" y="1105400"/>
                <a:ext cx="682175" cy="329150"/>
              </a:xfrm>
              <a:custGeom>
                <a:avLst/>
                <a:gdLst/>
                <a:ahLst/>
                <a:cxnLst/>
                <a:rect l="l" t="t" r="r" b="b"/>
                <a:pathLst>
                  <a:path w="27287" h="13166" extrusionOk="0">
                    <a:moveTo>
                      <a:pt x="11638" y="0"/>
                    </a:moveTo>
                    <a:cubicBezTo>
                      <a:pt x="11617" y="0"/>
                      <a:pt x="11596" y="0"/>
                      <a:pt x="11576" y="1"/>
                    </a:cubicBezTo>
                    <a:cubicBezTo>
                      <a:pt x="9674" y="34"/>
                      <a:pt x="7906" y="935"/>
                      <a:pt x="6805" y="2436"/>
                    </a:cubicBezTo>
                    <a:cubicBezTo>
                      <a:pt x="5571" y="4170"/>
                      <a:pt x="5771" y="5705"/>
                      <a:pt x="6072" y="7639"/>
                    </a:cubicBezTo>
                    <a:cubicBezTo>
                      <a:pt x="6072" y="7753"/>
                      <a:pt x="5964" y="7820"/>
                      <a:pt x="5874" y="7820"/>
                    </a:cubicBezTo>
                    <a:cubicBezTo>
                      <a:pt x="5831" y="7820"/>
                      <a:pt x="5793" y="7805"/>
                      <a:pt x="5771" y="7773"/>
                    </a:cubicBezTo>
                    <a:cubicBezTo>
                      <a:pt x="5738" y="7706"/>
                      <a:pt x="5738" y="7673"/>
                      <a:pt x="5671" y="7639"/>
                    </a:cubicBezTo>
                    <a:lnTo>
                      <a:pt x="5571" y="7706"/>
                    </a:lnTo>
                    <a:cubicBezTo>
                      <a:pt x="5631" y="7857"/>
                      <a:pt x="5501" y="8116"/>
                      <a:pt x="5328" y="8116"/>
                    </a:cubicBezTo>
                    <a:cubicBezTo>
                      <a:pt x="5310" y="8116"/>
                      <a:pt x="5290" y="8113"/>
                      <a:pt x="5271" y="8106"/>
                    </a:cubicBezTo>
                    <a:cubicBezTo>
                      <a:pt x="4794" y="7963"/>
                      <a:pt x="4324" y="7881"/>
                      <a:pt x="3858" y="7881"/>
                    </a:cubicBezTo>
                    <a:cubicBezTo>
                      <a:pt x="3347" y="7881"/>
                      <a:pt x="2841" y="7980"/>
                      <a:pt x="2336" y="8206"/>
                    </a:cubicBezTo>
                    <a:cubicBezTo>
                      <a:pt x="1" y="9341"/>
                      <a:pt x="1001" y="11842"/>
                      <a:pt x="3336" y="12543"/>
                    </a:cubicBezTo>
                    <a:cubicBezTo>
                      <a:pt x="4837" y="13010"/>
                      <a:pt x="6739" y="12876"/>
                      <a:pt x="8273" y="12976"/>
                    </a:cubicBezTo>
                    <a:cubicBezTo>
                      <a:pt x="9993" y="13086"/>
                      <a:pt x="11703" y="13166"/>
                      <a:pt x="13414" y="13166"/>
                    </a:cubicBezTo>
                    <a:cubicBezTo>
                      <a:pt x="14822" y="13166"/>
                      <a:pt x="16231" y="13112"/>
                      <a:pt x="17647" y="12976"/>
                    </a:cubicBezTo>
                    <a:cubicBezTo>
                      <a:pt x="20215" y="12776"/>
                      <a:pt x="27287" y="12343"/>
                      <a:pt x="27087" y="8440"/>
                    </a:cubicBezTo>
                    <a:cubicBezTo>
                      <a:pt x="26987" y="6472"/>
                      <a:pt x="25252" y="4971"/>
                      <a:pt x="23417" y="4837"/>
                    </a:cubicBezTo>
                    <a:cubicBezTo>
                      <a:pt x="23303" y="4829"/>
                      <a:pt x="23189" y="4825"/>
                      <a:pt x="23076" y="4825"/>
                    </a:cubicBezTo>
                    <a:cubicBezTo>
                      <a:pt x="21323" y="4825"/>
                      <a:pt x="19830" y="5775"/>
                      <a:pt x="18514" y="6872"/>
                    </a:cubicBezTo>
                    <a:cubicBezTo>
                      <a:pt x="18480" y="6939"/>
                      <a:pt x="18414" y="6972"/>
                      <a:pt x="18347" y="6972"/>
                    </a:cubicBezTo>
                    <a:cubicBezTo>
                      <a:pt x="18293" y="7008"/>
                      <a:pt x="18233" y="7025"/>
                      <a:pt x="18172" y="7025"/>
                    </a:cubicBezTo>
                    <a:cubicBezTo>
                      <a:pt x="18008" y="7025"/>
                      <a:pt x="17847" y="6901"/>
                      <a:pt x="17847" y="6705"/>
                    </a:cubicBezTo>
                    <a:cubicBezTo>
                      <a:pt x="18112" y="2990"/>
                      <a:pt x="15408" y="0"/>
                      <a:pt x="1163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7" name="Google Shape;1547;p49"/>
              <p:cNvSpPr/>
              <p:nvPr/>
            </p:nvSpPr>
            <p:spPr>
              <a:xfrm>
                <a:off x="1436600" y="1088800"/>
                <a:ext cx="771850" cy="366875"/>
              </a:xfrm>
              <a:custGeom>
                <a:avLst/>
                <a:gdLst/>
                <a:ahLst/>
                <a:cxnLst/>
                <a:rect l="l" t="t" r="r" b="b"/>
                <a:pathLst>
                  <a:path w="30874" h="14675" extrusionOk="0">
                    <a:moveTo>
                      <a:pt x="13248" y="0"/>
                    </a:moveTo>
                    <a:cubicBezTo>
                      <a:pt x="13040" y="0"/>
                      <a:pt x="12833" y="10"/>
                      <a:pt x="12627" y="31"/>
                    </a:cubicBezTo>
                    <a:cubicBezTo>
                      <a:pt x="9091" y="431"/>
                      <a:pt x="4955" y="4801"/>
                      <a:pt x="7356" y="8370"/>
                    </a:cubicBezTo>
                    <a:cubicBezTo>
                      <a:pt x="7423" y="8437"/>
                      <a:pt x="7423" y="8470"/>
                      <a:pt x="7456" y="8503"/>
                    </a:cubicBezTo>
                    <a:cubicBezTo>
                      <a:pt x="7499" y="8547"/>
                      <a:pt x="7550" y="8565"/>
                      <a:pt x="7596" y="8565"/>
                    </a:cubicBezTo>
                    <a:cubicBezTo>
                      <a:pt x="7695" y="8565"/>
                      <a:pt x="7779" y="8483"/>
                      <a:pt x="7757" y="8370"/>
                    </a:cubicBezTo>
                    <a:cubicBezTo>
                      <a:pt x="7490" y="6435"/>
                      <a:pt x="7290" y="4868"/>
                      <a:pt x="8490" y="3133"/>
                    </a:cubicBezTo>
                    <a:cubicBezTo>
                      <a:pt x="9558" y="1599"/>
                      <a:pt x="11359" y="765"/>
                      <a:pt x="13261" y="698"/>
                    </a:cubicBezTo>
                    <a:cubicBezTo>
                      <a:pt x="13281" y="698"/>
                      <a:pt x="13302" y="698"/>
                      <a:pt x="13323" y="698"/>
                    </a:cubicBezTo>
                    <a:cubicBezTo>
                      <a:pt x="17093" y="698"/>
                      <a:pt x="19797" y="3720"/>
                      <a:pt x="19532" y="7436"/>
                    </a:cubicBezTo>
                    <a:cubicBezTo>
                      <a:pt x="19532" y="7623"/>
                      <a:pt x="19696" y="7728"/>
                      <a:pt x="19851" y="7728"/>
                    </a:cubicBezTo>
                    <a:cubicBezTo>
                      <a:pt x="19918" y="7728"/>
                      <a:pt x="19982" y="7709"/>
                      <a:pt x="20032" y="7670"/>
                    </a:cubicBezTo>
                    <a:cubicBezTo>
                      <a:pt x="20099" y="7670"/>
                      <a:pt x="20165" y="7636"/>
                      <a:pt x="20199" y="7603"/>
                    </a:cubicBezTo>
                    <a:cubicBezTo>
                      <a:pt x="21467" y="6429"/>
                      <a:pt x="23037" y="5527"/>
                      <a:pt x="24823" y="5527"/>
                    </a:cubicBezTo>
                    <a:cubicBezTo>
                      <a:pt x="24916" y="5527"/>
                      <a:pt x="25009" y="5530"/>
                      <a:pt x="25102" y="5535"/>
                    </a:cubicBezTo>
                    <a:cubicBezTo>
                      <a:pt x="26970" y="5668"/>
                      <a:pt x="28672" y="7169"/>
                      <a:pt x="28805" y="9137"/>
                    </a:cubicBezTo>
                    <a:cubicBezTo>
                      <a:pt x="29005" y="13040"/>
                      <a:pt x="21967" y="13474"/>
                      <a:pt x="19365" y="13674"/>
                    </a:cubicBezTo>
                    <a:cubicBezTo>
                      <a:pt x="17986" y="13792"/>
                      <a:pt x="16601" y="13839"/>
                      <a:pt x="15212" y="13839"/>
                    </a:cubicBezTo>
                    <a:cubicBezTo>
                      <a:pt x="13475" y="13839"/>
                      <a:pt x="11733" y="13766"/>
                      <a:pt x="9992" y="13674"/>
                    </a:cubicBezTo>
                    <a:cubicBezTo>
                      <a:pt x="8457" y="13607"/>
                      <a:pt x="6589" y="13674"/>
                      <a:pt x="5088" y="13274"/>
                    </a:cubicBezTo>
                    <a:cubicBezTo>
                      <a:pt x="2686" y="12540"/>
                      <a:pt x="1752" y="10038"/>
                      <a:pt x="4087" y="8937"/>
                    </a:cubicBezTo>
                    <a:cubicBezTo>
                      <a:pt x="4585" y="8688"/>
                      <a:pt x="5092" y="8581"/>
                      <a:pt x="5609" y="8581"/>
                    </a:cubicBezTo>
                    <a:cubicBezTo>
                      <a:pt x="6062" y="8581"/>
                      <a:pt x="6522" y="8663"/>
                      <a:pt x="6989" y="8804"/>
                    </a:cubicBezTo>
                    <a:cubicBezTo>
                      <a:pt x="7007" y="8806"/>
                      <a:pt x="7023" y="8807"/>
                      <a:pt x="7039" y="8807"/>
                    </a:cubicBezTo>
                    <a:cubicBezTo>
                      <a:pt x="7269" y="8807"/>
                      <a:pt x="7352" y="8593"/>
                      <a:pt x="7290" y="8437"/>
                    </a:cubicBezTo>
                    <a:cubicBezTo>
                      <a:pt x="7290" y="8370"/>
                      <a:pt x="7256" y="8337"/>
                      <a:pt x="7190" y="8337"/>
                    </a:cubicBezTo>
                    <a:cubicBezTo>
                      <a:pt x="6694" y="8086"/>
                      <a:pt x="6154" y="7974"/>
                      <a:pt x="5612" y="7974"/>
                    </a:cubicBezTo>
                    <a:cubicBezTo>
                      <a:pt x="2834" y="7974"/>
                      <a:pt x="1" y="10913"/>
                      <a:pt x="2820" y="13173"/>
                    </a:cubicBezTo>
                    <a:cubicBezTo>
                      <a:pt x="4688" y="14675"/>
                      <a:pt x="8124" y="14308"/>
                      <a:pt x="10358" y="14441"/>
                    </a:cubicBezTo>
                    <a:cubicBezTo>
                      <a:pt x="11854" y="14514"/>
                      <a:pt x="13338" y="14561"/>
                      <a:pt x="14814" y="14561"/>
                    </a:cubicBezTo>
                    <a:cubicBezTo>
                      <a:pt x="16728" y="14561"/>
                      <a:pt x="18630" y="14481"/>
                      <a:pt x="20532" y="14274"/>
                    </a:cubicBezTo>
                    <a:cubicBezTo>
                      <a:pt x="23735" y="13874"/>
                      <a:pt x="30873" y="12973"/>
                      <a:pt x="29339" y="8036"/>
                    </a:cubicBezTo>
                    <a:cubicBezTo>
                      <a:pt x="28620" y="5756"/>
                      <a:pt x="26878" y="4858"/>
                      <a:pt x="24974" y="4858"/>
                    </a:cubicBezTo>
                    <a:cubicBezTo>
                      <a:pt x="23341" y="4858"/>
                      <a:pt x="21590" y="5519"/>
                      <a:pt x="20266" y="6535"/>
                    </a:cubicBezTo>
                    <a:cubicBezTo>
                      <a:pt x="20486" y="2881"/>
                      <a:pt x="16779" y="0"/>
                      <a:pt x="13248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8" name="Google Shape;1548;p49"/>
              <p:cNvSpPr/>
              <p:nvPr/>
            </p:nvSpPr>
            <p:spPr>
              <a:xfrm>
                <a:off x="1497075" y="1106200"/>
                <a:ext cx="428650" cy="286925"/>
              </a:xfrm>
              <a:custGeom>
                <a:avLst/>
                <a:gdLst/>
                <a:ahLst/>
                <a:cxnLst/>
                <a:rect l="l" t="t" r="r" b="b"/>
                <a:pathLst>
                  <a:path w="17146" h="11477" extrusionOk="0">
                    <a:moveTo>
                      <a:pt x="10968" y="1"/>
                    </a:moveTo>
                    <a:cubicBezTo>
                      <a:pt x="10926" y="1"/>
                      <a:pt x="10884" y="1"/>
                      <a:pt x="10842" y="2"/>
                    </a:cubicBezTo>
                    <a:cubicBezTo>
                      <a:pt x="8940" y="69"/>
                      <a:pt x="7139" y="903"/>
                      <a:pt x="6071" y="2437"/>
                    </a:cubicBezTo>
                    <a:cubicBezTo>
                      <a:pt x="4871" y="4172"/>
                      <a:pt x="5071" y="5739"/>
                      <a:pt x="5338" y="7674"/>
                    </a:cubicBezTo>
                    <a:cubicBezTo>
                      <a:pt x="5360" y="7787"/>
                      <a:pt x="5276" y="7869"/>
                      <a:pt x="5177" y="7869"/>
                    </a:cubicBezTo>
                    <a:cubicBezTo>
                      <a:pt x="5131" y="7869"/>
                      <a:pt x="5080" y="7851"/>
                      <a:pt x="5037" y="7807"/>
                    </a:cubicBezTo>
                    <a:cubicBezTo>
                      <a:pt x="5004" y="7774"/>
                      <a:pt x="5004" y="7707"/>
                      <a:pt x="4937" y="7674"/>
                    </a:cubicBezTo>
                    <a:lnTo>
                      <a:pt x="4837" y="7774"/>
                    </a:lnTo>
                    <a:cubicBezTo>
                      <a:pt x="4900" y="7930"/>
                      <a:pt x="4787" y="8144"/>
                      <a:pt x="4581" y="8144"/>
                    </a:cubicBezTo>
                    <a:cubicBezTo>
                      <a:pt x="4567" y="8144"/>
                      <a:pt x="4552" y="8143"/>
                      <a:pt x="4537" y="8141"/>
                    </a:cubicBezTo>
                    <a:cubicBezTo>
                      <a:pt x="4070" y="8001"/>
                      <a:pt x="3609" y="7919"/>
                      <a:pt x="3153" y="7919"/>
                    </a:cubicBezTo>
                    <a:cubicBezTo>
                      <a:pt x="2633" y="7919"/>
                      <a:pt x="2117" y="8026"/>
                      <a:pt x="1602" y="8274"/>
                    </a:cubicBezTo>
                    <a:cubicBezTo>
                      <a:pt x="34" y="9075"/>
                      <a:pt x="0" y="10443"/>
                      <a:pt x="868" y="11477"/>
                    </a:cubicBezTo>
                    <a:cubicBezTo>
                      <a:pt x="934" y="11243"/>
                      <a:pt x="1035" y="10976"/>
                      <a:pt x="1135" y="10743"/>
                    </a:cubicBezTo>
                    <a:cubicBezTo>
                      <a:pt x="1649" y="9780"/>
                      <a:pt x="2780" y="9208"/>
                      <a:pt x="3871" y="9208"/>
                    </a:cubicBezTo>
                    <a:cubicBezTo>
                      <a:pt x="4406" y="9208"/>
                      <a:pt x="4932" y="9346"/>
                      <a:pt x="5371" y="9642"/>
                    </a:cubicBezTo>
                    <a:cubicBezTo>
                      <a:pt x="5471" y="9742"/>
                      <a:pt x="5671" y="9842"/>
                      <a:pt x="5771" y="9942"/>
                    </a:cubicBezTo>
                    <a:cubicBezTo>
                      <a:pt x="5771" y="9309"/>
                      <a:pt x="5871" y="8741"/>
                      <a:pt x="6038" y="8141"/>
                    </a:cubicBezTo>
                    <a:cubicBezTo>
                      <a:pt x="6572" y="5773"/>
                      <a:pt x="8240" y="3471"/>
                      <a:pt x="10741" y="2971"/>
                    </a:cubicBezTo>
                    <a:cubicBezTo>
                      <a:pt x="11091" y="2899"/>
                      <a:pt x="11430" y="2865"/>
                      <a:pt x="11759" y="2865"/>
                    </a:cubicBezTo>
                    <a:cubicBezTo>
                      <a:pt x="13872" y="2865"/>
                      <a:pt x="15547" y="4265"/>
                      <a:pt x="16846" y="5939"/>
                    </a:cubicBezTo>
                    <a:cubicBezTo>
                      <a:pt x="16913" y="6040"/>
                      <a:pt x="17046" y="6173"/>
                      <a:pt x="17113" y="6306"/>
                    </a:cubicBezTo>
                    <a:cubicBezTo>
                      <a:pt x="17146" y="2811"/>
                      <a:pt x="14571" y="1"/>
                      <a:pt x="1096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9" name="Google Shape;1549;p49"/>
              <p:cNvSpPr/>
              <p:nvPr/>
            </p:nvSpPr>
            <p:spPr>
              <a:xfrm>
                <a:off x="1936550" y="1226975"/>
                <a:ext cx="219350" cy="99450"/>
              </a:xfrm>
              <a:custGeom>
                <a:avLst/>
                <a:gdLst/>
                <a:ahLst/>
                <a:cxnLst/>
                <a:rect l="l" t="t" r="r" b="b"/>
                <a:pathLst>
                  <a:path w="8774" h="3978" extrusionOk="0">
                    <a:moveTo>
                      <a:pt x="4763" y="0"/>
                    </a:moveTo>
                    <a:cubicBezTo>
                      <a:pt x="3006" y="0"/>
                      <a:pt x="1436" y="902"/>
                      <a:pt x="167" y="2076"/>
                    </a:cubicBezTo>
                    <a:cubicBezTo>
                      <a:pt x="134" y="2109"/>
                      <a:pt x="34" y="2143"/>
                      <a:pt x="1" y="2143"/>
                    </a:cubicBezTo>
                    <a:cubicBezTo>
                      <a:pt x="368" y="2643"/>
                      <a:pt x="668" y="3177"/>
                      <a:pt x="901" y="3777"/>
                    </a:cubicBezTo>
                    <a:cubicBezTo>
                      <a:pt x="1635" y="3110"/>
                      <a:pt x="2436" y="2643"/>
                      <a:pt x="3336" y="2443"/>
                    </a:cubicBezTo>
                    <a:cubicBezTo>
                      <a:pt x="3803" y="2326"/>
                      <a:pt x="4289" y="2267"/>
                      <a:pt x="4776" y="2267"/>
                    </a:cubicBezTo>
                    <a:cubicBezTo>
                      <a:pt x="5823" y="2267"/>
                      <a:pt x="6875" y="2541"/>
                      <a:pt x="7740" y="3110"/>
                    </a:cubicBezTo>
                    <a:cubicBezTo>
                      <a:pt x="8140" y="3343"/>
                      <a:pt x="8473" y="3644"/>
                      <a:pt x="8774" y="3977"/>
                    </a:cubicBezTo>
                    <a:lnTo>
                      <a:pt x="8774" y="3610"/>
                    </a:lnTo>
                    <a:cubicBezTo>
                      <a:pt x="8640" y="1642"/>
                      <a:pt x="6906" y="141"/>
                      <a:pt x="5038" y="8"/>
                    </a:cubicBezTo>
                    <a:cubicBezTo>
                      <a:pt x="4946" y="3"/>
                      <a:pt x="4854" y="0"/>
                      <a:pt x="4763" y="0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0" name="Google Shape;1550;p49"/>
              <p:cNvSpPr/>
              <p:nvPr/>
            </p:nvSpPr>
            <p:spPr>
              <a:xfrm>
                <a:off x="1436600" y="1088800"/>
                <a:ext cx="771850" cy="366875"/>
              </a:xfrm>
              <a:custGeom>
                <a:avLst/>
                <a:gdLst/>
                <a:ahLst/>
                <a:cxnLst/>
                <a:rect l="l" t="t" r="r" b="b"/>
                <a:pathLst>
                  <a:path w="30874" h="14675" extrusionOk="0">
                    <a:moveTo>
                      <a:pt x="13248" y="0"/>
                    </a:moveTo>
                    <a:cubicBezTo>
                      <a:pt x="13040" y="0"/>
                      <a:pt x="12833" y="10"/>
                      <a:pt x="12627" y="31"/>
                    </a:cubicBezTo>
                    <a:cubicBezTo>
                      <a:pt x="9091" y="431"/>
                      <a:pt x="4955" y="4801"/>
                      <a:pt x="7356" y="8370"/>
                    </a:cubicBezTo>
                    <a:cubicBezTo>
                      <a:pt x="7423" y="8437"/>
                      <a:pt x="7423" y="8470"/>
                      <a:pt x="7456" y="8503"/>
                    </a:cubicBezTo>
                    <a:cubicBezTo>
                      <a:pt x="7499" y="8547"/>
                      <a:pt x="7550" y="8565"/>
                      <a:pt x="7596" y="8565"/>
                    </a:cubicBezTo>
                    <a:cubicBezTo>
                      <a:pt x="7695" y="8565"/>
                      <a:pt x="7779" y="8483"/>
                      <a:pt x="7757" y="8370"/>
                    </a:cubicBezTo>
                    <a:cubicBezTo>
                      <a:pt x="7490" y="6435"/>
                      <a:pt x="7290" y="4868"/>
                      <a:pt x="8490" y="3133"/>
                    </a:cubicBezTo>
                    <a:cubicBezTo>
                      <a:pt x="9558" y="1599"/>
                      <a:pt x="11359" y="765"/>
                      <a:pt x="13261" y="698"/>
                    </a:cubicBezTo>
                    <a:cubicBezTo>
                      <a:pt x="13281" y="698"/>
                      <a:pt x="13302" y="698"/>
                      <a:pt x="13323" y="698"/>
                    </a:cubicBezTo>
                    <a:cubicBezTo>
                      <a:pt x="17093" y="698"/>
                      <a:pt x="19797" y="3720"/>
                      <a:pt x="19532" y="7436"/>
                    </a:cubicBezTo>
                    <a:cubicBezTo>
                      <a:pt x="19532" y="7623"/>
                      <a:pt x="19696" y="7728"/>
                      <a:pt x="19851" y="7728"/>
                    </a:cubicBezTo>
                    <a:cubicBezTo>
                      <a:pt x="19918" y="7728"/>
                      <a:pt x="19982" y="7709"/>
                      <a:pt x="20032" y="7670"/>
                    </a:cubicBezTo>
                    <a:cubicBezTo>
                      <a:pt x="20099" y="7670"/>
                      <a:pt x="20165" y="7636"/>
                      <a:pt x="20199" y="7603"/>
                    </a:cubicBezTo>
                    <a:cubicBezTo>
                      <a:pt x="21467" y="6429"/>
                      <a:pt x="23037" y="5527"/>
                      <a:pt x="24823" y="5527"/>
                    </a:cubicBezTo>
                    <a:cubicBezTo>
                      <a:pt x="24916" y="5527"/>
                      <a:pt x="25009" y="5530"/>
                      <a:pt x="25102" y="5535"/>
                    </a:cubicBezTo>
                    <a:cubicBezTo>
                      <a:pt x="26970" y="5668"/>
                      <a:pt x="28672" y="7169"/>
                      <a:pt x="28805" y="9137"/>
                    </a:cubicBezTo>
                    <a:cubicBezTo>
                      <a:pt x="29005" y="13040"/>
                      <a:pt x="21967" y="13474"/>
                      <a:pt x="19365" y="13674"/>
                    </a:cubicBezTo>
                    <a:cubicBezTo>
                      <a:pt x="17986" y="13792"/>
                      <a:pt x="16601" y="13839"/>
                      <a:pt x="15212" y="13839"/>
                    </a:cubicBezTo>
                    <a:cubicBezTo>
                      <a:pt x="13475" y="13839"/>
                      <a:pt x="11733" y="13766"/>
                      <a:pt x="9992" y="13674"/>
                    </a:cubicBezTo>
                    <a:cubicBezTo>
                      <a:pt x="8457" y="13607"/>
                      <a:pt x="6589" y="13674"/>
                      <a:pt x="5088" y="13274"/>
                    </a:cubicBezTo>
                    <a:cubicBezTo>
                      <a:pt x="2686" y="12540"/>
                      <a:pt x="1752" y="10038"/>
                      <a:pt x="4087" y="8937"/>
                    </a:cubicBezTo>
                    <a:cubicBezTo>
                      <a:pt x="4585" y="8688"/>
                      <a:pt x="5092" y="8581"/>
                      <a:pt x="5609" y="8581"/>
                    </a:cubicBezTo>
                    <a:cubicBezTo>
                      <a:pt x="6062" y="8581"/>
                      <a:pt x="6522" y="8663"/>
                      <a:pt x="6989" y="8804"/>
                    </a:cubicBezTo>
                    <a:cubicBezTo>
                      <a:pt x="7007" y="8806"/>
                      <a:pt x="7023" y="8807"/>
                      <a:pt x="7039" y="8807"/>
                    </a:cubicBezTo>
                    <a:cubicBezTo>
                      <a:pt x="7269" y="8807"/>
                      <a:pt x="7352" y="8593"/>
                      <a:pt x="7290" y="8437"/>
                    </a:cubicBezTo>
                    <a:cubicBezTo>
                      <a:pt x="7290" y="8370"/>
                      <a:pt x="7256" y="8337"/>
                      <a:pt x="7190" y="8337"/>
                    </a:cubicBezTo>
                    <a:cubicBezTo>
                      <a:pt x="6694" y="8086"/>
                      <a:pt x="6154" y="7974"/>
                      <a:pt x="5612" y="7974"/>
                    </a:cubicBezTo>
                    <a:cubicBezTo>
                      <a:pt x="2834" y="7974"/>
                      <a:pt x="1" y="10913"/>
                      <a:pt x="2820" y="13173"/>
                    </a:cubicBezTo>
                    <a:cubicBezTo>
                      <a:pt x="4688" y="14675"/>
                      <a:pt x="8124" y="14308"/>
                      <a:pt x="10358" y="14441"/>
                    </a:cubicBezTo>
                    <a:cubicBezTo>
                      <a:pt x="11854" y="14514"/>
                      <a:pt x="13338" y="14561"/>
                      <a:pt x="14814" y="14561"/>
                    </a:cubicBezTo>
                    <a:cubicBezTo>
                      <a:pt x="16728" y="14561"/>
                      <a:pt x="18630" y="14481"/>
                      <a:pt x="20532" y="14274"/>
                    </a:cubicBezTo>
                    <a:cubicBezTo>
                      <a:pt x="23735" y="13874"/>
                      <a:pt x="30873" y="12973"/>
                      <a:pt x="29339" y="8036"/>
                    </a:cubicBezTo>
                    <a:cubicBezTo>
                      <a:pt x="28620" y="5756"/>
                      <a:pt x="26878" y="4858"/>
                      <a:pt x="24974" y="4858"/>
                    </a:cubicBezTo>
                    <a:cubicBezTo>
                      <a:pt x="23341" y="4858"/>
                      <a:pt x="21590" y="5519"/>
                      <a:pt x="20266" y="6535"/>
                    </a:cubicBezTo>
                    <a:cubicBezTo>
                      <a:pt x="20486" y="2881"/>
                      <a:pt x="16779" y="0"/>
                      <a:pt x="132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0" name="Google Shape;1551;p49"/>
          <p:cNvGrpSpPr/>
          <p:nvPr/>
        </p:nvGrpSpPr>
        <p:grpSpPr>
          <a:xfrm>
            <a:off x="1115616" y="0"/>
            <a:ext cx="408957" cy="419426"/>
            <a:chOff x="7390410" y="1714112"/>
            <a:chExt cx="339694" cy="348418"/>
          </a:xfrm>
        </p:grpSpPr>
        <p:sp>
          <p:nvSpPr>
            <p:cNvPr id="1552" name="Google Shape;1552;p49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49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49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1555;p49"/>
          <p:cNvGrpSpPr/>
          <p:nvPr/>
        </p:nvGrpSpPr>
        <p:grpSpPr>
          <a:xfrm rot="-1785717">
            <a:off x="7940375" y="1833273"/>
            <a:ext cx="296925" cy="304551"/>
            <a:chOff x="7390410" y="1714112"/>
            <a:chExt cx="339694" cy="348418"/>
          </a:xfrm>
        </p:grpSpPr>
        <p:sp>
          <p:nvSpPr>
            <p:cNvPr id="1556" name="Google Shape;1556;p49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3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49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49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" name="Google Shape;1559;p49"/>
          <p:cNvGrpSpPr/>
          <p:nvPr/>
        </p:nvGrpSpPr>
        <p:grpSpPr>
          <a:xfrm flipH="1">
            <a:off x="8003692" y="51470"/>
            <a:ext cx="888788" cy="864096"/>
            <a:chOff x="729900" y="405750"/>
            <a:chExt cx="799205" cy="800270"/>
          </a:xfrm>
        </p:grpSpPr>
        <p:sp>
          <p:nvSpPr>
            <p:cNvPr id="1560" name="Google Shape;1560;p49"/>
            <p:cNvSpPr/>
            <p:nvPr/>
          </p:nvSpPr>
          <p:spPr>
            <a:xfrm>
              <a:off x="729900" y="405750"/>
              <a:ext cx="799205" cy="800270"/>
            </a:xfrm>
            <a:custGeom>
              <a:avLst/>
              <a:gdLst/>
              <a:ahLst/>
              <a:cxnLst/>
              <a:rect l="l" t="t" r="r" b="b"/>
              <a:pathLst>
                <a:path w="27265" h="27299" extrusionOk="0">
                  <a:moveTo>
                    <a:pt x="8557" y="0"/>
                  </a:moveTo>
                  <a:cubicBezTo>
                    <a:pt x="8474" y="0"/>
                    <a:pt x="8389" y="47"/>
                    <a:pt x="8389" y="151"/>
                  </a:cubicBezTo>
                  <a:cubicBezTo>
                    <a:pt x="8420" y="516"/>
                    <a:pt x="8663" y="881"/>
                    <a:pt x="8815" y="1215"/>
                  </a:cubicBezTo>
                  <a:cubicBezTo>
                    <a:pt x="8997" y="1640"/>
                    <a:pt x="9210" y="2096"/>
                    <a:pt x="9484" y="2461"/>
                  </a:cubicBezTo>
                  <a:lnTo>
                    <a:pt x="9484" y="2492"/>
                  </a:lnTo>
                  <a:cubicBezTo>
                    <a:pt x="7204" y="3039"/>
                    <a:pt x="5319" y="4406"/>
                    <a:pt x="3951" y="6200"/>
                  </a:cubicBezTo>
                  <a:cubicBezTo>
                    <a:pt x="3435" y="5835"/>
                    <a:pt x="2948" y="5470"/>
                    <a:pt x="2462" y="5075"/>
                  </a:cubicBezTo>
                  <a:cubicBezTo>
                    <a:pt x="2439" y="5064"/>
                    <a:pt x="2417" y="5059"/>
                    <a:pt x="2395" y="5059"/>
                  </a:cubicBezTo>
                  <a:cubicBezTo>
                    <a:pt x="2302" y="5059"/>
                    <a:pt x="2236" y="5153"/>
                    <a:pt x="2310" y="5227"/>
                  </a:cubicBezTo>
                  <a:cubicBezTo>
                    <a:pt x="2736" y="5683"/>
                    <a:pt x="3222" y="6109"/>
                    <a:pt x="3708" y="6443"/>
                  </a:cubicBezTo>
                  <a:cubicBezTo>
                    <a:pt x="2584" y="8115"/>
                    <a:pt x="1854" y="10090"/>
                    <a:pt x="1733" y="12218"/>
                  </a:cubicBezTo>
                  <a:cubicBezTo>
                    <a:pt x="1733" y="12492"/>
                    <a:pt x="1702" y="12765"/>
                    <a:pt x="1702" y="13039"/>
                  </a:cubicBezTo>
                  <a:cubicBezTo>
                    <a:pt x="1573" y="13046"/>
                    <a:pt x="1447" y="13050"/>
                    <a:pt x="1324" y="13050"/>
                  </a:cubicBezTo>
                  <a:cubicBezTo>
                    <a:pt x="924" y="13050"/>
                    <a:pt x="547" y="13010"/>
                    <a:pt x="152" y="12917"/>
                  </a:cubicBezTo>
                  <a:cubicBezTo>
                    <a:pt x="30" y="12917"/>
                    <a:pt x="0" y="13039"/>
                    <a:pt x="91" y="13069"/>
                  </a:cubicBezTo>
                  <a:cubicBezTo>
                    <a:pt x="638" y="13252"/>
                    <a:pt x="1155" y="13282"/>
                    <a:pt x="1733" y="13282"/>
                  </a:cubicBezTo>
                  <a:cubicBezTo>
                    <a:pt x="1763" y="15197"/>
                    <a:pt x="2189" y="17051"/>
                    <a:pt x="2979" y="18753"/>
                  </a:cubicBezTo>
                  <a:lnTo>
                    <a:pt x="2948" y="18753"/>
                  </a:lnTo>
                  <a:cubicBezTo>
                    <a:pt x="2341" y="19057"/>
                    <a:pt x="1733" y="19361"/>
                    <a:pt x="1155" y="19756"/>
                  </a:cubicBezTo>
                  <a:cubicBezTo>
                    <a:pt x="1125" y="19756"/>
                    <a:pt x="1125" y="19787"/>
                    <a:pt x="1125" y="19787"/>
                  </a:cubicBezTo>
                  <a:cubicBezTo>
                    <a:pt x="1064" y="19878"/>
                    <a:pt x="1125" y="20030"/>
                    <a:pt x="1246" y="20030"/>
                  </a:cubicBezTo>
                  <a:lnTo>
                    <a:pt x="1307" y="20030"/>
                  </a:lnTo>
                  <a:lnTo>
                    <a:pt x="1763" y="19787"/>
                  </a:lnTo>
                  <a:lnTo>
                    <a:pt x="2675" y="19331"/>
                  </a:lnTo>
                  <a:lnTo>
                    <a:pt x="3131" y="19118"/>
                  </a:lnTo>
                  <a:lnTo>
                    <a:pt x="3192" y="19057"/>
                  </a:lnTo>
                  <a:cubicBezTo>
                    <a:pt x="3587" y="19908"/>
                    <a:pt x="4134" y="20698"/>
                    <a:pt x="4742" y="21458"/>
                  </a:cubicBezTo>
                  <a:cubicBezTo>
                    <a:pt x="5775" y="22674"/>
                    <a:pt x="7021" y="23708"/>
                    <a:pt x="8511" y="24437"/>
                  </a:cubicBezTo>
                  <a:cubicBezTo>
                    <a:pt x="8389" y="24741"/>
                    <a:pt x="8298" y="25045"/>
                    <a:pt x="8237" y="25349"/>
                  </a:cubicBezTo>
                  <a:cubicBezTo>
                    <a:pt x="8207" y="25410"/>
                    <a:pt x="8207" y="25501"/>
                    <a:pt x="8146" y="25562"/>
                  </a:cubicBezTo>
                  <a:cubicBezTo>
                    <a:pt x="8055" y="25987"/>
                    <a:pt x="7933" y="26352"/>
                    <a:pt x="7903" y="26778"/>
                  </a:cubicBezTo>
                  <a:cubicBezTo>
                    <a:pt x="7903" y="26870"/>
                    <a:pt x="7956" y="26910"/>
                    <a:pt x="8022" y="26910"/>
                  </a:cubicBezTo>
                  <a:cubicBezTo>
                    <a:pt x="8042" y="26910"/>
                    <a:pt x="8064" y="26906"/>
                    <a:pt x="8085" y="26899"/>
                  </a:cubicBezTo>
                  <a:cubicBezTo>
                    <a:pt x="8116" y="26899"/>
                    <a:pt x="8116" y="26869"/>
                    <a:pt x="8146" y="26838"/>
                  </a:cubicBezTo>
                  <a:cubicBezTo>
                    <a:pt x="8237" y="26626"/>
                    <a:pt x="8298" y="26413"/>
                    <a:pt x="8359" y="26170"/>
                  </a:cubicBezTo>
                  <a:cubicBezTo>
                    <a:pt x="8389" y="25957"/>
                    <a:pt x="8420" y="25714"/>
                    <a:pt x="8511" y="25501"/>
                  </a:cubicBezTo>
                  <a:lnTo>
                    <a:pt x="8724" y="24468"/>
                  </a:lnTo>
                  <a:cubicBezTo>
                    <a:pt x="8845" y="24498"/>
                    <a:pt x="8906" y="24589"/>
                    <a:pt x="9028" y="24620"/>
                  </a:cubicBezTo>
                  <a:cubicBezTo>
                    <a:pt x="10213" y="25106"/>
                    <a:pt x="11429" y="25410"/>
                    <a:pt x="12645" y="25531"/>
                  </a:cubicBezTo>
                  <a:cubicBezTo>
                    <a:pt x="13131" y="25562"/>
                    <a:pt x="13617" y="25562"/>
                    <a:pt x="14134" y="25562"/>
                  </a:cubicBezTo>
                  <a:cubicBezTo>
                    <a:pt x="14347" y="25562"/>
                    <a:pt x="14620" y="25531"/>
                    <a:pt x="14833" y="25501"/>
                  </a:cubicBezTo>
                  <a:cubicBezTo>
                    <a:pt x="14894" y="25805"/>
                    <a:pt x="14955" y="26079"/>
                    <a:pt x="14985" y="26382"/>
                  </a:cubicBezTo>
                  <a:cubicBezTo>
                    <a:pt x="15046" y="26686"/>
                    <a:pt x="15137" y="26930"/>
                    <a:pt x="15228" y="27234"/>
                  </a:cubicBezTo>
                  <a:cubicBezTo>
                    <a:pt x="15242" y="27276"/>
                    <a:pt x="15276" y="27299"/>
                    <a:pt x="15308" y="27299"/>
                  </a:cubicBezTo>
                  <a:cubicBezTo>
                    <a:pt x="15345" y="27299"/>
                    <a:pt x="15380" y="27268"/>
                    <a:pt x="15380" y="27203"/>
                  </a:cubicBezTo>
                  <a:cubicBezTo>
                    <a:pt x="15350" y="26595"/>
                    <a:pt x="15228" y="26018"/>
                    <a:pt x="15107" y="25471"/>
                  </a:cubicBezTo>
                  <a:cubicBezTo>
                    <a:pt x="16171" y="25319"/>
                    <a:pt x="17204" y="25015"/>
                    <a:pt x="18177" y="24589"/>
                  </a:cubicBezTo>
                  <a:cubicBezTo>
                    <a:pt x="18785" y="24316"/>
                    <a:pt x="19362" y="24012"/>
                    <a:pt x="19909" y="23677"/>
                  </a:cubicBezTo>
                  <a:lnTo>
                    <a:pt x="20000" y="23890"/>
                  </a:lnTo>
                  <a:cubicBezTo>
                    <a:pt x="20092" y="24042"/>
                    <a:pt x="20213" y="24164"/>
                    <a:pt x="20274" y="24316"/>
                  </a:cubicBezTo>
                  <a:cubicBezTo>
                    <a:pt x="20304" y="24407"/>
                    <a:pt x="20365" y="24437"/>
                    <a:pt x="20396" y="24498"/>
                  </a:cubicBezTo>
                  <a:cubicBezTo>
                    <a:pt x="20456" y="24650"/>
                    <a:pt x="20548" y="24863"/>
                    <a:pt x="20608" y="25015"/>
                  </a:cubicBezTo>
                  <a:cubicBezTo>
                    <a:pt x="20700" y="25197"/>
                    <a:pt x="20760" y="25349"/>
                    <a:pt x="20882" y="25501"/>
                  </a:cubicBezTo>
                  <a:cubicBezTo>
                    <a:pt x="20912" y="25531"/>
                    <a:pt x="20973" y="25562"/>
                    <a:pt x="21034" y="25562"/>
                  </a:cubicBezTo>
                  <a:cubicBezTo>
                    <a:pt x="21155" y="25562"/>
                    <a:pt x="21216" y="25531"/>
                    <a:pt x="21216" y="25410"/>
                  </a:cubicBezTo>
                  <a:cubicBezTo>
                    <a:pt x="21216" y="25227"/>
                    <a:pt x="21155" y="25045"/>
                    <a:pt x="21064" y="24893"/>
                  </a:cubicBezTo>
                  <a:cubicBezTo>
                    <a:pt x="21003" y="24711"/>
                    <a:pt x="20882" y="24559"/>
                    <a:pt x="20760" y="24407"/>
                  </a:cubicBezTo>
                  <a:cubicBezTo>
                    <a:pt x="20730" y="24316"/>
                    <a:pt x="20700" y="24255"/>
                    <a:pt x="20608" y="24164"/>
                  </a:cubicBezTo>
                  <a:cubicBezTo>
                    <a:pt x="20456" y="23951"/>
                    <a:pt x="20304" y="23708"/>
                    <a:pt x="20092" y="23586"/>
                  </a:cubicBezTo>
                  <a:cubicBezTo>
                    <a:pt x="20274" y="23495"/>
                    <a:pt x="20456" y="23343"/>
                    <a:pt x="20669" y="23191"/>
                  </a:cubicBezTo>
                  <a:cubicBezTo>
                    <a:pt x="21216" y="22765"/>
                    <a:pt x="21763" y="22279"/>
                    <a:pt x="22219" y="21732"/>
                  </a:cubicBezTo>
                  <a:cubicBezTo>
                    <a:pt x="22432" y="21519"/>
                    <a:pt x="22645" y="21246"/>
                    <a:pt x="22858" y="20972"/>
                  </a:cubicBezTo>
                  <a:cubicBezTo>
                    <a:pt x="23101" y="20698"/>
                    <a:pt x="23253" y="20455"/>
                    <a:pt x="23435" y="20182"/>
                  </a:cubicBezTo>
                  <a:cubicBezTo>
                    <a:pt x="23769" y="19635"/>
                    <a:pt x="24073" y="19088"/>
                    <a:pt x="24347" y="18480"/>
                  </a:cubicBezTo>
                  <a:cubicBezTo>
                    <a:pt x="24955" y="18784"/>
                    <a:pt x="25532" y="19118"/>
                    <a:pt x="26171" y="19331"/>
                  </a:cubicBezTo>
                  <a:cubicBezTo>
                    <a:pt x="26185" y="19345"/>
                    <a:pt x="26201" y="19351"/>
                    <a:pt x="26216" y="19351"/>
                  </a:cubicBezTo>
                  <a:cubicBezTo>
                    <a:pt x="26267" y="19351"/>
                    <a:pt x="26316" y="19286"/>
                    <a:pt x="26292" y="19240"/>
                  </a:cubicBezTo>
                  <a:cubicBezTo>
                    <a:pt x="26292" y="19179"/>
                    <a:pt x="26292" y="19179"/>
                    <a:pt x="26232" y="19148"/>
                  </a:cubicBezTo>
                  <a:cubicBezTo>
                    <a:pt x="25684" y="18784"/>
                    <a:pt x="25077" y="18510"/>
                    <a:pt x="24469" y="18206"/>
                  </a:cubicBezTo>
                  <a:cubicBezTo>
                    <a:pt x="24833" y="17203"/>
                    <a:pt x="25077" y="16230"/>
                    <a:pt x="25168" y="15197"/>
                  </a:cubicBezTo>
                  <a:cubicBezTo>
                    <a:pt x="25228" y="14680"/>
                    <a:pt x="25259" y="14163"/>
                    <a:pt x="25259" y="13647"/>
                  </a:cubicBezTo>
                  <a:cubicBezTo>
                    <a:pt x="25259" y="13100"/>
                    <a:pt x="25228" y="12613"/>
                    <a:pt x="25137" y="12097"/>
                  </a:cubicBezTo>
                  <a:lnTo>
                    <a:pt x="25380" y="12097"/>
                  </a:lnTo>
                  <a:cubicBezTo>
                    <a:pt x="25441" y="12097"/>
                    <a:pt x="25563" y="12036"/>
                    <a:pt x="25624" y="12036"/>
                  </a:cubicBezTo>
                  <a:cubicBezTo>
                    <a:pt x="25776" y="12005"/>
                    <a:pt x="25897" y="11975"/>
                    <a:pt x="26019" y="11975"/>
                  </a:cubicBezTo>
                  <a:lnTo>
                    <a:pt x="26596" y="11853"/>
                  </a:lnTo>
                  <a:cubicBezTo>
                    <a:pt x="26779" y="11823"/>
                    <a:pt x="26961" y="11793"/>
                    <a:pt x="27143" y="11701"/>
                  </a:cubicBezTo>
                  <a:cubicBezTo>
                    <a:pt x="27204" y="11701"/>
                    <a:pt x="27204" y="11671"/>
                    <a:pt x="27235" y="11671"/>
                  </a:cubicBezTo>
                  <a:cubicBezTo>
                    <a:pt x="27265" y="11671"/>
                    <a:pt x="27235" y="11641"/>
                    <a:pt x="27235" y="11580"/>
                  </a:cubicBezTo>
                  <a:cubicBezTo>
                    <a:pt x="27235" y="11519"/>
                    <a:pt x="27204" y="11428"/>
                    <a:pt x="27174" y="11428"/>
                  </a:cubicBezTo>
                  <a:cubicBezTo>
                    <a:pt x="26961" y="11428"/>
                    <a:pt x="26779" y="11489"/>
                    <a:pt x="26596" y="11519"/>
                  </a:cubicBezTo>
                  <a:cubicBezTo>
                    <a:pt x="26414" y="11549"/>
                    <a:pt x="26201" y="11580"/>
                    <a:pt x="26019" y="11580"/>
                  </a:cubicBezTo>
                  <a:cubicBezTo>
                    <a:pt x="25867" y="11641"/>
                    <a:pt x="25715" y="11641"/>
                    <a:pt x="25563" y="11671"/>
                  </a:cubicBezTo>
                  <a:cubicBezTo>
                    <a:pt x="25472" y="11671"/>
                    <a:pt x="25411" y="11701"/>
                    <a:pt x="25350" y="11701"/>
                  </a:cubicBezTo>
                  <a:cubicBezTo>
                    <a:pt x="25259" y="11701"/>
                    <a:pt x="25198" y="11732"/>
                    <a:pt x="25107" y="11793"/>
                  </a:cubicBezTo>
                  <a:cubicBezTo>
                    <a:pt x="24955" y="10790"/>
                    <a:pt x="24651" y="9817"/>
                    <a:pt x="24225" y="8844"/>
                  </a:cubicBezTo>
                  <a:cubicBezTo>
                    <a:pt x="24165" y="8662"/>
                    <a:pt x="24073" y="8510"/>
                    <a:pt x="24013" y="8327"/>
                  </a:cubicBezTo>
                  <a:cubicBezTo>
                    <a:pt x="23830" y="7932"/>
                    <a:pt x="23587" y="7598"/>
                    <a:pt x="23344" y="7233"/>
                  </a:cubicBezTo>
                  <a:cubicBezTo>
                    <a:pt x="23405" y="7172"/>
                    <a:pt x="23435" y="7172"/>
                    <a:pt x="23466" y="7142"/>
                  </a:cubicBezTo>
                  <a:cubicBezTo>
                    <a:pt x="23648" y="6990"/>
                    <a:pt x="23861" y="6808"/>
                    <a:pt x="24043" y="6656"/>
                  </a:cubicBezTo>
                  <a:cubicBezTo>
                    <a:pt x="24165" y="6534"/>
                    <a:pt x="24317" y="6473"/>
                    <a:pt x="24408" y="6352"/>
                  </a:cubicBezTo>
                  <a:cubicBezTo>
                    <a:pt x="24529" y="6230"/>
                    <a:pt x="24651" y="6109"/>
                    <a:pt x="24712" y="5957"/>
                  </a:cubicBezTo>
                  <a:lnTo>
                    <a:pt x="24712" y="5896"/>
                  </a:lnTo>
                  <a:cubicBezTo>
                    <a:pt x="24712" y="5865"/>
                    <a:pt x="24712" y="5865"/>
                    <a:pt x="24681" y="5865"/>
                  </a:cubicBezTo>
                  <a:cubicBezTo>
                    <a:pt x="24651" y="5805"/>
                    <a:pt x="24621" y="5805"/>
                    <a:pt x="24560" y="5805"/>
                  </a:cubicBezTo>
                  <a:lnTo>
                    <a:pt x="24347" y="5926"/>
                  </a:lnTo>
                  <a:cubicBezTo>
                    <a:pt x="24195" y="6048"/>
                    <a:pt x="24043" y="6230"/>
                    <a:pt x="23891" y="6382"/>
                  </a:cubicBezTo>
                  <a:cubicBezTo>
                    <a:pt x="23861" y="6413"/>
                    <a:pt x="23861" y="6473"/>
                    <a:pt x="23800" y="6473"/>
                  </a:cubicBezTo>
                  <a:lnTo>
                    <a:pt x="23496" y="6777"/>
                  </a:lnTo>
                  <a:cubicBezTo>
                    <a:pt x="23466" y="6808"/>
                    <a:pt x="23405" y="6869"/>
                    <a:pt x="23344" y="6960"/>
                  </a:cubicBezTo>
                  <a:cubicBezTo>
                    <a:pt x="23314" y="6990"/>
                    <a:pt x="23283" y="7081"/>
                    <a:pt x="23253" y="7112"/>
                  </a:cubicBezTo>
                  <a:cubicBezTo>
                    <a:pt x="22797" y="6473"/>
                    <a:pt x="22280" y="5865"/>
                    <a:pt x="21733" y="5318"/>
                  </a:cubicBezTo>
                  <a:cubicBezTo>
                    <a:pt x="20973" y="4589"/>
                    <a:pt x="20122" y="3981"/>
                    <a:pt x="19210" y="3464"/>
                  </a:cubicBezTo>
                  <a:cubicBezTo>
                    <a:pt x="18997" y="3343"/>
                    <a:pt x="18754" y="3191"/>
                    <a:pt x="18541" y="3099"/>
                  </a:cubicBezTo>
                  <a:cubicBezTo>
                    <a:pt x="18754" y="2522"/>
                    <a:pt x="19058" y="1792"/>
                    <a:pt x="19149" y="1093"/>
                  </a:cubicBezTo>
                  <a:cubicBezTo>
                    <a:pt x="19149" y="1063"/>
                    <a:pt x="19149" y="1063"/>
                    <a:pt x="19089" y="1033"/>
                  </a:cubicBezTo>
                  <a:cubicBezTo>
                    <a:pt x="19070" y="1014"/>
                    <a:pt x="19018" y="984"/>
                    <a:pt x="18973" y="984"/>
                  </a:cubicBezTo>
                  <a:cubicBezTo>
                    <a:pt x="18944" y="984"/>
                    <a:pt x="18918" y="997"/>
                    <a:pt x="18906" y="1033"/>
                  </a:cubicBezTo>
                  <a:cubicBezTo>
                    <a:pt x="18754" y="1306"/>
                    <a:pt x="18633" y="1640"/>
                    <a:pt x="18541" y="1975"/>
                  </a:cubicBezTo>
                  <a:lnTo>
                    <a:pt x="18298" y="3008"/>
                  </a:lnTo>
                  <a:cubicBezTo>
                    <a:pt x="18268" y="2978"/>
                    <a:pt x="18177" y="2978"/>
                    <a:pt x="18146" y="2917"/>
                  </a:cubicBezTo>
                  <a:cubicBezTo>
                    <a:pt x="16630" y="2257"/>
                    <a:pt x="14967" y="1890"/>
                    <a:pt x="13299" y="1890"/>
                  </a:cubicBezTo>
                  <a:cubicBezTo>
                    <a:pt x="12125" y="1890"/>
                    <a:pt x="10948" y="2072"/>
                    <a:pt x="9818" y="2461"/>
                  </a:cubicBezTo>
                  <a:lnTo>
                    <a:pt x="9757" y="2461"/>
                  </a:lnTo>
                  <a:lnTo>
                    <a:pt x="9757" y="2400"/>
                  </a:lnTo>
                  <a:cubicBezTo>
                    <a:pt x="9605" y="1975"/>
                    <a:pt x="9453" y="1580"/>
                    <a:pt x="9271" y="1185"/>
                  </a:cubicBezTo>
                  <a:cubicBezTo>
                    <a:pt x="9058" y="789"/>
                    <a:pt x="8967" y="333"/>
                    <a:pt x="8663" y="30"/>
                  </a:cubicBezTo>
                  <a:cubicBezTo>
                    <a:pt x="8634" y="10"/>
                    <a:pt x="8596" y="0"/>
                    <a:pt x="8557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" name="Google Shape;1561;p49"/>
            <p:cNvGrpSpPr/>
            <p:nvPr/>
          </p:nvGrpSpPr>
          <p:grpSpPr>
            <a:xfrm>
              <a:off x="750877" y="425961"/>
              <a:ext cx="756711" cy="759253"/>
              <a:chOff x="1042691" y="485962"/>
              <a:chExt cx="655956" cy="658160"/>
            </a:xfrm>
          </p:grpSpPr>
          <p:sp>
            <p:nvSpPr>
              <p:cNvPr id="1562" name="Google Shape;1562;p49"/>
              <p:cNvSpPr/>
              <p:nvPr/>
            </p:nvSpPr>
            <p:spPr>
              <a:xfrm>
                <a:off x="1085219" y="545872"/>
                <a:ext cx="575164" cy="548128"/>
              </a:xfrm>
              <a:custGeom>
                <a:avLst/>
                <a:gdLst/>
                <a:ahLst/>
                <a:cxnLst/>
                <a:rect l="l" t="t" r="r" b="b"/>
                <a:pathLst>
                  <a:path w="16445" h="15672" extrusionOk="0">
                    <a:moveTo>
                      <a:pt x="7791" y="1"/>
                    </a:moveTo>
                    <a:cubicBezTo>
                      <a:pt x="7394" y="1"/>
                      <a:pt x="6995" y="26"/>
                      <a:pt x="6596" y="75"/>
                    </a:cubicBezTo>
                    <a:cubicBezTo>
                      <a:pt x="6566" y="105"/>
                      <a:pt x="6505" y="105"/>
                      <a:pt x="6414" y="105"/>
                    </a:cubicBezTo>
                    <a:cubicBezTo>
                      <a:pt x="6414" y="166"/>
                      <a:pt x="6384" y="227"/>
                      <a:pt x="6353" y="227"/>
                    </a:cubicBezTo>
                    <a:cubicBezTo>
                      <a:pt x="2311" y="774"/>
                      <a:pt x="1" y="4270"/>
                      <a:pt x="365" y="8221"/>
                    </a:cubicBezTo>
                    <a:cubicBezTo>
                      <a:pt x="730" y="11656"/>
                      <a:pt x="2919" y="14574"/>
                      <a:pt x="6353" y="15455"/>
                    </a:cubicBezTo>
                    <a:cubicBezTo>
                      <a:pt x="6945" y="15602"/>
                      <a:pt x="7542" y="15672"/>
                      <a:pt x="8133" y="15672"/>
                    </a:cubicBezTo>
                    <a:cubicBezTo>
                      <a:pt x="10730" y="15672"/>
                      <a:pt x="13215" y="14315"/>
                      <a:pt x="14651" y="12112"/>
                    </a:cubicBezTo>
                    <a:cubicBezTo>
                      <a:pt x="16445" y="9406"/>
                      <a:pt x="16232" y="5729"/>
                      <a:pt x="14317" y="3145"/>
                    </a:cubicBezTo>
                    <a:cubicBezTo>
                      <a:pt x="12740" y="1016"/>
                      <a:pt x="10322" y="1"/>
                      <a:pt x="779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3" name="Google Shape;1563;p49"/>
              <p:cNvSpPr/>
              <p:nvPr/>
            </p:nvSpPr>
            <p:spPr>
              <a:xfrm>
                <a:off x="1116031" y="591863"/>
                <a:ext cx="151966" cy="211949"/>
              </a:xfrm>
              <a:custGeom>
                <a:avLst/>
                <a:gdLst/>
                <a:ahLst/>
                <a:cxnLst/>
                <a:rect l="l" t="t" r="r" b="b"/>
                <a:pathLst>
                  <a:path w="4345" h="6060" extrusionOk="0">
                    <a:moveTo>
                      <a:pt x="3571" y="1"/>
                    </a:moveTo>
                    <a:cubicBezTo>
                      <a:pt x="3508" y="1"/>
                      <a:pt x="3442" y="12"/>
                      <a:pt x="3375" y="37"/>
                    </a:cubicBezTo>
                    <a:cubicBezTo>
                      <a:pt x="1217" y="1009"/>
                      <a:pt x="1" y="3775"/>
                      <a:pt x="670" y="5994"/>
                    </a:cubicBezTo>
                    <a:cubicBezTo>
                      <a:pt x="684" y="6036"/>
                      <a:pt x="718" y="6059"/>
                      <a:pt x="750" y="6059"/>
                    </a:cubicBezTo>
                    <a:cubicBezTo>
                      <a:pt x="787" y="6059"/>
                      <a:pt x="822" y="6029"/>
                      <a:pt x="822" y="5964"/>
                    </a:cubicBezTo>
                    <a:cubicBezTo>
                      <a:pt x="791" y="3714"/>
                      <a:pt x="1886" y="1891"/>
                      <a:pt x="3861" y="827"/>
                    </a:cubicBezTo>
                    <a:cubicBezTo>
                      <a:pt x="4344" y="639"/>
                      <a:pt x="4045" y="1"/>
                      <a:pt x="357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4" name="Google Shape;1564;p49"/>
              <p:cNvSpPr/>
              <p:nvPr/>
            </p:nvSpPr>
            <p:spPr>
              <a:xfrm>
                <a:off x="1042691" y="485962"/>
                <a:ext cx="655956" cy="658160"/>
              </a:xfrm>
              <a:custGeom>
                <a:avLst/>
                <a:gdLst/>
                <a:ahLst/>
                <a:cxnLst/>
                <a:rect l="l" t="t" r="r" b="b"/>
                <a:pathLst>
                  <a:path w="18755" h="18818" extrusionOk="0">
                    <a:moveTo>
                      <a:pt x="8894" y="1695"/>
                    </a:moveTo>
                    <a:cubicBezTo>
                      <a:pt x="11430" y="1695"/>
                      <a:pt x="13932" y="2729"/>
                      <a:pt x="15502" y="4858"/>
                    </a:cubicBezTo>
                    <a:cubicBezTo>
                      <a:pt x="17417" y="7442"/>
                      <a:pt x="17630" y="11119"/>
                      <a:pt x="15837" y="13825"/>
                    </a:cubicBezTo>
                    <a:cubicBezTo>
                      <a:pt x="14385" y="16015"/>
                      <a:pt x="11916" y="17369"/>
                      <a:pt x="9367" y="17369"/>
                    </a:cubicBezTo>
                    <a:cubicBezTo>
                      <a:pt x="8768" y="17369"/>
                      <a:pt x="8165" y="17294"/>
                      <a:pt x="7569" y="17138"/>
                    </a:cubicBezTo>
                    <a:cubicBezTo>
                      <a:pt x="4135" y="16287"/>
                      <a:pt x="1946" y="13369"/>
                      <a:pt x="1581" y="9904"/>
                    </a:cubicBezTo>
                    <a:cubicBezTo>
                      <a:pt x="1217" y="5952"/>
                      <a:pt x="3527" y="2487"/>
                      <a:pt x="7539" y="1910"/>
                    </a:cubicBezTo>
                    <a:cubicBezTo>
                      <a:pt x="7600" y="1879"/>
                      <a:pt x="7630" y="1849"/>
                      <a:pt x="7630" y="1818"/>
                    </a:cubicBezTo>
                    <a:cubicBezTo>
                      <a:pt x="7660" y="1818"/>
                      <a:pt x="7752" y="1818"/>
                      <a:pt x="7812" y="1758"/>
                    </a:cubicBezTo>
                    <a:cubicBezTo>
                      <a:pt x="8172" y="1716"/>
                      <a:pt x="8533" y="1695"/>
                      <a:pt x="8894" y="1695"/>
                    </a:cubicBezTo>
                    <a:close/>
                    <a:moveTo>
                      <a:pt x="5848" y="1"/>
                    </a:moveTo>
                    <a:cubicBezTo>
                      <a:pt x="5778" y="1"/>
                      <a:pt x="5715" y="50"/>
                      <a:pt x="5715" y="116"/>
                    </a:cubicBezTo>
                    <a:cubicBezTo>
                      <a:pt x="5776" y="359"/>
                      <a:pt x="5928" y="603"/>
                      <a:pt x="6019" y="815"/>
                    </a:cubicBezTo>
                    <a:cubicBezTo>
                      <a:pt x="6171" y="1119"/>
                      <a:pt x="6293" y="1423"/>
                      <a:pt x="6475" y="1697"/>
                    </a:cubicBezTo>
                    <a:cubicBezTo>
                      <a:pt x="4925" y="2092"/>
                      <a:pt x="3587" y="3004"/>
                      <a:pt x="2676" y="4250"/>
                    </a:cubicBezTo>
                    <a:cubicBezTo>
                      <a:pt x="2311" y="3976"/>
                      <a:pt x="2007" y="3764"/>
                      <a:pt x="1672" y="3490"/>
                    </a:cubicBezTo>
                    <a:cubicBezTo>
                      <a:pt x="1656" y="3485"/>
                      <a:pt x="1639" y="3482"/>
                      <a:pt x="1622" y="3482"/>
                    </a:cubicBezTo>
                    <a:cubicBezTo>
                      <a:pt x="1545" y="3482"/>
                      <a:pt x="1476" y="3537"/>
                      <a:pt x="1551" y="3612"/>
                    </a:cubicBezTo>
                    <a:cubicBezTo>
                      <a:pt x="1855" y="3916"/>
                      <a:pt x="2189" y="4220"/>
                      <a:pt x="2524" y="4432"/>
                    </a:cubicBezTo>
                    <a:cubicBezTo>
                      <a:pt x="1733" y="5587"/>
                      <a:pt x="1247" y="6955"/>
                      <a:pt x="1156" y="8384"/>
                    </a:cubicBezTo>
                    <a:lnTo>
                      <a:pt x="1156" y="8961"/>
                    </a:lnTo>
                    <a:cubicBezTo>
                      <a:pt x="821" y="8961"/>
                      <a:pt x="487" y="8961"/>
                      <a:pt x="92" y="8870"/>
                    </a:cubicBezTo>
                    <a:cubicBezTo>
                      <a:pt x="31" y="8870"/>
                      <a:pt x="1" y="8961"/>
                      <a:pt x="61" y="8992"/>
                    </a:cubicBezTo>
                    <a:cubicBezTo>
                      <a:pt x="396" y="9113"/>
                      <a:pt x="791" y="9144"/>
                      <a:pt x="1156" y="9144"/>
                    </a:cubicBezTo>
                    <a:cubicBezTo>
                      <a:pt x="1217" y="10481"/>
                      <a:pt x="1520" y="11758"/>
                      <a:pt x="2037" y="12913"/>
                    </a:cubicBezTo>
                    <a:lnTo>
                      <a:pt x="2007" y="12913"/>
                    </a:lnTo>
                    <a:cubicBezTo>
                      <a:pt x="1581" y="13126"/>
                      <a:pt x="1156" y="13369"/>
                      <a:pt x="791" y="13581"/>
                    </a:cubicBezTo>
                    <a:cubicBezTo>
                      <a:pt x="689" y="13632"/>
                      <a:pt x="758" y="13748"/>
                      <a:pt x="855" y="13748"/>
                    </a:cubicBezTo>
                    <a:cubicBezTo>
                      <a:pt x="873" y="13748"/>
                      <a:pt x="893" y="13743"/>
                      <a:pt x="913" y="13733"/>
                    </a:cubicBezTo>
                    <a:cubicBezTo>
                      <a:pt x="1368" y="13551"/>
                      <a:pt x="1733" y="13338"/>
                      <a:pt x="2159" y="13095"/>
                    </a:cubicBezTo>
                    <a:cubicBezTo>
                      <a:pt x="2919" y="14645"/>
                      <a:pt x="4165" y="15983"/>
                      <a:pt x="5806" y="16773"/>
                    </a:cubicBezTo>
                    <a:cubicBezTo>
                      <a:pt x="5685" y="17047"/>
                      <a:pt x="5654" y="17320"/>
                      <a:pt x="5563" y="17594"/>
                    </a:cubicBezTo>
                    <a:cubicBezTo>
                      <a:pt x="5502" y="17837"/>
                      <a:pt x="5381" y="18110"/>
                      <a:pt x="5381" y="18414"/>
                    </a:cubicBezTo>
                    <a:cubicBezTo>
                      <a:pt x="5381" y="18467"/>
                      <a:pt x="5432" y="18500"/>
                      <a:pt x="5481" y="18500"/>
                    </a:cubicBezTo>
                    <a:cubicBezTo>
                      <a:pt x="5516" y="18500"/>
                      <a:pt x="5550" y="18483"/>
                      <a:pt x="5563" y="18445"/>
                    </a:cubicBezTo>
                    <a:cubicBezTo>
                      <a:pt x="5685" y="18141"/>
                      <a:pt x="5715" y="17837"/>
                      <a:pt x="5806" y="17533"/>
                    </a:cubicBezTo>
                    <a:cubicBezTo>
                      <a:pt x="5837" y="17290"/>
                      <a:pt x="5928" y="17047"/>
                      <a:pt x="5958" y="16834"/>
                    </a:cubicBezTo>
                    <a:lnTo>
                      <a:pt x="6171" y="16925"/>
                    </a:lnTo>
                    <a:cubicBezTo>
                      <a:pt x="7187" y="17374"/>
                      <a:pt x="8239" y="17584"/>
                      <a:pt x="9286" y="17584"/>
                    </a:cubicBezTo>
                    <a:cubicBezTo>
                      <a:pt x="9586" y="17584"/>
                      <a:pt x="9885" y="17567"/>
                      <a:pt x="10183" y="17533"/>
                    </a:cubicBezTo>
                    <a:cubicBezTo>
                      <a:pt x="10214" y="17958"/>
                      <a:pt x="10335" y="18384"/>
                      <a:pt x="10426" y="18749"/>
                    </a:cubicBezTo>
                    <a:cubicBezTo>
                      <a:pt x="10457" y="18794"/>
                      <a:pt x="10487" y="18817"/>
                      <a:pt x="10510" y="18817"/>
                    </a:cubicBezTo>
                    <a:cubicBezTo>
                      <a:pt x="10533" y="18817"/>
                      <a:pt x="10548" y="18794"/>
                      <a:pt x="10548" y="18749"/>
                    </a:cubicBezTo>
                    <a:cubicBezTo>
                      <a:pt x="10518" y="18354"/>
                      <a:pt x="10426" y="17928"/>
                      <a:pt x="10366" y="17533"/>
                    </a:cubicBezTo>
                    <a:cubicBezTo>
                      <a:pt x="11551" y="17381"/>
                      <a:pt x="12676" y="16986"/>
                      <a:pt x="13679" y="16317"/>
                    </a:cubicBezTo>
                    <a:cubicBezTo>
                      <a:pt x="13740" y="16560"/>
                      <a:pt x="13892" y="16712"/>
                      <a:pt x="14013" y="16895"/>
                    </a:cubicBezTo>
                    <a:cubicBezTo>
                      <a:pt x="14135" y="17138"/>
                      <a:pt x="14195" y="17381"/>
                      <a:pt x="14347" y="17594"/>
                    </a:cubicBezTo>
                    <a:cubicBezTo>
                      <a:pt x="14383" y="17617"/>
                      <a:pt x="14427" y="17632"/>
                      <a:pt x="14468" y="17632"/>
                    </a:cubicBezTo>
                    <a:cubicBezTo>
                      <a:pt x="14534" y="17632"/>
                      <a:pt x="14591" y="17596"/>
                      <a:pt x="14591" y="17502"/>
                    </a:cubicBezTo>
                    <a:cubicBezTo>
                      <a:pt x="14591" y="17229"/>
                      <a:pt x="14439" y="17016"/>
                      <a:pt x="14287" y="16773"/>
                    </a:cubicBezTo>
                    <a:cubicBezTo>
                      <a:pt x="14165" y="16591"/>
                      <a:pt x="14013" y="16378"/>
                      <a:pt x="13831" y="16256"/>
                    </a:cubicBezTo>
                    <a:cubicBezTo>
                      <a:pt x="14347" y="15922"/>
                      <a:pt x="14864" y="15496"/>
                      <a:pt x="15290" y="15010"/>
                    </a:cubicBezTo>
                    <a:cubicBezTo>
                      <a:pt x="15928" y="14311"/>
                      <a:pt x="16414" y="13551"/>
                      <a:pt x="16749" y="12761"/>
                    </a:cubicBezTo>
                    <a:cubicBezTo>
                      <a:pt x="17174" y="12974"/>
                      <a:pt x="17600" y="13217"/>
                      <a:pt x="17995" y="13369"/>
                    </a:cubicBezTo>
                    <a:cubicBezTo>
                      <a:pt x="18005" y="13372"/>
                      <a:pt x="18014" y="13374"/>
                      <a:pt x="18023" y="13374"/>
                    </a:cubicBezTo>
                    <a:cubicBezTo>
                      <a:pt x="18092" y="13374"/>
                      <a:pt x="18110" y="13274"/>
                      <a:pt x="18056" y="13247"/>
                    </a:cubicBezTo>
                    <a:cubicBezTo>
                      <a:pt x="17661" y="13004"/>
                      <a:pt x="17235" y="12822"/>
                      <a:pt x="16840" y="12609"/>
                    </a:cubicBezTo>
                    <a:cubicBezTo>
                      <a:pt x="17326" y="11271"/>
                      <a:pt x="17509" y="9782"/>
                      <a:pt x="17296" y="8384"/>
                    </a:cubicBezTo>
                    <a:cubicBezTo>
                      <a:pt x="17478" y="8384"/>
                      <a:pt x="17691" y="8323"/>
                      <a:pt x="17904" y="8262"/>
                    </a:cubicBezTo>
                    <a:cubicBezTo>
                      <a:pt x="18147" y="8201"/>
                      <a:pt x="18420" y="8171"/>
                      <a:pt x="18694" y="8080"/>
                    </a:cubicBezTo>
                    <a:cubicBezTo>
                      <a:pt x="18755" y="8049"/>
                      <a:pt x="18724" y="7928"/>
                      <a:pt x="18664" y="7928"/>
                    </a:cubicBezTo>
                    <a:cubicBezTo>
                      <a:pt x="18390" y="7928"/>
                      <a:pt x="18147" y="8019"/>
                      <a:pt x="17873" y="8019"/>
                    </a:cubicBezTo>
                    <a:cubicBezTo>
                      <a:pt x="17661" y="8049"/>
                      <a:pt x="17417" y="8049"/>
                      <a:pt x="17235" y="8110"/>
                    </a:cubicBezTo>
                    <a:cubicBezTo>
                      <a:pt x="17113" y="7320"/>
                      <a:pt x="16870" y="6530"/>
                      <a:pt x="16475" y="5770"/>
                    </a:cubicBezTo>
                    <a:cubicBezTo>
                      <a:pt x="16384" y="5496"/>
                      <a:pt x="16202" y="5223"/>
                      <a:pt x="16050" y="5010"/>
                    </a:cubicBezTo>
                    <a:cubicBezTo>
                      <a:pt x="16262" y="4919"/>
                      <a:pt x="16414" y="4767"/>
                      <a:pt x="16566" y="4615"/>
                    </a:cubicBezTo>
                    <a:cubicBezTo>
                      <a:pt x="16718" y="4463"/>
                      <a:pt x="16931" y="4311"/>
                      <a:pt x="17022" y="4128"/>
                    </a:cubicBezTo>
                    <a:cubicBezTo>
                      <a:pt x="17022" y="4076"/>
                      <a:pt x="16977" y="4001"/>
                      <a:pt x="16925" y="4001"/>
                    </a:cubicBezTo>
                    <a:cubicBezTo>
                      <a:pt x="16917" y="4001"/>
                      <a:pt x="16909" y="4003"/>
                      <a:pt x="16901" y="4007"/>
                    </a:cubicBezTo>
                    <a:cubicBezTo>
                      <a:pt x="16658" y="4068"/>
                      <a:pt x="16506" y="4280"/>
                      <a:pt x="16354" y="4432"/>
                    </a:cubicBezTo>
                    <a:cubicBezTo>
                      <a:pt x="16202" y="4554"/>
                      <a:pt x="16050" y="4706"/>
                      <a:pt x="15958" y="4858"/>
                    </a:cubicBezTo>
                    <a:cubicBezTo>
                      <a:pt x="15107" y="3672"/>
                      <a:pt x="13983" y="2730"/>
                      <a:pt x="12676" y="2122"/>
                    </a:cubicBezTo>
                    <a:cubicBezTo>
                      <a:pt x="12858" y="1697"/>
                      <a:pt x="13071" y="1210"/>
                      <a:pt x="13101" y="755"/>
                    </a:cubicBezTo>
                    <a:cubicBezTo>
                      <a:pt x="13101" y="702"/>
                      <a:pt x="13060" y="669"/>
                      <a:pt x="13020" y="669"/>
                    </a:cubicBezTo>
                    <a:cubicBezTo>
                      <a:pt x="12991" y="669"/>
                      <a:pt x="12962" y="686"/>
                      <a:pt x="12949" y="724"/>
                    </a:cubicBezTo>
                    <a:cubicBezTo>
                      <a:pt x="12706" y="1119"/>
                      <a:pt x="12615" y="1636"/>
                      <a:pt x="12524" y="2092"/>
                    </a:cubicBezTo>
                    <a:cubicBezTo>
                      <a:pt x="11455" y="1585"/>
                      <a:pt x="10289" y="1315"/>
                      <a:pt x="9109" y="1315"/>
                    </a:cubicBezTo>
                    <a:cubicBezTo>
                      <a:pt x="8310" y="1315"/>
                      <a:pt x="7504" y="1439"/>
                      <a:pt x="6718" y="1697"/>
                    </a:cubicBezTo>
                    <a:lnTo>
                      <a:pt x="6688" y="1697"/>
                    </a:lnTo>
                    <a:lnTo>
                      <a:pt x="6688" y="1666"/>
                    </a:lnTo>
                    <a:cubicBezTo>
                      <a:pt x="6597" y="1362"/>
                      <a:pt x="6445" y="1089"/>
                      <a:pt x="6323" y="815"/>
                    </a:cubicBezTo>
                    <a:cubicBezTo>
                      <a:pt x="6232" y="572"/>
                      <a:pt x="6110" y="207"/>
                      <a:pt x="5928" y="25"/>
                    </a:cubicBezTo>
                    <a:cubicBezTo>
                      <a:pt x="5902" y="8"/>
                      <a:pt x="5875" y="1"/>
                      <a:pt x="58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5" name="Google Shape;1565;p49"/>
              <p:cNvSpPr/>
              <p:nvPr/>
            </p:nvSpPr>
            <p:spPr>
              <a:xfrm>
                <a:off x="1397747" y="712524"/>
                <a:ext cx="50014" cy="41760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194" extrusionOk="0">
                    <a:moveTo>
                      <a:pt x="1187" y="1"/>
                    </a:moveTo>
                    <a:cubicBezTo>
                      <a:pt x="1132" y="1"/>
                      <a:pt x="1102" y="59"/>
                      <a:pt x="1125" y="82"/>
                    </a:cubicBezTo>
                    <a:cubicBezTo>
                      <a:pt x="1156" y="234"/>
                      <a:pt x="1247" y="356"/>
                      <a:pt x="1217" y="538"/>
                    </a:cubicBezTo>
                    <a:cubicBezTo>
                      <a:pt x="1156" y="720"/>
                      <a:pt x="1095" y="872"/>
                      <a:pt x="943" y="964"/>
                    </a:cubicBezTo>
                    <a:cubicBezTo>
                      <a:pt x="858" y="1010"/>
                      <a:pt x="772" y="1030"/>
                      <a:pt x="689" y="1030"/>
                    </a:cubicBezTo>
                    <a:cubicBezTo>
                      <a:pt x="391" y="1030"/>
                      <a:pt x="133" y="763"/>
                      <a:pt x="62" y="477"/>
                    </a:cubicBezTo>
                    <a:cubicBezTo>
                      <a:pt x="62" y="447"/>
                      <a:pt x="46" y="432"/>
                      <a:pt x="31" y="432"/>
                    </a:cubicBezTo>
                    <a:cubicBezTo>
                      <a:pt x="16" y="432"/>
                      <a:pt x="1" y="447"/>
                      <a:pt x="1" y="477"/>
                    </a:cubicBezTo>
                    <a:cubicBezTo>
                      <a:pt x="1" y="876"/>
                      <a:pt x="349" y="1194"/>
                      <a:pt x="726" y="1194"/>
                    </a:cubicBezTo>
                    <a:cubicBezTo>
                      <a:pt x="808" y="1194"/>
                      <a:pt x="892" y="1179"/>
                      <a:pt x="974" y="1146"/>
                    </a:cubicBezTo>
                    <a:cubicBezTo>
                      <a:pt x="1156" y="1024"/>
                      <a:pt x="1308" y="842"/>
                      <a:pt x="1399" y="599"/>
                    </a:cubicBezTo>
                    <a:cubicBezTo>
                      <a:pt x="1429" y="416"/>
                      <a:pt x="1429" y="112"/>
                      <a:pt x="1247" y="21"/>
                    </a:cubicBezTo>
                    <a:cubicBezTo>
                      <a:pt x="1225" y="7"/>
                      <a:pt x="1205" y="1"/>
                      <a:pt x="11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6" name="Google Shape;1566;p49"/>
              <p:cNvSpPr/>
              <p:nvPr/>
            </p:nvSpPr>
            <p:spPr>
              <a:xfrm>
                <a:off x="1319090" y="688147"/>
                <a:ext cx="48930" cy="69146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1977" extrusionOk="0">
                    <a:moveTo>
                      <a:pt x="350" y="1"/>
                    </a:moveTo>
                    <a:cubicBezTo>
                      <a:pt x="228" y="1"/>
                      <a:pt x="105" y="100"/>
                      <a:pt x="61" y="232"/>
                    </a:cubicBezTo>
                    <a:cubicBezTo>
                      <a:pt x="31" y="354"/>
                      <a:pt x="1" y="475"/>
                      <a:pt x="1" y="597"/>
                    </a:cubicBezTo>
                    <a:cubicBezTo>
                      <a:pt x="1" y="688"/>
                      <a:pt x="31" y="840"/>
                      <a:pt x="61" y="961"/>
                    </a:cubicBezTo>
                    <a:cubicBezTo>
                      <a:pt x="153" y="1205"/>
                      <a:pt x="213" y="1387"/>
                      <a:pt x="305" y="1600"/>
                    </a:cubicBezTo>
                    <a:cubicBezTo>
                      <a:pt x="410" y="1811"/>
                      <a:pt x="607" y="1976"/>
                      <a:pt x="837" y="1976"/>
                    </a:cubicBezTo>
                    <a:cubicBezTo>
                      <a:pt x="871" y="1976"/>
                      <a:pt x="907" y="1972"/>
                      <a:pt x="943" y="1964"/>
                    </a:cubicBezTo>
                    <a:cubicBezTo>
                      <a:pt x="1186" y="1873"/>
                      <a:pt x="1399" y="1569"/>
                      <a:pt x="1277" y="1296"/>
                    </a:cubicBezTo>
                    <a:cubicBezTo>
                      <a:pt x="1186" y="1083"/>
                      <a:pt x="1095" y="809"/>
                      <a:pt x="973" y="627"/>
                    </a:cubicBezTo>
                    <a:cubicBezTo>
                      <a:pt x="943" y="506"/>
                      <a:pt x="882" y="384"/>
                      <a:pt x="791" y="293"/>
                    </a:cubicBezTo>
                    <a:cubicBezTo>
                      <a:pt x="700" y="171"/>
                      <a:pt x="608" y="141"/>
                      <a:pt x="487" y="50"/>
                    </a:cubicBezTo>
                    <a:cubicBezTo>
                      <a:pt x="444" y="16"/>
                      <a:pt x="397" y="1"/>
                      <a:pt x="3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7" name="Google Shape;1567;p49"/>
              <p:cNvSpPr/>
              <p:nvPr/>
            </p:nvSpPr>
            <p:spPr>
              <a:xfrm>
                <a:off x="1441359" y="634987"/>
                <a:ext cx="48930" cy="69146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1977" extrusionOk="0">
                    <a:moveTo>
                      <a:pt x="350" y="1"/>
                    </a:moveTo>
                    <a:cubicBezTo>
                      <a:pt x="227" y="1"/>
                      <a:pt x="105" y="101"/>
                      <a:pt x="61" y="232"/>
                    </a:cubicBezTo>
                    <a:cubicBezTo>
                      <a:pt x="30" y="354"/>
                      <a:pt x="0" y="475"/>
                      <a:pt x="0" y="597"/>
                    </a:cubicBezTo>
                    <a:cubicBezTo>
                      <a:pt x="0" y="688"/>
                      <a:pt x="30" y="840"/>
                      <a:pt x="61" y="962"/>
                    </a:cubicBezTo>
                    <a:cubicBezTo>
                      <a:pt x="122" y="1205"/>
                      <a:pt x="213" y="1387"/>
                      <a:pt x="304" y="1600"/>
                    </a:cubicBezTo>
                    <a:cubicBezTo>
                      <a:pt x="410" y="1811"/>
                      <a:pt x="607" y="1976"/>
                      <a:pt x="836" y="1976"/>
                    </a:cubicBezTo>
                    <a:cubicBezTo>
                      <a:pt x="871" y="1976"/>
                      <a:pt x="906" y="1973"/>
                      <a:pt x="942" y="1965"/>
                    </a:cubicBezTo>
                    <a:cubicBezTo>
                      <a:pt x="1186" y="1874"/>
                      <a:pt x="1398" y="1570"/>
                      <a:pt x="1277" y="1296"/>
                    </a:cubicBezTo>
                    <a:cubicBezTo>
                      <a:pt x="1216" y="1083"/>
                      <a:pt x="1125" y="870"/>
                      <a:pt x="973" y="627"/>
                    </a:cubicBezTo>
                    <a:cubicBezTo>
                      <a:pt x="942" y="506"/>
                      <a:pt x="882" y="384"/>
                      <a:pt x="790" y="293"/>
                    </a:cubicBezTo>
                    <a:cubicBezTo>
                      <a:pt x="730" y="171"/>
                      <a:pt x="608" y="141"/>
                      <a:pt x="486" y="50"/>
                    </a:cubicBezTo>
                    <a:cubicBezTo>
                      <a:pt x="444" y="16"/>
                      <a:pt x="397" y="1"/>
                      <a:pt x="3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70" name="Imagem 69" descr="g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555526"/>
            <a:ext cx="3528392" cy="3744416"/>
          </a:xfrm>
          <a:prstGeom prst="rect">
            <a:avLst/>
          </a:prstGeom>
        </p:spPr>
      </p:pic>
      <p:pic>
        <p:nvPicPr>
          <p:cNvPr id="71" name="Imagem 70" descr="transferi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0392" y="4299942"/>
            <a:ext cx="951453" cy="6995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" name="Google Shape;1607;p51"/>
          <p:cNvSpPr txBox="1">
            <a:spLocks noGrp="1"/>
          </p:cNvSpPr>
          <p:nvPr>
            <p:ph type="title"/>
          </p:nvPr>
        </p:nvSpPr>
        <p:spPr>
          <a:xfrm>
            <a:off x="2051720" y="555526"/>
            <a:ext cx="5616623" cy="331236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5400" dirty="0" smtClean="0"/>
              <a:t>Obrigado </a:t>
            </a:r>
            <a:br>
              <a:rPr lang="pt-PT" sz="5400" dirty="0" smtClean="0"/>
            </a:br>
            <a:r>
              <a:rPr lang="pt-PT" sz="5400" dirty="0" smtClean="0"/>
              <a:t>e</a:t>
            </a:r>
            <a:br>
              <a:rPr lang="pt-PT" sz="5400" dirty="0" smtClean="0"/>
            </a:br>
            <a:r>
              <a:rPr lang="pt-PT" sz="5400" dirty="0" smtClean="0"/>
              <a:t> </a:t>
            </a:r>
            <a:br>
              <a:rPr lang="pt-PT" sz="5400" dirty="0" smtClean="0"/>
            </a:br>
            <a:r>
              <a:rPr lang="pt-PT" sz="5400" dirty="0" smtClean="0"/>
              <a:t>Bom trabalho</a:t>
            </a:r>
            <a:endParaRPr sz="5400" dirty="0"/>
          </a:p>
        </p:txBody>
      </p:sp>
      <p:grpSp>
        <p:nvGrpSpPr>
          <p:cNvPr id="1610" name="Google Shape;1610;p51"/>
          <p:cNvGrpSpPr/>
          <p:nvPr/>
        </p:nvGrpSpPr>
        <p:grpSpPr>
          <a:xfrm flipH="1">
            <a:off x="5292080" y="987574"/>
            <a:ext cx="1728192" cy="1582627"/>
            <a:chOff x="945757" y="423889"/>
            <a:chExt cx="809062" cy="850142"/>
          </a:xfrm>
        </p:grpSpPr>
        <p:sp>
          <p:nvSpPr>
            <p:cNvPr id="1611" name="Google Shape;1611;p51"/>
            <p:cNvSpPr/>
            <p:nvPr/>
          </p:nvSpPr>
          <p:spPr>
            <a:xfrm>
              <a:off x="1059343" y="515971"/>
              <a:ext cx="76891" cy="78436"/>
            </a:xfrm>
            <a:custGeom>
              <a:avLst/>
              <a:gdLst/>
              <a:ahLst/>
              <a:cxnLst/>
              <a:rect l="l" t="t" r="r" b="b"/>
              <a:pathLst>
                <a:path w="1847" h="1884" extrusionOk="0">
                  <a:moveTo>
                    <a:pt x="200" y="0"/>
                  </a:moveTo>
                  <a:cubicBezTo>
                    <a:pt x="67" y="34"/>
                    <a:pt x="0" y="100"/>
                    <a:pt x="67" y="267"/>
                  </a:cubicBezTo>
                  <a:cubicBezTo>
                    <a:pt x="167" y="434"/>
                    <a:pt x="234" y="567"/>
                    <a:pt x="367" y="701"/>
                  </a:cubicBezTo>
                  <a:cubicBezTo>
                    <a:pt x="701" y="1168"/>
                    <a:pt x="1134" y="1535"/>
                    <a:pt x="1635" y="1868"/>
                  </a:cubicBezTo>
                  <a:cubicBezTo>
                    <a:pt x="1651" y="1879"/>
                    <a:pt x="1667" y="1884"/>
                    <a:pt x="1684" y="1884"/>
                  </a:cubicBezTo>
                  <a:cubicBezTo>
                    <a:pt x="1771" y="1884"/>
                    <a:pt x="1847" y="1752"/>
                    <a:pt x="1735" y="1668"/>
                  </a:cubicBezTo>
                  <a:cubicBezTo>
                    <a:pt x="1234" y="1168"/>
                    <a:pt x="834" y="667"/>
                    <a:pt x="401" y="67"/>
                  </a:cubicBezTo>
                  <a:cubicBezTo>
                    <a:pt x="367" y="34"/>
                    <a:pt x="334" y="0"/>
                    <a:pt x="300" y="0"/>
                  </a:cubicBezTo>
                  <a:close/>
                </a:path>
              </a:pathLst>
            </a:custGeom>
            <a:solidFill>
              <a:schemeClr val="accent6"/>
            </a:solidFill>
            <a:ln w="381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51"/>
            <p:cNvSpPr/>
            <p:nvPr/>
          </p:nvSpPr>
          <p:spPr>
            <a:xfrm>
              <a:off x="1685546" y="850460"/>
              <a:ext cx="69272" cy="14280"/>
            </a:xfrm>
            <a:custGeom>
              <a:avLst/>
              <a:gdLst/>
              <a:ahLst/>
              <a:cxnLst/>
              <a:rect l="l" t="t" r="r" b="b"/>
              <a:pathLst>
                <a:path w="1664" h="343" extrusionOk="0">
                  <a:moveTo>
                    <a:pt x="1340" y="1"/>
                  </a:moveTo>
                  <a:cubicBezTo>
                    <a:pt x="1176" y="1"/>
                    <a:pt x="995" y="48"/>
                    <a:pt x="830" y="95"/>
                  </a:cubicBezTo>
                  <a:cubicBezTo>
                    <a:pt x="563" y="95"/>
                    <a:pt x="329" y="129"/>
                    <a:pt x="29" y="129"/>
                  </a:cubicBezTo>
                  <a:cubicBezTo>
                    <a:pt x="29" y="126"/>
                    <a:pt x="29" y="125"/>
                    <a:pt x="28" y="125"/>
                  </a:cubicBezTo>
                  <a:lnTo>
                    <a:pt x="28" y="125"/>
                  </a:lnTo>
                  <a:cubicBezTo>
                    <a:pt x="24" y="125"/>
                    <a:pt x="1" y="295"/>
                    <a:pt x="62" y="295"/>
                  </a:cubicBezTo>
                  <a:cubicBezTo>
                    <a:pt x="251" y="319"/>
                    <a:pt x="456" y="343"/>
                    <a:pt x="643" y="343"/>
                  </a:cubicBezTo>
                  <a:cubicBezTo>
                    <a:pt x="720" y="343"/>
                    <a:pt x="794" y="338"/>
                    <a:pt x="863" y="329"/>
                  </a:cubicBezTo>
                  <a:cubicBezTo>
                    <a:pt x="970" y="329"/>
                    <a:pt x="1071" y="334"/>
                    <a:pt x="1167" y="334"/>
                  </a:cubicBezTo>
                  <a:cubicBezTo>
                    <a:pt x="1311" y="334"/>
                    <a:pt x="1443" y="322"/>
                    <a:pt x="1563" y="262"/>
                  </a:cubicBezTo>
                  <a:cubicBezTo>
                    <a:pt x="1663" y="195"/>
                    <a:pt x="1663" y="95"/>
                    <a:pt x="1530" y="28"/>
                  </a:cubicBezTo>
                  <a:cubicBezTo>
                    <a:pt x="1471" y="9"/>
                    <a:pt x="1407" y="1"/>
                    <a:pt x="1340" y="1"/>
                  </a:cubicBezTo>
                  <a:close/>
                </a:path>
              </a:pathLst>
            </a:custGeom>
            <a:solidFill>
              <a:schemeClr val="accent6"/>
            </a:solidFill>
            <a:ln w="381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51"/>
            <p:cNvSpPr/>
            <p:nvPr/>
          </p:nvSpPr>
          <p:spPr>
            <a:xfrm>
              <a:off x="1619469" y="551553"/>
              <a:ext cx="83884" cy="79768"/>
            </a:xfrm>
            <a:custGeom>
              <a:avLst/>
              <a:gdLst/>
              <a:ahLst/>
              <a:cxnLst/>
              <a:rect l="l" t="t" r="r" b="b"/>
              <a:pathLst>
                <a:path w="2015" h="1916" extrusionOk="0">
                  <a:moveTo>
                    <a:pt x="1716" y="0"/>
                  </a:moveTo>
                  <a:cubicBezTo>
                    <a:pt x="1684" y="0"/>
                    <a:pt x="1650" y="10"/>
                    <a:pt x="1618" y="31"/>
                  </a:cubicBezTo>
                  <a:cubicBezTo>
                    <a:pt x="984" y="465"/>
                    <a:pt x="417" y="1032"/>
                    <a:pt x="50" y="1699"/>
                  </a:cubicBezTo>
                  <a:cubicBezTo>
                    <a:pt x="1" y="1798"/>
                    <a:pt x="116" y="1915"/>
                    <a:pt x="206" y="1915"/>
                  </a:cubicBezTo>
                  <a:cubicBezTo>
                    <a:pt x="238" y="1915"/>
                    <a:pt x="267" y="1901"/>
                    <a:pt x="284" y="1866"/>
                  </a:cubicBezTo>
                  <a:cubicBezTo>
                    <a:pt x="751" y="1299"/>
                    <a:pt x="1251" y="832"/>
                    <a:pt x="1818" y="365"/>
                  </a:cubicBezTo>
                  <a:cubicBezTo>
                    <a:pt x="2014" y="253"/>
                    <a:pt x="1882" y="0"/>
                    <a:pt x="1716" y="0"/>
                  </a:cubicBezTo>
                  <a:close/>
                </a:path>
              </a:pathLst>
            </a:custGeom>
            <a:solidFill>
              <a:schemeClr val="accent6"/>
            </a:solidFill>
            <a:ln w="381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51"/>
            <p:cNvSpPr/>
            <p:nvPr/>
          </p:nvSpPr>
          <p:spPr>
            <a:xfrm>
              <a:off x="1593022" y="1071189"/>
              <a:ext cx="83260" cy="70359"/>
            </a:xfrm>
            <a:custGeom>
              <a:avLst/>
              <a:gdLst/>
              <a:ahLst/>
              <a:cxnLst/>
              <a:rect l="l" t="t" r="r" b="b"/>
              <a:pathLst>
                <a:path w="2000" h="1690" extrusionOk="0">
                  <a:moveTo>
                    <a:pt x="145" y="0"/>
                  </a:moveTo>
                  <a:cubicBezTo>
                    <a:pt x="51" y="0"/>
                    <a:pt x="0" y="104"/>
                    <a:pt x="82" y="185"/>
                  </a:cubicBezTo>
                  <a:cubicBezTo>
                    <a:pt x="649" y="652"/>
                    <a:pt x="1149" y="1052"/>
                    <a:pt x="1583" y="1619"/>
                  </a:cubicBezTo>
                  <a:cubicBezTo>
                    <a:pt x="1623" y="1669"/>
                    <a:pt x="1680" y="1689"/>
                    <a:pt x="1737" y="1689"/>
                  </a:cubicBezTo>
                  <a:cubicBezTo>
                    <a:pt x="1871" y="1689"/>
                    <a:pt x="2000" y="1579"/>
                    <a:pt x="1883" y="1486"/>
                  </a:cubicBezTo>
                  <a:cubicBezTo>
                    <a:pt x="1416" y="886"/>
                    <a:pt x="882" y="352"/>
                    <a:pt x="215" y="18"/>
                  </a:cubicBezTo>
                  <a:cubicBezTo>
                    <a:pt x="190" y="6"/>
                    <a:pt x="166" y="0"/>
                    <a:pt x="145" y="0"/>
                  </a:cubicBezTo>
                  <a:close/>
                </a:path>
              </a:pathLst>
            </a:custGeom>
            <a:solidFill>
              <a:schemeClr val="accent6"/>
            </a:solidFill>
            <a:ln w="381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51"/>
            <p:cNvSpPr/>
            <p:nvPr/>
          </p:nvSpPr>
          <p:spPr>
            <a:xfrm>
              <a:off x="1409330" y="1178984"/>
              <a:ext cx="19483" cy="95047"/>
            </a:xfrm>
            <a:custGeom>
              <a:avLst/>
              <a:gdLst/>
              <a:ahLst/>
              <a:cxnLst/>
              <a:rect l="l" t="t" r="r" b="b"/>
              <a:pathLst>
                <a:path w="468" h="2283" extrusionOk="0">
                  <a:moveTo>
                    <a:pt x="255" y="1"/>
                  </a:moveTo>
                  <a:cubicBezTo>
                    <a:pt x="209" y="1"/>
                    <a:pt x="167" y="18"/>
                    <a:pt x="167" y="51"/>
                  </a:cubicBezTo>
                  <a:cubicBezTo>
                    <a:pt x="34" y="751"/>
                    <a:pt x="0" y="1585"/>
                    <a:pt x="200" y="2186"/>
                  </a:cubicBezTo>
                  <a:cubicBezTo>
                    <a:pt x="216" y="2249"/>
                    <a:pt x="276" y="2282"/>
                    <a:pt x="336" y="2282"/>
                  </a:cubicBezTo>
                  <a:cubicBezTo>
                    <a:pt x="402" y="2282"/>
                    <a:pt x="467" y="2240"/>
                    <a:pt x="467" y="2152"/>
                  </a:cubicBezTo>
                  <a:cubicBezTo>
                    <a:pt x="467" y="1819"/>
                    <a:pt x="367" y="1452"/>
                    <a:pt x="367" y="1118"/>
                  </a:cubicBezTo>
                  <a:lnTo>
                    <a:pt x="367" y="51"/>
                  </a:lnTo>
                  <a:cubicBezTo>
                    <a:pt x="350" y="18"/>
                    <a:pt x="300" y="1"/>
                    <a:pt x="255" y="1"/>
                  </a:cubicBezTo>
                  <a:close/>
                </a:path>
              </a:pathLst>
            </a:custGeom>
            <a:solidFill>
              <a:schemeClr val="accent6"/>
            </a:solidFill>
            <a:ln w="381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51"/>
            <p:cNvSpPr/>
            <p:nvPr/>
          </p:nvSpPr>
          <p:spPr>
            <a:xfrm>
              <a:off x="1344655" y="423889"/>
              <a:ext cx="15278" cy="73481"/>
            </a:xfrm>
            <a:custGeom>
              <a:avLst/>
              <a:gdLst/>
              <a:ahLst/>
              <a:cxnLst/>
              <a:rect l="l" t="t" r="r" b="b"/>
              <a:pathLst>
                <a:path w="367" h="1765" extrusionOk="0">
                  <a:moveTo>
                    <a:pt x="124" y="0"/>
                  </a:moveTo>
                  <a:cubicBezTo>
                    <a:pt x="100" y="0"/>
                    <a:pt x="79" y="8"/>
                    <a:pt x="67" y="20"/>
                  </a:cubicBezTo>
                  <a:lnTo>
                    <a:pt x="33" y="87"/>
                  </a:lnTo>
                  <a:cubicBezTo>
                    <a:pt x="33" y="120"/>
                    <a:pt x="0" y="187"/>
                    <a:pt x="0" y="253"/>
                  </a:cubicBezTo>
                  <a:lnTo>
                    <a:pt x="0" y="320"/>
                  </a:lnTo>
                  <a:lnTo>
                    <a:pt x="0" y="454"/>
                  </a:lnTo>
                  <a:lnTo>
                    <a:pt x="0" y="487"/>
                  </a:lnTo>
                  <a:cubicBezTo>
                    <a:pt x="0" y="554"/>
                    <a:pt x="0" y="620"/>
                    <a:pt x="33" y="654"/>
                  </a:cubicBezTo>
                  <a:cubicBezTo>
                    <a:pt x="33" y="754"/>
                    <a:pt x="67" y="821"/>
                    <a:pt x="67" y="921"/>
                  </a:cubicBezTo>
                  <a:cubicBezTo>
                    <a:pt x="100" y="1154"/>
                    <a:pt x="167" y="1454"/>
                    <a:pt x="200" y="1721"/>
                  </a:cubicBezTo>
                  <a:cubicBezTo>
                    <a:pt x="214" y="1749"/>
                    <a:pt x="245" y="1765"/>
                    <a:pt x="277" y="1765"/>
                  </a:cubicBezTo>
                  <a:cubicBezTo>
                    <a:pt x="321" y="1765"/>
                    <a:pt x="367" y="1733"/>
                    <a:pt x="367" y="1654"/>
                  </a:cubicBezTo>
                  <a:cubicBezTo>
                    <a:pt x="367" y="1388"/>
                    <a:pt x="367" y="1087"/>
                    <a:pt x="334" y="787"/>
                  </a:cubicBezTo>
                  <a:lnTo>
                    <a:pt x="334" y="754"/>
                  </a:lnTo>
                  <a:lnTo>
                    <a:pt x="334" y="454"/>
                  </a:lnTo>
                  <a:lnTo>
                    <a:pt x="334" y="420"/>
                  </a:lnTo>
                  <a:cubicBezTo>
                    <a:pt x="334" y="354"/>
                    <a:pt x="334" y="320"/>
                    <a:pt x="267" y="287"/>
                  </a:cubicBezTo>
                  <a:lnTo>
                    <a:pt x="267" y="253"/>
                  </a:lnTo>
                  <a:cubicBezTo>
                    <a:pt x="267" y="187"/>
                    <a:pt x="234" y="120"/>
                    <a:pt x="234" y="87"/>
                  </a:cubicBezTo>
                  <a:cubicBezTo>
                    <a:pt x="212" y="23"/>
                    <a:pt x="164" y="0"/>
                    <a:pt x="124" y="0"/>
                  </a:cubicBezTo>
                  <a:close/>
                </a:path>
              </a:pathLst>
            </a:custGeom>
            <a:solidFill>
              <a:schemeClr val="accent6"/>
            </a:solidFill>
            <a:ln w="381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51"/>
            <p:cNvSpPr/>
            <p:nvPr/>
          </p:nvSpPr>
          <p:spPr>
            <a:xfrm>
              <a:off x="1039106" y="1079350"/>
              <a:ext cx="67482" cy="59285"/>
            </a:xfrm>
            <a:custGeom>
              <a:avLst/>
              <a:gdLst/>
              <a:ahLst/>
              <a:cxnLst/>
              <a:rect l="l" t="t" r="r" b="b"/>
              <a:pathLst>
                <a:path w="1621" h="1424" extrusionOk="0">
                  <a:moveTo>
                    <a:pt x="1442" y="1"/>
                  </a:moveTo>
                  <a:cubicBezTo>
                    <a:pt x="1428" y="1"/>
                    <a:pt x="1414" y="3"/>
                    <a:pt x="1401" y="7"/>
                  </a:cubicBezTo>
                  <a:cubicBezTo>
                    <a:pt x="967" y="341"/>
                    <a:pt x="533" y="708"/>
                    <a:pt x="133" y="1074"/>
                  </a:cubicBezTo>
                  <a:cubicBezTo>
                    <a:pt x="1" y="1207"/>
                    <a:pt x="142" y="1424"/>
                    <a:pt x="289" y="1424"/>
                  </a:cubicBezTo>
                  <a:cubicBezTo>
                    <a:pt x="327" y="1424"/>
                    <a:pt x="366" y="1409"/>
                    <a:pt x="400" y="1375"/>
                  </a:cubicBezTo>
                  <a:cubicBezTo>
                    <a:pt x="800" y="1008"/>
                    <a:pt x="1201" y="574"/>
                    <a:pt x="1534" y="174"/>
                  </a:cubicBezTo>
                  <a:cubicBezTo>
                    <a:pt x="1621" y="87"/>
                    <a:pt x="1532" y="1"/>
                    <a:pt x="1442" y="1"/>
                  </a:cubicBezTo>
                  <a:close/>
                </a:path>
              </a:pathLst>
            </a:custGeom>
            <a:solidFill>
              <a:schemeClr val="accent6"/>
            </a:solidFill>
            <a:ln w="381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51"/>
            <p:cNvSpPr/>
            <p:nvPr/>
          </p:nvSpPr>
          <p:spPr>
            <a:xfrm>
              <a:off x="945757" y="824516"/>
              <a:ext cx="84717" cy="18318"/>
            </a:xfrm>
            <a:custGeom>
              <a:avLst/>
              <a:gdLst/>
              <a:ahLst/>
              <a:cxnLst/>
              <a:rect l="l" t="t" r="r" b="b"/>
              <a:pathLst>
                <a:path w="2035" h="440" extrusionOk="0">
                  <a:moveTo>
                    <a:pt x="234" y="1"/>
                  </a:moveTo>
                  <a:cubicBezTo>
                    <a:pt x="100" y="1"/>
                    <a:pt x="0" y="201"/>
                    <a:pt x="133" y="268"/>
                  </a:cubicBezTo>
                  <a:cubicBezTo>
                    <a:pt x="395" y="390"/>
                    <a:pt x="730" y="439"/>
                    <a:pt x="1066" y="439"/>
                  </a:cubicBezTo>
                  <a:cubicBezTo>
                    <a:pt x="1372" y="439"/>
                    <a:pt x="1680" y="398"/>
                    <a:pt x="1935" y="335"/>
                  </a:cubicBezTo>
                  <a:cubicBezTo>
                    <a:pt x="2035" y="301"/>
                    <a:pt x="2035" y="68"/>
                    <a:pt x="1901" y="68"/>
                  </a:cubicBezTo>
                  <a:lnTo>
                    <a:pt x="1067" y="68"/>
                  </a:lnTo>
                  <a:cubicBezTo>
                    <a:pt x="767" y="68"/>
                    <a:pt x="467" y="1"/>
                    <a:pt x="234" y="1"/>
                  </a:cubicBezTo>
                  <a:close/>
                </a:path>
              </a:pathLst>
            </a:custGeom>
            <a:solidFill>
              <a:schemeClr val="accent6"/>
            </a:solidFill>
            <a:ln w="381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51"/>
            <p:cNvSpPr/>
            <p:nvPr/>
          </p:nvSpPr>
          <p:spPr>
            <a:xfrm>
              <a:off x="1031065" y="516506"/>
              <a:ext cx="684647" cy="675279"/>
            </a:xfrm>
            <a:custGeom>
              <a:avLst/>
              <a:gdLst/>
              <a:ahLst/>
              <a:cxnLst/>
              <a:rect l="l" t="t" r="r" b="b"/>
              <a:pathLst>
                <a:path w="16446" h="16220" extrusionOk="0">
                  <a:moveTo>
                    <a:pt x="8917" y="1"/>
                  </a:moveTo>
                  <a:cubicBezTo>
                    <a:pt x="8680" y="1"/>
                    <a:pt x="8442" y="21"/>
                    <a:pt x="8207" y="65"/>
                  </a:cubicBezTo>
                  <a:cubicBezTo>
                    <a:pt x="8096" y="60"/>
                    <a:pt x="7986" y="57"/>
                    <a:pt x="7876" y="57"/>
                  </a:cubicBezTo>
                  <a:cubicBezTo>
                    <a:pt x="4730" y="57"/>
                    <a:pt x="1794" y="2334"/>
                    <a:pt x="601" y="5202"/>
                  </a:cubicBezTo>
                  <a:cubicBezTo>
                    <a:pt x="268" y="5936"/>
                    <a:pt x="101" y="6737"/>
                    <a:pt x="34" y="7537"/>
                  </a:cubicBezTo>
                  <a:lnTo>
                    <a:pt x="34" y="7604"/>
                  </a:lnTo>
                  <a:lnTo>
                    <a:pt x="34" y="7871"/>
                  </a:lnTo>
                  <a:cubicBezTo>
                    <a:pt x="1" y="7938"/>
                    <a:pt x="1" y="8071"/>
                    <a:pt x="1" y="8138"/>
                  </a:cubicBezTo>
                  <a:lnTo>
                    <a:pt x="1" y="8405"/>
                  </a:lnTo>
                  <a:cubicBezTo>
                    <a:pt x="1" y="8538"/>
                    <a:pt x="1" y="8638"/>
                    <a:pt x="34" y="8771"/>
                  </a:cubicBezTo>
                  <a:cubicBezTo>
                    <a:pt x="34" y="8905"/>
                    <a:pt x="68" y="8972"/>
                    <a:pt x="68" y="9105"/>
                  </a:cubicBezTo>
                  <a:cubicBezTo>
                    <a:pt x="68" y="9238"/>
                    <a:pt x="134" y="9372"/>
                    <a:pt x="168" y="9539"/>
                  </a:cubicBezTo>
                  <a:cubicBezTo>
                    <a:pt x="168" y="9605"/>
                    <a:pt x="201" y="9705"/>
                    <a:pt x="201" y="9772"/>
                  </a:cubicBezTo>
                  <a:cubicBezTo>
                    <a:pt x="234" y="9906"/>
                    <a:pt x="234" y="9972"/>
                    <a:pt x="301" y="10106"/>
                  </a:cubicBezTo>
                  <a:cubicBezTo>
                    <a:pt x="334" y="10206"/>
                    <a:pt x="334" y="10273"/>
                    <a:pt x="368" y="10373"/>
                  </a:cubicBezTo>
                  <a:cubicBezTo>
                    <a:pt x="401" y="10473"/>
                    <a:pt x="468" y="10606"/>
                    <a:pt x="501" y="10706"/>
                  </a:cubicBezTo>
                  <a:cubicBezTo>
                    <a:pt x="535" y="10740"/>
                    <a:pt x="535" y="10806"/>
                    <a:pt x="568" y="10873"/>
                  </a:cubicBezTo>
                  <a:cubicBezTo>
                    <a:pt x="668" y="11040"/>
                    <a:pt x="701" y="11207"/>
                    <a:pt x="801" y="11373"/>
                  </a:cubicBezTo>
                  <a:cubicBezTo>
                    <a:pt x="835" y="11407"/>
                    <a:pt x="835" y="11473"/>
                    <a:pt x="868" y="11540"/>
                  </a:cubicBezTo>
                  <a:cubicBezTo>
                    <a:pt x="901" y="11640"/>
                    <a:pt x="1002" y="11774"/>
                    <a:pt x="1035" y="11874"/>
                  </a:cubicBezTo>
                  <a:cubicBezTo>
                    <a:pt x="1068" y="11940"/>
                    <a:pt x="1135" y="11974"/>
                    <a:pt x="1168" y="12074"/>
                  </a:cubicBezTo>
                  <a:cubicBezTo>
                    <a:pt x="1268" y="12207"/>
                    <a:pt x="1302" y="12274"/>
                    <a:pt x="1368" y="12407"/>
                  </a:cubicBezTo>
                  <a:cubicBezTo>
                    <a:pt x="1402" y="12441"/>
                    <a:pt x="1469" y="12474"/>
                    <a:pt x="1469" y="12574"/>
                  </a:cubicBezTo>
                  <a:cubicBezTo>
                    <a:pt x="1602" y="12741"/>
                    <a:pt x="1669" y="12874"/>
                    <a:pt x="1802" y="13041"/>
                  </a:cubicBezTo>
                  <a:cubicBezTo>
                    <a:pt x="1835" y="13075"/>
                    <a:pt x="1835" y="13108"/>
                    <a:pt x="1869" y="13108"/>
                  </a:cubicBezTo>
                  <a:cubicBezTo>
                    <a:pt x="1969" y="13241"/>
                    <a:pt x="2102" y="13375"/>
                    <a:pt x="2169" y="13475"/>
                  </a:cubicBezTo>
                  <a:lnTo>
                    <a:pt x="2302" y="13608"/>
                  </a:lnTo>
                  <a:lnTo>
                    <a:pt x="2603" y="13908"/>
                  </a:lnTo>
                  <a:lnTo>
                    <a:pt x="2703" y="14042"/>
                  </a:lnTo>
                  <a:cubicBezTo>
                    <a:pt x="2836" y="14142"/>
                    <a:pt x="3003" y="14275"/>
                    <a:pt x="3136" y="14409"/>
                  </a:cubicBezTo>
                  <a:cubicBezTo>
                    <a:pt x="4597" y="15614"/>
                    <a:pt x="6358" y="16220"/>
                    <a:pt x="8129" y="16220"/>
                  </a:cubicBezTo>
                  <a:cubicBezTo>
                    <a:pt x="9593" y="16220"/>
                    <a:pt x="11063" y="15806"/>
                    <a:pt x="12376" y="14976"/>
                  </a:cubicBezTo>
                  <a:cubicBezTo>
                    <a:pt x="12943" y="14642"/>
                    <a:pt x="13444" y="14242"/>
                    <a:pt x="13844" y="13808"/>
                  </a:cubicBezTo>
                  <a:cubicBezTo>
                    <a:pt x="14144" y="13508"/>
                    <a:pt x="14444" y="13175"/>
                    <a:pt x="14678" y="12841"/>
                  </a:cubicBezTo>
                  <a:cubicBezTo>
                    <a:pt x="14811" y="12674"/>
                    <a:pt x="14945" y="12507"/>
                    <a:pt x="15012" y="12341"/>
                  </a:cubicBezTo>
                  <a:cubicBezTo>
                    <a:pt x="15212" y="12007"/>
                    <a:pt x="15445" y="11640"/>
                    <a:pt x="15612" y="11273"/>
                  </a:cubicBezTo>
                  <a:cubicBezTo>
                    <a:pt x="16179" y="9972"/>
                    <a:pt x="16446" y="8505"/>
                    <a:pt x="16179" y="7004"/>
                  </a:cubicBezTo>
                  <a:lnTo>
                    <a:pt x="16046" y="6403"/>
                  </a:lnTo>
                  <a:cubicBezTo>
                    <a:pt x="16012" y="6136"/>
                    <a:pt x="15946" y="5936"/>
                    <a:pt x="15845" y="5669"/>
                  </a:cubicBezTo>
                  <a:cubicBezTo>
                    <a:pt x="15312" y="4068"/>
                    <a:pt x="14211" y="2600"/>
                    <a:pt x="12877" y="1566"/>
                  </a:cubicBezTo>
                  <a:cubicBezTo>
                    <a:pt x="12710" y="1433"/>
                    <a:pt x="12510" y="1299"/>
                    <a:pt x="12343" y="1199"/>
                  </a:cubicBezTo>
                  <a:cubicBezTo>
                    <a:pt x="11339" y="530"/>
                    <a:pt x="10126" y="1"/>
                    <a:pt x="8917" y="1"/>
                  </a:cubicBezTo>
                  <a:close/>
                </a:path>
              </a:pathLst>
            </a:custGeom>
            <a:solidFill>
              <a:schemeClr val="accent6"/>
            </a:solidFill>
            <a:ln w="381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51"/>
            <p:cNvSpPr/>
            <p:nvPr/>
          </p:nvSpPr>
          <p:spPr>
            <a:xfrm>
              <a:off x="1051764" y="542623"/>
              <a:ext cx="620895" cy="601902"/>
            </a:xfrm>
            <a:custGeom>
              <a:avLst/>
              <a:gdLst/>
              <a:ahLst/>
              <a:cxnLst/>
              <a:rect l="l" t="t" r="r" b="b"/>
              <a:pathLst>
                <a:path w="16747" h="15547" extrusionOk="0">
                  <a:moveTo>
                    <a:pt x="7706" y="1"/>
                  </a:moveTo>
                  <a:cubicBezTo>
                    <a:pt x="4471" y="535"/>
                    <a:pt x="1535" y="2836"/>
                    <a:pt x="735" y="6105"/>
                  </a:cubicBezTo>
                  <a:cubicBezTo>
                    <a:pt x="1" y="9308"/>
                    <a:pt x="1635" y="12577"/>
                    <a:pt x="4237" y="14345"/>
                  </a:cubicBezTo>
                  <a:cubicBezTo>
                    <a:pt x="5482" y="15160"/>
                    <a:pt x="6865" y="15547"/>
                    <a:pt x="8241" y="15547"/>
                  </a:cubicBezTo>
                  <a:cubicBezTo>
                    <a:pt x="9961" y="15547"/>
                    <a:pt x="11668" y="14942"/>
                    <a:pt x="13077" y="13811"/>
                  </a:cubicBezTo>
                  <a:cubicBezTo>
                    <a:pt x="15645" y="11809"/>
                    <a:pt x="16746" y="8540"/>
                    <a:pt x="15679" y="5472"/>
                  </a:cubicBezTo>
                  <a:cubicBezTo>
                    <a:pt x="14787" y="2956"/>
                    <a:pt x="12010" y="14"/>
                    <a:pt x="9090" y="14"/>
                  </a:cubicBezTo>
                  <a:cubicBezTo>
                    <a:pt x="8951" y="14"/>
                    <a:pt x="8813" y="21"/>
                    <a:pt x="8674" y="34"/>
                  </a:cubicBezTo>
                  <a:lnTo>
                    <a:pt x="7706" y="34"/>
                  </a:lnTo>
                  <a:lnTo>
                    <a:pt x="77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51"/>
            <p:cNvSpPr/>
            <p:nvPr/>
          </p:nvSpPr>
          <p:spPr>
            <a:xfrm>
              <a:off x="1688619" y="850848"/>
              <a:ext cx="63102" cy="13512"/>
            </a:xfrm>
            <a:custGeom>
              <a:avLst/>
              <a:gdLst/>
              <a:ahLst/>
              <a:cxnLst/>
              <a:rect l="l" t="t" r="r" b="b"/>
              <a:pathLst>
                <a:path w="1702" h="349" extrusionOk="0">
                  <a:moveTo>
                    <a:pt x="1360" y="0"/>
                  </a:moveTo>
                  <a:cubicBezTo>
                    <a:pt x="1216" y="0"/>
                    <a:pt x="1068" y="45"/>
                    <a:pt x="935" y="45"/>
                  </a:cubicBezTo>
                  <a:cubicBezTo>
                    <a:pt x="668" y="78"/>
                    <a:pt x="401" y="78"/>
                    <a:pt x="167" y="78"/>
                  </a:cubicBezTo>
                  <a:cubicBezTo>
                    <a:pt x="34" y="78"/>
                    <a:pt x="1" y="278"/>
                    <a:pt x="101" y="278"/>
                  </a:cubicBezTo>
                  <a:cubicBezTo>
                    <a:pt x="368" y="278"/>
                    <a:pt x="668" y="345"/>
                    <a:pt x="901" y="345"/>
                  </a:cubicBezTo>
                  <a:cubicBezTo>
                    <a:pt x="968" y="345"/>
                    <a:pt x="1046" y="349"/>
                    <a:pt x="1129" y="349"/>
                  </a:cubicBezTo>
                  <a:cubicBezTo>
                    <a:pt x="1294" y="349"/>
                    <a:pt x="1479" y="334"/>
                    <a:pt x="1635" y="245"/>
                  </a:cubicBezTo>
                  <a:cubicBezTo>
                    <a:pt x="1702" y="211"/>
                    <a:pt x="1669" y="78"/>
                    <a:pt x="1568" y="45"/>
                  </a:cubicBezTo>
                  <a:cubicBezTo>
                    <a:pt x="1502" y="11"/>
                    <a:pt x="1431" y="0"/>
                    <a:pt x="1360" y="0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51"/>
            <p:cNvSpPr/>
            <p:nvPr/>
          </p:nvSpPr>
          <p:spPr>
            <a:xfrm>
              <a:off x="1624040" y="554353"/>
              <a:ext cx="74743" cy="74178"/>
            </a:xfrm>
            <a:custGeom>
              <a:avLst/>
              <a:gdLst/>
              <a:ahLst/>
              <a:cxnLst/>
              <a:rect l="l" t="t" r="r" b="b"/>
              <a:pathLst>
                <a:path w="2016" h="1916" extrusionOk="0">
                  <a:moveTo>
                    <a:pt x="1749" y="1"/>
                  </a:moveTo>
                  <a:cubicBezTo>
                    <a:pt x="1716" y="1"/>
                    <a:pt x="1680" y="10"/>
                    <a:pt x="1643" y="32"/>
                  </a:cubicBezTo>
                  <a:cubicBezTo>
                    <a:pt x="1042" y="432"/>
                    <a:pt x="442" y="1032"/>
                    <a:pt x="75" y="1699"/>
                  </a:cubicBezTo>
                  <a:cubicBezTo>
                    <a:pt x="1" y="1798"/>
                    <a:pt x="109" y="1915"/>
                    <a:pt x="212" y="1915"/>
                  </a:cubicBezTo>
                  <a:cubicBezTo>
                    <a:pt x="247" y="1915"/>
                    <a:pt x="282" y="1901"/>
                    <a:pt x="308" y="1866"/>
                  </a:cubicBezTo>
                  <a:cubicBezTo>
                    <a:pt x="775" y="1266"/>
                    <a:pt x="1276" y="765"/>
                    <a:pt x="1876" y="365"/>
                  </a:cubicBezTo>
                  <a:cubicBezTo>
                    <a:pt x="2016" y="253"/>
                    <a:pt x="1921" y="1"/>
                    <a:pt x="1749" y="1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51"/>
            <p:cNvSpPr/>
            <p:nvPr/>
          </p:nvSpPr>
          <p:spPr>
            <a:xfrm>
              <a:off x="1595235" y="1072784"/>
              <a:ext cx="73409" cy="67171"/>
            </a:xfrm>
            <a:custGeom>
              <a:avLst/>
              <a:gdLst/>
              <a:ahLst/>
              <a:cxnLst/>
              <a:rect l="l" t="t" r="r" b="b"/>
              <a:pathLst>
                <a:path w="1980" h="1735" extrusionOk="0">
                  <a:moveTo>
                    <a:pt x="179" y="0"/>
                  </a:moveTo>
                  <a:cubicBezTo>
                    <a:pt x="104" y="0"/>
                    <a:pt x="1" y="127"/>
                    <a:pt x="85" y="183"/>
                  </a:cubicBezTo>
                  <a:cubicBezTo>
                    <a:pt x="652" y="650"/>
                    <a:pt x="1185" y="1117"/>
                    <a:pt x="1586" y="1650"/>
                  </a:cubicBezTo>
                  <a:cubicBezTo>
                    <a:pt x="1625" y="1710"/>
                    <a:pt x="1680" y="1734"/>
                    <a:pt x="1734" y="1734"/>
                  </a:cubicBezTo>
                  <a:cubicBezTo>
                    <a:pt x="1860" y="1734"/>
                    <a:pt x="1980" y="1601"/>
                    <a:pt x="1886" y="1484"/>
                  </a:cubicBezTo>
                  <a:cubicBezTo>
                    <a:pt x="1486" y="950"/>
                    <a:pt x="885" y="383"/>
                    <a:pt x="218" y="16"/>
                  </a:cubicBezTo>
                  <a:cubicBezTo>
                    <a:pt x="207" y="5"/>
                    <a:pt x="194" y="0"/>
                    <a:pt x="179" y="0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51"/>
            <p:cNvSpPr/>
            <p:nvPr/>
          </p:nvSpPr>
          <p:spPr>
            <a:xfrm>
              <a:off x="1054248" y="576225"/>
              <a:ext cx="630757" cy="582699"/>
            </a:xfrm>
            <a:custGeom>
              <a:avLst/>
              <a:gdLst/>
              <a:ahLst/>
              <a:cxnLst/>
              <a:rect l="l" t="t" r="r" b="b"/>
              <a:pathLst>
                <a:path w="17013" h="15051" extrusionOk="0">
                  <a:moveTo>
                    <a:pt x="12509" y="0"/>
                  </a:moveTo>
                  <a:lnTo>
                    <a:pt x="12509" y="0"/>
                  </a:lnTo>
                  <a:cubicBezTo>
                    <a:pt x="12676" y="267"/>
                    <a:pt x="12810" y="501"/>
                    <a:pt x="12943" y="767"/>
                  </a:cubicBezTo>
                  <a:cubicBezTo>
                    <a:pt x="14177" y="1835"/>
                    <a:pt x="15178" y="3269"/>
                    <a:pt x="15645" y="4604"/>
                  </a:cubicBezTo>
                  <a:cubicBezTo>
                    <a:pt x="16746" y="7672"/>
                    <a:pt x="15612" y="10941"/>
                    <a:pt x="13076" y="12943"/>
                  </a:cubicBezTo>
                  <a:cubicBezTo>
                    <a:pt x="11649" y="14074"/>
                    <a:pt x="9934" y="14679"/>
                    <a:pt x="8216" y="14679"/>
                  </a:cubicBezTo>
                  <a:cubicBezTo>
                    <a:pt x="6842" y="14679"/>
                    <a:pt x="5467" y="14292"/>
                    <a:pt x="4237" y="13477"/>
                  </a:cubicBezTo>
                  <a:cubicBezTo>
                    <a:pt x="2102" y="12042"/>
                    <a:pt x="634" y="9640"/>
                    <a:pt x="568" y="7105"/>
                  </a:cubicBezTo>
                  <a:lnTo>
                    <a:pt x="167" y="6338"/>
                  </a:lnTo>
                  <a:lnTo>
                    <a:pt x="167" y="6338"/>
                  </a:lnTo>
                  <a:cubicBezTo>
                    <a:pt x="0" y="8940"/>
                    <a:pt x="1168" y="11508"/>
                    <a:pt x="3269" y="13210"/>
                  </a:cubicBezTo>
                  <a:cubicBezTo>
                    <a:pt x="4735" y="14437"/>
                    <a:pt x="6502" y="15051"/>
                    <a:pt x="8279" y="15051"/>
                  </a:cubicBezTo>
                  <a:cubicBezTo>
                    <a:pt x="9737" y="15051"/>
                    <a:pt x="11201" y="14637"/>
                    <a:pt x="12509" y="13810"/>
                  </a:cubicBezTo>
                  <a:cubicBezTo>
                    <a:pt x="15411" y="11909"/>
                    <a:pt x="17013" y="8573"/>
                    <a:pt x="16245" y="5204"/>
                  </a:cubicBezTo>
                  <a:cubicBezTo>
                    <a:pt x="15778" y="3303"/>
                    <a:pt x="14611" y="1601"/>
                    <a:pt x="13076" y="367"/>
                  </a:cubicBezTo>
                  <a:cubicBezTo>
                    <a:pt x="12910" y="267"/>
                    <a:pt x="12676" y="134"/>
                    <a:pt x="12509" y="0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51"/>
            <p:cNvSpPr/>
            <p:nvPr/>
          </p:nvSpPr>
          <p:spPr>
            <a:xfrm>
              <a:off x="1410396" y="1182185"/>
              <a:ext cx="17351" cy="88657"/>
            </a:xfrm>
            <a:custGeom>
              <a:avLst/>
              <a:gdLst/>
              <a:ahLst/>
              <a:cxnLst/>
              <a:rect l="l" t="t" r="r" b="b"/>
              <a:pathLst>
                <a:path w="468" h="2290" extrusionOk="0">
                  <a:moveTo>
                    <a:pt x="250" y="0"/>
                  </a:moveTo>
                  <a:cubicBezTo>
                    <a:pt x="214" y="0"/>
                    <a:pt x="180" y="19"/>
                    <a:pt x="167" y="59"/>
                  </a:cubicBezTo>
                  <a:cubicBezTo>
                    <a:pt x="34" y="692"/>
                    <a:pt x="0" y="1560"/>
                    <a:pt x="200" y="2193"/>
                  </a:cubicBezTo>
                  <a:cubicBezTo>
                    <a:pt x="216" y="2256"/>
                    <a:pt x="277" y="2290"/>
                    <a:pt x="336" y="2290"/>
                  </a:cubicBezTo>
                  <a:cubicBezTo>
                    <a:pt x="402" y="2290"/>
                    <a:pt x="467" y="2248"/>
                    <a:pt x="467" y="2160"/>
                  </a:cubicBezTo>
                  <a:cubicBezTo>
                    <a:pt x="467" y="1826"/>
                    <a:pt x="367" y="1460"/>
                    <a:pt x="367" y="1126"/>
                  </a:cubicBezTo>
                  <a:cubicBezTo>
                    <a:pt x="334" y="726"/>
                    <a:pt x="367" y="392"/>
                    <a:pt x="367" y="125"/>
                  </a:cubicBezTo>
                  <a:cubicBezTo>
                    <a:pt x="367" y="44"/>
                    <a:pt x="306" y="0"/>
                    <a:pt x="250" y="0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51"/>
            <p:cNvSpPr/>
            <p:nvPr/>
          </p:nvSpPr>
          <p:spPr>
            <a:xfrm>
              <a:off x="1344853" y="427300"/>
              <a:ext cx="14867" cy="27565"/>
            </a:xfrm>
            <a:custGeom>
              <a:avLst/>
              <a:gdLst/>
              <a:ahLst/>
              <a:cxnLst/>
              <a:rect l="l" t="t" r="r" b="b"/>
              <a:pathLst>
                <a:path w="401" h="712" extrusionOk="0">
                  <a:moveTo>
                    <a:pt x="178" y="1"/>
                  </a:moveTo>
                  <a:cubicBezTo>
                    <a:pt x="124" y="1"/>
                    <a:pt x="67" y="33"/>
                    <a:pt x="67" y="111"/>
                  </a:cubicBezTo>
                  <a:cubicBezTo>
                    <a:pt x="0" y="278"/>
                    <a:pt x="0" y="478"/>
                    <a:pt x="67" y="678"/>
                  </a:cubicBezTo>
                  <a:cubicBezTo>
                    <a:pt x="167" y="678"/>
                    <a:pt x="301" y="678"/>
                    <a:pt x="401" y="712"/>
                  </a:cubicBezTo>
                  <a:cubicBezTo>
                    <a:pt x="401" y="478"/>
                    <a:pt x="401" y="278"/>
                    <a:pt x="267" y="45"/>
                  </a:cubicBezTo>
                  <a:cubicBezTo>
                    <a:pt x="253" y="17"/>
                    <a:pt x="217" y="1"/>
                    <a:pt x="178" y="1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51"/>
            <p:cNvSpPr/>
            <p:nvPr/>
          </p:nvSpPr>
          <p:spPr>
            <a:xfrm>
              <a:off x="1063998" y="520054"/>
              <a:ext cx="33553" cy="38134"/>
            </a:xfrm>
            <a:custGeom>
              <a:avLst/>
              <a:gdLst/>
              <a:ahLst/>
              <a:cxnLst/>
              <a:rect l="l" t="t" r="r" b="b"/>
              <a:pathLst>
                <a:path w="905" h="985" extrusionOk="0">
                  <a:moveTo>
                    <a:pt x="273" y="1"/>
                  </a:moveTo>
                  <a:cubicBezTo>
                    <a:pt x="146" y="1"/>
                    <a:pt x="0" y="142"/>
                    <a:pt x="71" y="284"/>
                  </a:cubicBezTo>
                  <a:cubicBezTo>
                    <a:pt x="238" y="551"/>
                    <a:pt x="471" y="784"/>
                    <a:pt x="671" y="984"/>
                  </a:cubicBezTo>
                  <a:cubicBezTo>
                    <a:pt x="738" y="918"/>
                    <a:pt x="838" y="784"/>
                    <a:pt x="905" y="717"/>
                  </a:cubicBezTo>
                  <a:lnTo>
                    <a:pt x="405" y="84"/>
                  </a:lnTo>
                  <a:cubicBezTo>
                    <a:pt x="375" y="25"/>
                    <a:pt x="326" y="1"/>
                    <a:pt x="273" y="1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51"/>
            <p:cNvSpPr/>
            <p:nvPr/>
          </p:nvSpPr>
          <p:spPr>
            <a:xfrm>
              <a:off x="1053433" y="1080527"/>
              <a:ext cx="58578" cy="56911"/>
            </a:xfrm>
            <a:custGeom>
              <a:avLst/>
              <a:gdLst/>
              <a:ahLst/>
              <a:cxnLst/>
              <a:rect l="l" t="t" r="r" b="b"/>
              <a:pathLst>
                <a:path w="1580" h="1470" extrusionOk="0">
                  <a:moveTo>
                    <a:pt x="1458" y="0"/>
                  </a:moveTo>
                  <a:cubicBezTo>
                    <a:pt x="1446" y="0"/>
                    <a:pt x="1434" y="5"/>
                    <a:pt x="1423" y="16"/>
                  </a:cubicBezTo>
                  <a:cubicBezTo>
                    <a:pt x="956" y="350"/>
                    <a:pt x="523" y="750"/>
                    <a:pt x="156" y="1150"/>
                  </a:cubicBezTo>
                  <a:cubicBezTo>
                    <a:pt x="0" y="1280"/>
                    <a:pt x="127" y="1470"/>
                    <a:pt x="269" y="1470"/>
                  </a:cubicBezTo>
                  <a:cubicBezTo>
                    <a:pt x="310" y="1470"/>
                    <a:pt x="352" y="1454"/>
                    <a:pt x="389" y="1417"/>
                  </a:cubicBezTo>
                  <a:cubicBezTo>
                    <a:pt x="790" y="983"/>
                    <a:pt x="1190" y="616"/>
                    <a:pt x="1524" y="183"/>
                  </a:cubicBezTo>
                  <a:cubicBezTo>
                    <a:pt x="1579" y="127"/>
                    <a:pt x="1518" y="0"/>
                    <a:pt x="1458" y="0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51"/>
            <p:cNvSpPr/>
            <p:nvPr/>
          </p:nvSpPr>
          <p:spPr>
            <a:xfrm>
              <a:off x="949150" y="824563"/>
              <a:ext cx="77932" cy="16105"/>
            </a:xfrm>
            <a:custGeom>
              <a:avLst/>
              <a:gdLst/>
              <a:ahLst/>
              <a:cxnLst/>
              <a:rect l="l" t="t" r="r" b="b"/>
              <a:pathLst>
                <a:path w="2102" h="416" extrusionOk="0">
                  <a:moveTo>
                    <a:pt x="431" y="1"/>
                  </a:moveTo>
                  <a:cubicBezTo>
                    <a:pt x="364" y="1"/>
                    <a:pt x="298" y="7"/>
                    <a:pt x="234" y="23"/>
                  </a:cubicBezTo>
                  <a:cubicBezTo>
                    <a:pt x="100" y="23"/>
                    <a:pt x="0" y="190"/>
                    <a:pt x="134" y="257"/>
                  </a:cubicBezTo>
                  <a:cubicBezTo>
                    <a:pt x="384" y="373"/>
                    <a:pt x="701" y="415"/>
                    <a:pt x="1026" y="415"/>
                  </a:cubicBezTo>
                  <a:cubicBezTo>
                    <a:pt x="1351" y="415"/>
                    <a:pt x="1685" y="373"/>
                    <a:pt x="1968" y="323"/>
                  </a:cubicBezTo>
                  <a:cubicBezTo>
                    <a:pt x="2102" y="290"/>
                    <a:pt x="2035" y="90"/>
                    <a:pt x="1935" y="90"/>
                  </a:cubicBezTo>
                  <a:lnTo>
                    <a:pt x="1068" y="90"/>
                  </a:lnTo>
                  <a:cubicBezTo>
                    <a:pt x="865" y="65"/>
                    <a:pt x="643" y="1"/>
                    <a:pt x="431" y="1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51"/>
            <p:cNvSpPr/>
            <p:nvPr/>
          </p:nvSpPr>
          <p:spPr>
            <a:xfrm>
              <a:off x="1120199" y="592020"/>
              <a:ext cx="203134" cy="197330"/>
            </a:xfrm>
            <a:custGeom>
              <a:avLst/>
              <a:gdLst/>
              <a:ahLst/>
              <a:cxnLst/>
              <a:rect l="l" t="t" r="r" b="b"/>
              <a:pathLst>
                <a:path w="5479" h="5097" extrusionOk="0">
                  <a:moveTo>
                    <a:pt x="4643" y="0"/>
                  </a:moveTo>
                  <a:cubicBezTo>
                    <a:pt x="4563" y="0"/>
                    <a:pt x="4479" y="18"/>
                    <a:pt x="4393" y="59"/>
                  </a:cubicBezTo>
                  <a:cubicBezTo>
                    <a:pt x="2291" y="1027"/>
                    <a:pt x="790" y="2861"/>
                    <a:pt x="23" y="4963"/>
                  </a:cubicBezTo>
                  <a:cubicBezTo>
                    <a:pt x="0" y="5052"/>
                    <a:pt x="67" y="5096"/>
                    <a:pt x="124" y="5096"/>
                  </a:cubicBezTo>
                  <a:cubicBezTo>
                    <a:pt x="152" y="5096"/>
                    <a:pt x="178" y="5085"/>
                    <a:pt x="190" y="5063"/>
                  </a:cubicBezTo>
                  <a:cubicBezTo>
                    <a:pt x="1357" y="3228"/>
                    <a:pt x="3025" y="1927"/>
                    <a:pt x="4960" y="960"/>
                  </a:cubicBezTo>
                  <a:cubicBezTo>
                    <a:pt x="5478" y="729"/>
                    <a:pt x="5150" y="0"/>
                    <a:pt x="464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51"/>
            <p:cNvSpPr/>
            <p:nvPr/>
          </p:nvSpPr>
          <p:spPr>
            <a:xfrm>
              <a:off x="1688619" y="850848"/>
              <a:ext cx="63102" cy="13512"/>
            </a:xfrm>
            <a:custGeom>
              <a:avLst/>
              <a:gdLst/>
              <a:ahLst/>
              <a:cxnLst/>
              <a:rect l="l" t="t" r="r" b="b"/>
              <a:pathLst>
                <a:path w="1702" h="349" extrusionOk="0">
                  <a:moveTo>
                    <a:pt x="1360" y="0"/>
                  </a:moveTo>
                  <a:cubicBezTo>
                    <a:pt x="1216" y="0"/>
                    <a:pt x="1068" y="45"/>
                    <a:pt x="935" y="45"/>
                  </a:cubicBezTo>
                  <a:cubicBezTo>
                    <a:pt x="668" y="78"/>
                    <a:pt x="401" y="78"/>
                    <a:pt x="167" y="78"/>
                  </a:cubicBezTo>
                  <a:cubicBezTo>
                    <a:pt x="34" y="78"/>
                    <a:pt x="1" y="278"/>
                    <a:pt x="101" y="278"/>
                  </a:cubicBezTo>
                  <a:cubicBezTo>
                    <a:pt x="368" y="278"/>
                    <a:pt x="668" y="345"/>
                    <a:pt x="901" y="345"/>
                  </a:cubicBezTo>
                  <a:cubicBezTo>
                    <a:pt x="968" y="345"/>
                    <a:pt x="1046" y="349"/>
                    <a:pt x="1129" y="349"/>
                  </a:cubicBezTo>
                  <a:cubicBezTo>
                    <a:pt x="1294" y="349"/>
                    <a:pt x="1479" y="334"/>
                    <a:pt x="1635" y="245"/>
                  </a:cubicBezTo>
                  <a:cubicBezTo>
                    <a:pt x="1702" y="211"/>
                    <a:pt x="1669" y="78"/>
                    <a:pt x="1568" y="45"/>
                  </a:cubicBezTo>
                  <a:cubicBezTo>
                    <a:pt x="1502" y="11"/>
                    <a:pt x="1431" y="0"/>
                    <a:pt x="13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51"/>
            <p:cNvSpPr/>
            <p:nvPr/>
          </p:nvSpPr>
          <p:spPr>
            <a:xfrm>
              <a:off x="1624040" y="554353"/>
              <a:ext cx="74743" cy="74178"/>
            </a:xfrm>
            <a:custGeom>
              <a:avLst/>
              <a:gdLst/>
              <a:ahLst/>
              <a:cxnLst/>
              <a:rect l="l" t="t" r="r" b="b"/>
              <a:pathLst>
                <a:path w="2016" h="1916" extrusionOk="0">
                  <a:moveTo>
                    <a:pt x="1749" y="1"/>
                  </a:moveTo>
                  <a:cubicBezTo>
                    <a:pt x="1716" y="1"/>
                    <a:pt x="1680" y="10"/>
                    <a:pt x="1643" y="32"/>
                  </a:cubicBezTo>
                  <a:cubicBezTo>
                    <a:pt x="1042" y="432"/>
                    <a:pt x="442" y="1032"/>
                    <a:pt x="75" y="1699"/>
                  </a:cubicBezTo>
                  <a:cubicBezTo>
                    <a:pt x="1" y="1798"/>
                    <a:pt x="109" y="1915"/>
                    <a:pt x="212" y="1915"/>
                  </a:cubicBezTo>
                  <a:cubicBezTo>
                    <a:pt x="247" y="1915"/>
                    <a:pt x="282" y="1901"/>
                    <a:pt x="308" y="1866"/>
                  </a:cubicBezTo>
                  <a:cubicBezTo>
                    <a:pt x="775" y="1266"/>
                    <a:pt x="1276" y="765"/>
                    <a:pt x="1876" y="365"/>
                  </a:cubicBezTo>
                  <a:cubicBezTo>
                    <a:pt x="2016" y="253"/>
                    <a:pt x="1921" y="1"/>
                    <a:pt x="17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51"/>
            <p:cNvSpPr/>
            <p:nvPr/>
          </p:nvSpPr>
          <p:spPr>
            <a:xfrm>
              <a:off x="1595235" y="1072784"/>
              <a:ext cx="73409" cy="67171"/>
            </a:xfrm>
            <a:custGeom>
              <a:avLst/>
              <a:gdLst/>
              <a:ahLst/>
              <a:cxnLst/>
              <a:rect l="l" t="t" r="r" b="b"/>
              <a:pathLst>
                <a:path w="1980" h="1735" extrusionOk="0">
                  <a:moveTo>
                    <a:pt x="179" y="0"/>
                  </a:moveTo>
                  <a:cubicBezTo>
                    <a:pt x="104" y="0"/>
                    <a:pt x="1" y="127"/>
                    <a:pt x="85" y="183"/>
                  </a:cubicBezTo>
                  <a:cubicBezTo>
                    <a:pt x="652" y="650"/>
                    <a:pt x="1185" y="1117"/>
                    <a:pt x="1586" y="1650"/>
                  </a:cubicBezTo>
                  <a:cubicBezTo>
                    <a:pt x="1625" y="1710"/>
                    <a:pt x="1680" y="1734"/>
                    <a:pt x="1734" y="1734"/>
                  </a:cubicBezTo>
                  <a:cubicBezTo>
                    <a:pt x="1860" y="1734"/>
                    <a:pt x="1980" y="1601"/>
                    <a:pt x="1886" y="1484"/>
                  </a:cubicBezTo>
                  <a:cubicBezTo>
                    <a:pt x="1486" y="950"/>
                    <a:pt x="885" y="383"/>
                    <a:pt x="218" y="16"/>
                  </a:cubicBezTo>
                  <a:cubicBezTo>
                    <a:pt x="207" y="5"/>
                    <a:pt x="194" y="0"/>
                    <a:pt x="1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51"/>
            <p:cNvSpPr/>
            <p:nvPr/>
          </p:nvSpPr>
          <p:spPr>
            <a:xfrm>
              <a:off x="1032005" y="529887"/>
              <a:ext cx="655486" cy="630009"/>
            </a:xfrm>
            <a:custGeom>
              <a:avLst/>
              <a:gdLst/>
              <a:ahLst/>
              <a:cxnLst/>
              <a:rect l="l" t="t" r="r" b="b"/>
              <a:pathLst>
                <a:path w="17680" h="16273" extrusionOk="0">
                  <a:moveTo>
                    <a:pt x="8339" y="363"/>
                  </a:moveTo>
                  <a:lnTo>
                    <a:pt x="8339" y="397"/>
                  </a:lnTo>
                  <a:lnTo>
                    <a:pt x="9273" y="397"/>
                  </a:lnTo>
                  <a:cubicBezTo>
                    <a:pt x="9427" y="380"/>
                    <a:pt x="9580" y="372"/>
                    <a:pt x="9733" y="372"/>
                  </a:cubicBezTo>
                  <a:cubicBezTo>
                    <a:pt x="12637" y="372"/>
                    <a:pt x="15389" y="3297"/>
                    <a:pt x="16245" y="5801"/>
                  </a:cubicBezTo>
                  <a:cubicBezTo>
                    <a:pt x="17346" y="8869"/>
                    <a:pt x="16178" y="12138"/>
                    <a:pt x="13676" y="14140"/>
                  </a:cubicBezTo>
                  <a:cubicBezTo>
                    <a:pt x="12221" y="15259"/>
                    <a:pt x="10484" y="15857"/>
                    <a:pt x="8763" y="15857"/>
                  </a:cubicBezTo>
                  <a:cubicBezTo>
                    <a:pt x="7407" y="15857"/>
                    <a:pt x="6061" y="15486"/>
                    <a:pt x="4870" y="14707"/>
                  </a:cubicBezTo>
                  <a:cubicBezTo>
                    <a:pt x="2235" y="12972"/>
                    <a:pt x="600" y="9637"/>
                    <a:pt x="1368" y="6501"/>
                  </a:cubicBezTo>
                  <a:cubicBezTo>
                    <a:pt x="2168" y="3165"/>
                    <a:pt x="5070" y="864"/>
                    <a:pt x="8339" y="363"/>
                  </a:cubicBezTo>
                  <a:close/>
                  <a:moveTo>
                    <a:pt x="9640" y="1"/>
                  </a:moveTo>
                  <a:cubicBezTo>
                    <a:pt x="9404" y="1"/>
                    <a:pt x="9170" y="21"/>
                    <a:pt x="8940" y="63"/>
                  </a:cubicBezTo>
                  <a:cubicBezTo>
                    <a:pt x="8829" y="57"/>
                    <a:pt x="8719" y="55"/>
                    <a:pt x="8609" y="55"/>
                  </a:cubicBezTo>
                  <a:cubicBezTo>
                    <a:pt x="5463" y="55"/>
                    <a:pt x="2527" y="2332"/>
                    <a:pt x="1334" y="5200"/>
                  </a:cubicBezTo>
                  <a:cubicBezTo>
                    <a:pt x="0" y="8436"/>
                    <a:pt x="1201" y="12205"/>
                    <a:pt x="3869" y="14407"/>
                  </a:cubicBezTo>
                  <a:cubicBezTo>
                    <a:pt x="5333" y="15651"/>
                    <a:pt x="7097" y="16273"/>
                    <a:pt x="8871" y="16273"/>
                  </a:cubicBezTo>
                  <a:cubicBezTo>
                    <a:pt x="10332" y="16273"/>
                    <a:pt x="11799" y="15851"/>
                    <a:pt x="13109" y="15007"/>
                  </a:cubicBezTo>
                  <a:cubicBezTo>
                    <a:pt x="16011" y="13172"/>
                    <a:pt x="17679" y="9770"/>
                    <a:pt x="16845" y="6401"/>
                  </a:cubicBezTo>
                  <a:cubicBezTo>
                    <a:pt x="16345" y="4500"/>
                    <a:pt x="15211" y="2798"/>
                    <a:pt x="13610" y="1564"/>
                  </a:cubicBezTo>
                  <a:cubicBezTo>
                    <a:pt x="12550" y="733"/>
                    <a:pt x="11071" y="1"/>
                    <a:pt x="96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51"/>
            <p:cNvSpPr/>
            <p:nvPr/>
          </p:nvSpPr>
          <p:spPr>
            <a:xfrm>
              <a:off x="1410396" y="1182185"/>
              <a:ext cx="17351" cy="88657"/>
            </a:xfrm>
            <a:custGeom>
              <a:avLst/>
              <a:gdLst/>
              <a:ahLst/>
              <a:cxnLst/>
              <a:rect l="l" t="t" r="r" b="b"/>
              <a:pathLst>
                <a:path w="468" h="2290" extrusionOk="0">
                  <a:moveTo>
                    <a:pt x="250" y="0"/>
                  </a:moveTo>
                  <a:cubicBezTo>
                    <a:pt x="214" y="0"/>
                    <a:pt x="180" y="19"/>
                    <a:pt x="167" y="59"/>
                  </a:cubicBezTo>
                  <a:cubicBezTo>
                    <a:pt x="34" y="692"/>
                    <a:pt x="0" y="1560"/>
                    <a:pt x="200" y="2193"/>
                  </a:cubicBezTo>
                  <a:cubicBezTo>
                    <a:pt x="216" y="2256"/>
                    <a:pt x="277" y="2290"/>
                    <a:pt x="336" y="2290"/>
                  </a:cubicBezTo>
                  <a:cubicBezTo>
                    <a:pt x="402" y="2290"/>
                    <a:pt x="467" y="2248"/>
                    <a:pt x="467" y="2160"/>
                  </a:cubicBezTo>
                  <a:cubicBezTo>
                    <a:pt x="467" y="1826"/>
                    <a:pt x="367" y="1460"/>
                    <a:pt x="367" y="1126"/>
                  </a:cubicBezTo>
                  <a:cubicBezTo>
                    <a:pt x="334" y="726"/>
                    <a:pt x="367" y="392"/>
                    <a:pt x="367" y="125"/>
                  </a:cubicBezTo>
                  <a:cubicBezTo>
                    <a:pt x="367" y="44"/>
                    <a:pt x="306" y="0"/>
                    <a:pt x="2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51"/>
            <p:cNvSpPr/>
            <p:nvPr/>
          </p:nvSpPr>
          <p:spPr>
            <a:xfrm>
              <a:off x="1344228" y="427298"/>
              <a:ext cx="16128" cy="66667"/>
            </a:xfrm>
            <a:custGeom>
              <a:avLst/>
              <a:gdLst/>
              <a:ahLst/>
              <a:cxnLst/>
              <a:rect l="l" t="t" r="r" b="b"/>
              <a:pathLst>
                <a:path w="435" h="1722" extrusionOk="0">
                  <a:moveTo>
                    <a:pt x="236" y="1"/>
                  </a:moveTo>
                  <a:cubicBezTo>
                    <a:pt x="185" y="1"/>
                    <a:pt x="122" y="38"/>
                    <a:pt x="100" y="102"/>
                  </a:cubicBezTo>
                  <a:cubicBezTo>
                    <a:pt x="0" y="336"/>
                    <a:pt x="100" y="636"/>
                    <a:pt x="134" y="869"/>
                  </a:cubicBezTo>
                  <a:cubicBezTo>
                    <a:pt x="134" y="1136"/>
                    <a:pt x="167" y="1437"/>
                    <a:pt x="267" y="1670"/>
                  </a:cubicBezTo>
                  <a:cubicBezTo>
                    <a:pt x="267" y="1707"/>
                    <a:pt x="290" y="1721"/>
                    <a:pt x="318" y="1721"/>
                  </a:cubicBezTo>
                  <a:cubicBezTo>
                    <a:pt x="367" y="1721"/>
                    <a:pt x="434" y="1679"/>
                    <a:pt x="434" y="1637"/>
                  </a:cubicBezTo>
                  <a:cubicBezTo>
                    <a:pt x="434" y="1336"/>
                    <a:pt x="434" y="1036"/>
                    <a:pt x="401" y="769"/>
                  </a:cubicBezTo>
                  <a:cubicBezTo>
                    <a:pt x="401" y="503"/>
                    <a:pt x="401" y="269"/>
                    <a:pt x="301" y="36"/>
                  </a:cubicBezTo>
                  <a:cubicBezTo>
                    <a:pt x="289" y="12"/>
                    <a:pt x="264" y="1"/>
                    <a:pt x="23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51"/>
            <p:cNvSpPr/>
            <p:nvPr/>
          </p:nvSpPr>
          <p:spPr>
            <a:xfrm>
              <a:off x="1063961" y="519318"/>
              <a:ext cx="67662" cy="71739"/>
            </a:xfrm>
            <a:custGeom>
              <a:avLst/>
              <a:gdLst/>
              <a:ahLst/>
              <a:cxnLst/>
              <a:rect l="l" t="t" r="r" b="b"/>
              <a:pathLst>
                <a:path w="1825" h="1853" extrusionOk="0">
                  <a:moveTo>
                    <a:pt x="277" y="1"/>
                  </a:moveTo>
                  <a:cubicBezTo>
                    <a:pt x="150" y="1"/>
                    <a:pt x="1" y="127"/>
                    <a:pt x="72" y="269"/>
                  </a:cubicBezTo>
                  <a:cubicBezTo>
                    <a:pt x="506" y="903"/>
                    <a:pt x="1039" y="1437"/>
                    <a:pt x="1640" y="1837"/>
                  </a:cubicBezTo>
                  <a:cubicBezTo>
                    <a:pt x="1650" y="1848"/>
                    <a:pt x="1663" y="1853"/>
                    <a:pt x="1676" y="1853"/>
                  </a:cubicBezTo>
                  <a:cubicBezTo>
                    <a:pt x="1743" y="1853"/>
                    <a:pt x="1824" y="1721"/>
                    <a:pt x="1740" y="1637"/>
                  </a:cubicBezTo>
                  <a:cubicBezTo>
                    <a:pt x="1240" y="1170"/>
                    <a:pt x="839" y="636"/>
                    <a:pt x="406" y="69"/>
                  </a:cubicBezTo>
                  <a:cubicBezTo>
                    <a:pt x="377" y="21"/>
                    <a:pt x="329" y="1"/>
                    <a:pt x="2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51"/>
            <p:cNvSpPr/>
            <p:nvPr/>
          </p:nvSpPr>
          <p:spPr>
            <a:xfrm>
              <a:off x="1053433" y="1080527"/>
              <a:ext cx="58578" cy="56911"/>
            </a:xfrm>
            <a:custGeom>
              <a:avLst/>
              <a:gdLst/>
              <a:ahLst/>
              <a:cxnLst/>
              <a:rect l="l" t="t" r="r" b="b"/>
              <a:pathLst>
                <a:path w="1580" h="1470" extrusionOk="0">
                  <a:moveTo>
                    <a:pt x="1458" y="0"/>
                  </a:moveTo>
                  <a:cubicBezTo>
                    <a:pt x="1446" y="0"/>
                    <a:pt x="1434" y="5"/>
                    <a:pt x="1423" y="16"/>
                  </a:cubicBezTo>
                  <a:cubicBezTo>
                    <a:pt x="956" y="350"/>
                    <a:pt x="523" y="750"/>
                    <a:pt x="156" y="1150"/>
                  </a:cubicBezTo>
                  <a:cubicBezTo>
                    <a:pt x="0" y="1280"/>
                    <a:pt x="127" y="1470"/>
                    <a:pt x="269" y="1470"/>
                  </a:cubicBezTo>
                  <a:cubicBezTo>
                    <a:pt x="310" y="1470"/>
                    <a:pt x="352" y="1454"/>
                    <a:pt x="389" y="1417"/>
                  </a:cubicBezTo>
                  <a:cubicBezTo>
                    <a:pt x="790" y="983"/>
                    <a:pt x="1190" y="616"/>
                    <a:pt x="1524" y="183"/>
                  </a:cubicBezTo>
                  <a:cubicBezTo>
                    <a:pt x="1579" y="127"/>
                    <a:pt x="1518" y="0"/>
                    <a:pt x="14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51"/>
            <p:cNvSpPr/>
            <p:nvPr/>
          </p:nvSpPr>
          <p:spPr>
            <a:xfrm>
              <a:off x="949150" y="824563"/>
              <a:ext cx="77932" cy="16105"/>
            </a:xfrm>
            <a:custGeom>
              <a:avLst/>
              <a:gdLst/>
              <a:ahLst/>
              <a:cxnLst/>
              <a:rect l="l" t="t" r="r" b="b"/>
              <a:pathLst>
                <a:path w="2102" h="416" extrusionOk="0">
                  <a:moveTo>
                    <a:pt x="431" y="1"/>
                  </a:moveTo>
                  <a:cubicBezTo>
                    <a:pt x="364" y="1"/>
                    <a:pt x="298" y="7"/>
                    <a:pt x="234" y="23"/>
                  </a:cubicBezTo>
                  <a:cubicBezTo>
                    <a:pt x="100" y="23"/>
                    <a:pt x="0" y="190"/>
                    <a:pt x="134" y="257"/>
                  </a:cubicBezTo>
                  <a:cubicBezTo>
                    <a:pt x="384" y="373"/>
                    <a:pt x="701" y="415"/>
                    <a:pt x="1026" y="415"/>
                  </a:cubicBezTo>
                  <a:cubicBezTo>
                    <a:pt x="1351" y="415"/>
                    <a:pt x="1685" y="373"/>
                    <a:pt x="1968" y="323"/>
                  </a:cubicBezTo>
                  <a:cubicBezTo>
                    <a:pt x="2102" y="290"/>
                    <a:pt x="2035" y="90"/>
                    <a:pt x="1935" y="90"/>
                  </a:cubicBezTo>
                  <a:lnTo>
                    <a:pt x="1068" y="90"/>
                  </a:lnTo>
                  <a:cubicBezTo>
                    <a:pt x="865" y="65"/>
                    <a:pt x="643" y="1"/>
                    <a:pt x="4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51"/>
            <p:cNvSpPr/>
            <p:nvPr/>
          </p:nvSpPr>
          <p:spPr>
            <a:xfrm>
              <a:off x="1184259" y="910581"/>
              <a:ext cx="80267" cy="67132"/>
            </a:xfrm>
            <a:custGeom>
              <a:avLst/>
              <a:gdLst/>
              <a:ahLst/>
              <a:cxnLst/>
              <a:rect l="l" t="t" r="r" b="b"/>
              <a:pathLst>
                <a:path w="2165" h="1734" extrusionOk="0">
                  <a:moveTo>
                    <a:pt x="951" y="0"/>
                  </a:moveTo>
                  <a:cubicBezTo>
                    <a:pt x="368" y="0"/>
                    <a:pt x="1" y="829"/>
                    <a:pt x="330" y="1337"/>
                  </a:cubicBezTo>
                  <a:cubicBezTo>
                    <a:pt x="494" y="1600"/>
                    <a:pt x="804" y="1733"/>
                    <a:pt x="1112" y="1733"/>
                  </a:cubicBezTo>
                  <a:cubicBezTo>
                    <a:pt x="1429" y="1733"/>
                    <a:pt x="1745" y="1592"/>
                    <a:pt x="1897" y="1304"/>
                  </a:cubicBezTo>
                  <a:cubicBezTo>
                    <a:pt x="2164" y="703"/>
                    <a:pt x="1797" y="36"/>
                    <a:pt x="1163" y="36"/>
                  </a:cubicBezTo>
                  <a:cubicBezTo>
                    <a:pt x="1090" y="12"/>
                    <a:pt x="1019" y="0"/>
                    <a:pt x="9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1641;p51"/>
            <p:cNvSpPr/>
            <p:nvPr/>
          </p:nvSpPr>
          <p:spPr>
            <a:xfrm>
              <a:off x="1457848" y="663598"/>
              <a:ext cx="81194" cy="67325"/>
            </a:xfrm>
            <a:custGeom>
              <a:avLst/>
              <a:gdLst/>
              <a:ahLst/>
              <a:cxnLst/>
              <a:rect l="l" t="t" r="r" b="b"/>
              <a:pathLst>
                <a:path w="2190" h="1739" extrusionOk="0">
                  <a:moveTo>
                    <a:pt x="1164" y="20"/>
                  </a:moveTo>
                  <a:cubicBezTo>
                    <a:pt x="1155" y="20"/>
                    <a:pt x="1155" y="28"/>
                    <a:pt x="1189" y="45"/>
                  </a:cubicBezTo>
                  <a:cubicBezTo>
                    <a:pt x="1189" y="28"/>
                    <a:pt x="1172" y="20"/>
                    <a:pt x="1164" y="20"/>
                  </a:cubicBezTo>
                  <a:close/>
                  <a:moveTo>
                    <a:pt x="948" y="1"/>
                  </a:moveTo>
                  <a:cubicBezTo>
                    <a:pt x="353" y="1"/>
                    <a:pt x="0" y="843"/>
                    <a:pt x="355" y="1346"/>
                  </a:cubicBezTo>
                  <a:cubicBezTo>
                    <a:pt x="517" y="1605"/>
                    <a:pt x="812" y="1738"/>
                    <a:pt x="1108" y="1738"/>
                  </a:cubicBezTo>
                  <a:cubicBezTo>
                    <a:pt x="1421" y="1738"/>
                    <a:pt x="1735" y="1588"/>
                    <a:pt x="1889" y="1279"/>
                  </a:cubicBezTo>
                  <a:cubicBezTo>
                    <a:pt x="2189" y="712"/>
                    <a:pt x="1789" y="45"/>
                    <a:pt x="1189" y="45"/>
                  </a:cubicBezTo>
                  <a:cubicBezTo>
                    <a:pt x="1105" y="14"/>
                    <a:pt x="1024" y="1"/>
                    <a:pt x="9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51"/>
            <p:cNvSpPr/>
            <p:nvPr/>
          </p:nvSpPr>
          <p:spPr>
            <a:xfrm>
              <a:off x="1345187" y="763553"/>
              <a:ext cx="61544" cy="58498"/>
            </a:xfrm>
            <a:custGeom>
              <a:avLst/>
              <a:gdLst/>
              <a:ahLst/>
              <a:cxnLst/>
              <a:rect l="l" t="t" r="r" b="b"/>
              <a:pathLst>
                <a:path w="1660" h="1511" extrusionOk="0">
                  <a:moveTo>
                    <a:pt x="1317" y="1"/>
                  </a:moveTo>
                  <a:cubicBezTo>
                    <a:pt x="1218" y="1"/>
                    <a:pt x="1107" y="120"/>
                    <a:pt x="1159" y="198"/>
                  </a:cubicBezTo>
                  <a:cubicBezTo>
                    <a:pt x="1392" y="498"/>
                    <a:pt x="1392" y="965"/>
                    <a:pt x="1059" y="1166"/>
                  </a:cubicBezTo>
                  <a:cubicBezTo>
                    <a:pt x="951" y="1233"/>
                    <a:pt x="811" y="1268"/>
                    <a:pt x="669" y="1268"/>
                  </a:cubicBezTo>
                  <a:cubicBezTo>
                    <a:pt x="459" y="1268"/>
                    <a:pt x="244" y="1191"/>
                    <a:pt x="125" y="1032"/>
                  </a:cubicBezTo>
                  <a:cubicBezTo>
                    <a:pt x="120" y="1027"/>
                    <a:pt x="114" y="1025"/>
                    <a:pt x="108" y="1025"/>
                  </a:cubicBezTo>
                  <a:cubicBezTo>
                    <a:pt x="67" y="1025"/>
                    <a:pt x="1" y="1103"/>
                    <a:pt x="58" y="1132"/>
                  </a:cubicBezTo>
                  <a:cubicBezTo>
                    <a:pt x="225" y="1332"/>
                    <a:pt x="325" y="1466"/>
                    <a:pt x="592" y="1499"/>
                  </a:cubicBezTo>
                  <a:cubicBezTo>
                    <a:pt x="637" y="1507"/>
                    <a:pt x="685" y="1511"/>
                    <a:pt x="735" y="1511"/>
                  </a:cubicBezTo>
                  <a:cubicBezTo>
                    <a:pt x="909" y="1511"/>
                    <a:pt x="1104" y="1462"/>
                    <a:pt x="1259" y="1332"/>
                  </a:cubicBezTo>
                  <a:cubicBezTo>
                    <a:pt x="1626" y="999"/>
                    <a:pt x="1659" y="432"/>
                    <a:pt x="1392" y="31"/>
                  </a:cubicBezTo>
                  <a:cubicBezTo>
                    <a:pt x="1371" y="10"/>
                    <a:pt x="1344" y="1"/>
                    <a:pt x="13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51"/>
            <p:cNvSpPr/>
            <p:nvPr/>
          </p:nvSpPr>
          <p:spPr>
            <a:xfrm>
              <a:off x="1312712" y="596859"/>
              <a:ext cx="144592" cy="119552"/>
            </a:xfrm>
            <a:custGeom>
              <a:avLst/>
              <a:gdLst/>
              <a:ahLst/>
              <a:cxnLst/>
              <a:rect l="l" t="t" r="r" b="b"/>
              <a:pathLst>
                <a:path w="3900" h="3088" extrusionOk="0">
                  <a:moveTo>
                    <a:pt x="1994" y="1"/>
                  </a:moveTo>
                  <a:cubicBezTo>
                    <a:pt x="1667" y="1"/>
                    <a:pt x="1336" y="94"/>
                    <a:pt x="1034" y="301"/>
                  </a:cubicBezTo>
                  <a:cubicBezTo>
                    <a:pt x="167" y="902"/>
                    <a:pt x="0" y="2403"/>
                    <a:pt x="867" y="3070"/>
                  </a:cubicBezTo>
                  <a:cubicBezTo>
                    <a:pt x="892" y="3082"/>
                    <a:pt x="918" y="3088"/>
                    <a:pt x="944" y="3088"/>
                  </a:cubicBezTo>
                  <a:cubicBezTo>
                    <a:pt x="1053" y="3088"/>
                    <a:pt x="1143" y="2984"/>
                    <a:pt x="1034" y="2903"/>
                  </a:cubicBezTo>
                  <a:cubicBezTo>
                    <a:pt x="400" y="2269"/>
                    <a:pt x="400" y="1068"/>
                    <a:pt x="1201" y="568"/>
                  </a:cubicBezTo>
                  <a:cubicBezTo>
                    <a:pt x="1437" y="420"/>
                    <a:pt x="1686" y="353"/>
                    <a:pt x="1931" y="353"/>
                  </a:cubicBezTo>
                  <a:cubicBezTo>
                    <a:pt x="2621" y="353"/>
                    <a:pt x="3272" y="879"/>
                    <a:pt x="3469" y="1569"/>
                  </a:cubicBezTo>
                  <a:cubicBezTo>
                    <a:pt x="3482" y="1643"/>
                    <a:pt x="3549" y="1676"/>
                    <a:pt x="3624" y="1676"/>
                  </a:cubicBezTo>
                  <a:cubicBezTo>
                    <a:pt x="3751" y="1676"/>
                    <a:pt x="3899" y="1582"/>
                    <a:pt x="3836" y="1435"/>
                  </a:cubicBezTo>
                  <a:cubicBezTo>
                    <a:pt x="3621" y="598"/>
                    <a:pt x="2822" y="1"/>
                    <a:pt x="19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1644;p51"/>
            <p:cNvSpPr/>
            <p:nvPr/>
          </p:nvSpPr>
          <p:spPr>
            <a:xfrm>
              <a:off x="1132136" y="728751"/>
              <a:ext cx="154232" cy="153195"/>
            </a:xfrm>
            <a:custGeom>
              <a:avLst/>
              <a:gdLst/>
              <a:ahLst/>
              <a:cxnLst/>
              <a:rect l="l" t="t" r="r" b="b"/>
              <a:pathLst>
                <a:path w="4160" h="3957" extrusionOk="0">
                  <a:moveTo>
                    <a:pt x="2309" y="0"/>
                  </a:moveTo>
                  <a:cubicBezTo>
                    <a:pt x="1881" y="0"/>
                    <a:pt x="1444" y="137"/>
                    <a:pt x="1068" y="430"/>
                  </a:cubicBezTo>
                  <a:cubicBezTo>
                    <a:pt x="1" y="1364"/>
                    <a:pt x="134" y="3232"/>
                    <a:pt x="1369" y="3933"/>
                  </a:cubicBezTo>
                  <a:cubicBezTo>
                    <a:pt x="1397" y="3950"/>
                    <a:pt x="1425" y="3957"/>
                    <a:pt x="1452" y="3957"/>
                  </a:cubicBezTo>
                  <a:cubicBezTo>
                    <a:pt x="1583" y="3957"/>
                    <a:pt x="1679" y="3782"/>
                    <a:pt x="1569" y="3699"/>
                  </a:cubicBezTo>
                  <a:cubicBezTo>
                    <a:pt x="802" y="2932"/>
                    <a:pt x="301" y="1764"/>
                    <a:pt x="1202" y="864"/>
                  </a:cubicBezTo>
                  <a:cubicBezTo>
                    <a:pt x="1538" y="527"/>
                    <a:pt x="1940" y="377"/>
                    <a:pt x="2337" y="377"/>
                  </a:cubicBezTo>
                  <a:cubicBezTo>
                    <a:pt x="2963" y="377"/>
                    <a:pt x="3577" y="752"/>
                    <a:pt x="3904" y="1364"/>
                  </a:cubicBezTo>
                  <a:cubicBezTo>
                    <a:pt x="3937" y="1386"/>
                    <a:pt x="3978" y="1397"/>
                    <a:pt x="4016" y="1397"/>
                  </a:cubicBezTo>
                  <a:cubicBezTo>
                    <a:pt x="4093" y="1397"/>
                    <a:pt x="4159" y="1353"/>
                    <a:pt x="4137" y="1264"/>
                  </a:cubicBezTo>
                  <a:cubicBezTo>
                    <a:pt x="3856" y="464"/>
                    <a:pt x="3098" y="0"/>
                    <a:pt x="2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45" name="Google Shape;1645;p51"/>
          <p:cNvGrpSpPr/>
          <p:nvPr/>
        </p:nvGrpSpPr>
        <p:grpSpPr>
          <a:xfrm>
            <a:off x="6732240" y="3075806"/>
            <a:ext cx="2411761" cy="2067694"/>
            <a:chOff x="678655" y="1286475"/>
            <a:chExt cx="1216012" cy="1128489"/>
          </a:xfrm>
        </p:grpSpPr>
        <p:sp>
          <p:nvSpPr>
            <p:cNvPr id="1646" name="Google Shape;1646;p51"/>
            <p:cNvSpPr/>
            <p:nvPr/>
          </p:nvSpPr>
          <p:spPr>
            <a:xfrm>
              <a:off x="678655" y="1286475"/>
              <a:ext cx="1216012" cy="1128489"/>
            </a:xfrm>
            <a:custGeom>
              <a:avLst/>
              <a:gdLst/>
              <a:ahLst/>
              <a:cxnLst/>
              <a:rect l="l" t="t" r="r" b="b"/>
              <a:pathLst>
                <a:path w="36172" h="33571" extrusionOk="0">
                  <a:moveTo>
                    <a:pt x="18201" y="0"/>
                  </a:moveTo>
                  <a:cubicBezTo>
                    <a:pt x="14598" y="0"/>
                    <a:pt x="10978" y="1092"/>
                    <a:pt x="8055" y="3236"/>
                  </a:cubicBezTo>
                  <a:cubicBezTo>
                    <a:pt x="2402" y="7370"/>
                    <a:pt x="1" y="15181"/>
                    <a:pt x="2007" y="21808"/>
                  </a:cubicBezTo>
                  <a:cubicBezTo>
                    <a:pt x="2767" y="24513"/>
                    <a:pt x="4438" y="26975"/>
                    <a:pt x="6566" y="28981"/>
                  </a:cubicBezTo>
                  <a:cubicBezTo>
                    <a:pt x="7417" y="29741"/>
                    <a:pt x="8329" y="30410"/>
                    <a:pt x="9271" y="31018"/>
                  </a:cubicBezTo>
                  <a:lnTo>
                    <a:pt x="9302" y="31018"/>
                  </a:lnTo>
                  <a:cubicBezTo>
                    <a:pt x="9545" y="31170"/>
                    <a:pt x="9758" y="31291"/>
                    <a:pt x="10001" y="31443"/>
                  </a:cubicBezTo>
                  <a:lnTo>
                    <a:pt x="10031" y="31473"/>
                  </a:lnTo>
                  <a:cubicBezTo>
                    <a:pt x="10761" y="31869"/>
                    <a:pt x="11521" y="32233"/>
                    <a:pt x="12311" y="32507"/>
                  </a:cubicBezTo>
                  <a:cubicBezTo>
                    <a:pt x="12341" y="32507"/>
                    <a:pt x="12402" y="32537"/>
                    <a:pt x="12402" y="32537"/>
                  </a:cubicBezTo>
                  <a:cubicBezTo>
                    <a:pt x="12615" y="32598"/>
                    <a:pt x="12797" y="32689"/>
                    <a:pt x="13040" y="32750"/>
                  </a:cubicBezTo>
                  <a:cubicBezTo>
                    <a:pt x="13101" y="32750"/>
                    <a:pt x="13162" y="32811"/>
                    <a:pt x="13223" y="32811"/>
                  </a:cubicBezTo>
                  <a:cubicBezTo>
                    <a:pt x="13405" y="32872"/>
                    <a:pt x="13648" y="32932"/>
                    <a:pt x="13831" y="32993"/>
                  </a:cubicBezTo>
                  <a:cubicBezTo>
                    <a:pt x="13922" y="32993"/>
                    <a:pt x="13952" y="33024"/>
                    <a:pt x="14013" y="33024"/>
                  </a:cubicBezTo>
                  <a:cubicBezTo>
                    <a:pt x="14256" y="33115"/>
                    <a:pt x="14469" y="33145"/>
                    <a:pt x="14712" y="33176"/>
                  </a:cubicBezTo>
                  <a:lnTo>
                    <a:pt x="14773" y="33176"/>
                  </a:lnTo>
                  <a:cubicBezTo>
                    <a:pt x="15046" y="33206"/>
                    <a:pt x="15320" y="33297"/>
                    <a:pt x="15594" y="33328"/>
                  </a:cubicBezTo>
                  <a:cubicBezTo>
                    <a:pt x="15624" y="33328"/>
                    <a:pt x="15654" y="33328"/>
                    <a:pt x="15746" y="33358"/>
                  </a:cubicBezTo>
                  <a:cubicBezTo>
                    <a:pt x="15958" y="33419"/>
                    <a:pt x="16141" y="33449"/>
                    <a:pt x="16384" y="33449"/>
                  </a:cubicBezTo>
                  <a:cubicBezTo>
                    <a:pt x="16445" y="33449"/>
                    <a:pt x="16536" y="33449"/>
                    <a:pt x="16657" y="33480"/>
                  </a:cubicBezTo>
                  <a:cubicBezTo>
                    <a:pt x="16840" y="33480"/>
                    <a:pt x="16992" y="33510"/>
                    <a:pt x="17174" y="33510"/>
                  </a:cubicBezTo>
                  <a:lnTo>
                    <a:pt x="18208" y="33510"/>
                  </a:lnTo>
                  <a:cubicBezTo>
                    <a:pt x="18481" y="33510"/>
                    <a:pt x="18724" y="33510"/>
                    <a:pt x="18998" y="33480"/>
                  </a:cubicBezTo>
                  <a:cubicBezTo>
                    <a:pt x="19028" y="33510"/>
                    <a:pt x="19089" y="33571"/>
                    <a:pt x="19150" y="33571"/>
                  </a:cubicBezTo>
                  <a:cubicBezTo>
                    <a:pt x="20214" y="33480"/>
                    <a:pt x="21278" y="33297"/>
                    <a:pt x="22341" y="32993"/>
                  </a:cubicBezTo>
                  <a:cubicBezTo>
                    <a:pt x="22767" y="32872"/>
                    <a:pt x="23193" y="32720"/>
                    <a:pt x="23557" y="32598"/>
                  </a:cubicBezTo>
                  <a:cubicBezTo>
                    <a:pt x="24348" y="32294"/>
                    <a:pt x="25138" y="31960"/>
                    <a:pt x="25898" y="31534"/>
                  </a:cubicBezTo>
                  <a:cubicBezTo>
                    <a:pt x="29849" y="29407"/>
                    <a:pt x="33010" y="25729"/>
                    <a:pt x="34257" y="21352"/>
                  </a:cubicBezTo>
                  <a:cubicBezTo>
                    <a:pt x="36171" y="14817"/>
                    <a:pt x="33557" y="7339"/>
                    <a:pt x="28147" y="3236"/>
                  </a:cubicBezTo>
                  <a:cubicBezTo>
                    <a:pt x="27965" y="3084"/>
                    <a:pt x="27721" y="2932"/>
                    <a:pt x="27539" y="2780"/>
                  </a:cubicBezTo>
                  <a:cubicBezTo>
                    <a:pt x="27478" y="2750"/>
                    <a:pt x="27418" y="2719"/>
                    <a:pt x="27357" y="2658"/>
                  </a:cubicBezTo>
                  <a:cubicBezTo>
                    <a:pt x="27205" y="2567"/>
                    <a:pt x="27053" y="2476"/>
                    <a:pt x="26901" y="2355"/>
                  </a:cubicBezTo>
                  <a:cubicBezTo>
                    <a:pt x="26810" y="2324"/>
                    <a:pt x="26749" y="2294"/>
                    <a:pt x="26718" y="2263"/>
                  </a:cubicBezTo>
                  <a:cubicBezTo>
                    <a:pt x="26566" y="2142"/>
                    <a:pt x="26354" y="2051"/>
                    <a:pt x="26202" y="1990"/>
                  </a:cubicBezTo>
                  <a:cubicBezTo>
                    <a:pt x="26171" y="1959"/>
                    <a:pt x="26111" y="1899"/>
                    <a:pt x="26050" y="1899"/>
                  </a:cubicBezTo>
                  <a:cubicBezTo>
                    <a:pt x="23652" y="627"/>
                    <a:pt x="20931" y="0"/>
                    <a:pt x="18201" y="0"/>
                  </a:cubicBezTo>
                  <a:close/>
                </a:path>
              </a:pathLst>
            </a:custGeom>
            <a:solidFill>
              <a:schemeClr val="accent6"/>
            </a:solidFill>
            <a:ln w="381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47" name="Google Shape;1647;p51"/>
            <p:cNvGrpSpPr/>
            <p:nvPr/>
          </p:nvGrpSpPr>
          <p:grpSpPr>
            <a:xfrm>
              <a:off x="729804" y="1325440"/>
              <a:ext cx="1119892" cy="1038455"/>
              <a:chOff x="729804" y="1325440"/>
              <a:chExt cx="1119892" cy="1038455"/>
            </a:xfrm>
          </p:grpSpPr>
          <p:sp>
            <p:nvSpPr>
              <p:cNvPr id="1648" name="Google Shape;1648;p51"/>
              <p:cNvSpPr/>
              <p:nvPr/>
            </p:nvSpPr>
            <p:spPr>
              <a:xfrm>
                <a:off x="1346496" y="1406414"/>
                <a:ext cx="466573" cy="825613"/>
              </a:xfrm>
              <a:custGeom>
                <a:avLst/>
                <a:gdLst/>
                <a:ahLst/>
                <a:cxnLst/>
                <a:rect l="l" t="t" r="r" b="b"/>
                <a:pathLst>
                  <a:path w="15108" h="26734" extrusionOk="0">
                    <a:moveTo>
                      <a:pt x="6597" y="0"/>
                    </a:moveTo>
                    <a:cubicBezTo>
                      <a:pt x="5533" y="183"/>
                      <a:pt x="4530" y="456"/>
                      <a:pt x="3497" y="821"/>
                    </a:cubicBezTo>
                    <a:cubicBezTo>
                      <a:pt x="2767" y="1095"/>
                      <a:pt x="2250" y="1277"/>
                      <a:pt x="1734" y="1854"/>
                    </a:cubicBezTo>
                    <a:cubicBezTo>
                      <a:pt x="1065" y="2645"/>
                      <a:pt x="1369" y="3557"/>
                      <a:pt x="1977" y="4286"/>
                    </a:cubicBezTo>
                    <a:cubicBezTo>
                      <a:pt x="3162" y="5684"/>
                      <a:pt x="5351" y="5806"/>
                      <a:pt x="6384" y="7447"/>
                    </a:cubicBezTo>
                    <a:cubicBezTo>
                      <a:pt x="6870" y="8237"/>
                      <a:pt x="7022" y="9271"/>
                      <a:pt x="6414" y="10031"/>
                    </a:cubicBezTo>
                    <a:cubicBezTo>
                      <a:pt x="6050" y="10487"/>
                      <a:pt x="5442" y="10639"/>
                      <a:pt x="5016" y="11003"/>
                    </a:cubicBezTo>
                    <a:cubicBezTo>
                      <a:pt x="4317" y="11581"/>
                      <a:pt x="4621" y="12280"/>
                      <a:pt x="4378" y="12979"/>
                    </a:cubicBezTo>
                    <a:cubicBezTo>
                      <a:pt x="3983" y="14013"/>
                      <a:pt x="2585" y="14165"/>
                      <a:pt x="1734" y="14712"/>
                    </a:cubicBezTo>
                    <a:cubicBezTo>
                      <a:pt x="1" y="15836"/>
                      <a:pt x="335" y="18298"/>
                      <a:pt x="670" y="20061"/>
                    </a:cubicBezTo>
                    <a:cubicBezTo>
                      <a:pt x="882" y="21125"/>
                      <a:pt x="1126" y="22159"/>
                      <a:pt x="1399" y="23162"/>
                    </a:cubicBezTo>
                    <a:cubicBezTo>
                      <a:pt x="1551" y="23678"/>
                      <a:pt x="1703" y="24195"/>
                      <a:pt x="1855" y="24682"/>
                    </a:cubicBezTo>
                    <a:cubicBezTo>
                      <a:pt x="1977" y="25046"/>
                      <a:pt x="2129" y="25958"/>
                      <a:pt x="2433" y="26140"/>
                    </a:cubicBezTo>
                    <a:lnTo>
                      <a:pt x="2493" y="26140"/>
                    </a:lnTo>
                    <a:cubicBezTo>
                      <a:pt x="2585" y="26292"/>
                      <a:pt x="2645" y="26414"/>
                      <a:pt x="2767" y="26505"/>
                    </a:cubicBezTo>
                    <a:cubicBezTo>
                      <a:pt x="2919" y="26657"/>
                      <a:pt x="3132" y="26733"/>
                      <a:pt x="3337" y="26733"/>
                    </a:cubicBezTo>
                    <a:cubicBezTo>
                      <a:pt x="3542" y="26733"/>
                      <a:pt x="3740" y="26657"/>
                      <a:pt x="3861" y="26505"/>
                    </a:cubicBezTo>
                    <a:cubicBezTo>
                      <a:pt x="4013" y="26353"/>
                      <a:pt x="4104" y="26171"/>
                      <a:pt x="4104" y="25989"/>
                    </a:cubicBezTo>
                    <a:lnTo>
                      <a:pt x="4226" y="25654"/>
                    </a:lnTo>
                    <a:cubicBezTo>
                      <a:pt x="4256" y="25593"/>
                      <a:pt x="4317" y="25441"/>
                      <a:pt x="4317" y="25411"/>
                    </a:cubicBezTo>
                    <a:cubicBezTo>
                      <a:pt x="4530" y="24985"/>
                      <a:pt x="4743" y="24621"/>
                      <a:pt x="5016" y="24165"/>
                    </a:cubicBezTo>
                    <a:cubicBezTo>
                      <a:pt x="5381" y="23557"/>
                      <a:pt x="5898" y="22979"/>
                      <a:pt x="6445" y="22493"/>
                    </a:cubicBezTo>
                    <a:cubicBezTo>
                      <a:pt x="7752" y="21338"/>
                      <a:pt x="10032" y="20426"/>
                      <a:pt x="9241" y="18359"/>
                    </a:cubicBezTo>
                    <a:cubicBezTo>
                      <a:pt x="8785" y="17143"/>
                      <a:pt x="7813" y="16292"/>
                      <a:pt x="7782" y="14925"/>
                    </a:cubicBezTo>
                    <a:cubicBezTo>
                      <a:pt x="7782" y="14824"/>
                      <a:pt x="7866" y="14765"/>
                      <a:pt x="7963" y="14765"/>
                    </a:cubicBezTo>
                    <a:cubicBezTo>
                      <a:pt x="7984" y="14765"/>
                      <a:pt x="8005" y="14767"/>
                      <a:pt x="8025" y="14773"/>
                    </a:cubicBezTo>
                    <a:lnTo>
                      <a:pt x="8025" y="14621"/>
                    </a:lnTo>
                    <a:cubicBezTo>
                      <a:pt x="8025" y="14590"/>
                      <a:pt x="8056" y="14499"/>
                      <a:pt x="8117" y="14499"/>
                    </a:cubicBezTo>
                    <a:cubicBezTo>
                      <a:pt x="11156" y="14590"/>
                      <a:pt x="10943" y="18967"/>
                      <a:pt x="13557" y="19879"/>
                    </a:cubicBezTo>
                    <a:cubicBezTo>
                      <a:pt x="13436" y="19788"/>
                      <a:pt x="13497" y="19636"/>
                      <a:pt x="13649" y="19636"/>
                    </a:cubicBezTo>
                    <a:cubicBezTo>
                      <a:pt x="14044" y="18450"/>
                      <a:pt x="14348" y="17235"/>
                      <a:pt x="14469" y="15988"/>
                    </a:cubicBezTo>
                    <a:cubicBezTo>
                      <a:pt x="15108" y="9757"/>
                      <a:pt x="12007" y="3222"/>
                      <a:pt x="659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9" name="Google Shape;1649;p51"/>
              <p:cNvSpPr/>
              <p:nvPr/>
            </p:nvSpPr>
            <p:spPr>
              <a:xfrm>
                <a:off x="777672" y="1336527"/>
                <a:ext cx="986603" cy="1017115"/>
              </a:xfrm>
              <a:custGeom>
                <a:avLst/>
                <a:gdLst/>
                <a:ahLst/>
                <a:cxnLst/>
                <a:rect l="l" t="t" r="r" b="b"/>
                <a:pathLst>
                  <a:path w="31947" h="32935" extrusionOk="0">
                    <a:moveTo>
                      <a:pt x="16673" y="1"/>
                    </a:moveTo>
                    <a:cubicBezTo>
                      <a:pt x="12997" y="1"/>
                      <a:pt x="9311" y="1153"/>
                      <a:pt x="6414" y="3388"/>
                    </a:cubicBezTo>
                    <a:cubicBezTo>
                      <a:pt x="7738" y="3388"/>
                      <a:pt x="9013" y="3484"/>
                      <a:pt x="10327" y="3484"/>
                    </a:cubicBezTo>
                    <a:cubicBezTo>
                      <a:pt x="10491" y="3484"/>
                      <a:pt x="10656" y="3482"/>
                      <a:pt x="10821" y="3479"/>
                    </a:cubicBezTo>
                    <a:cubicBezTo>
                      <a:pt x="11059" y="3479"/>
                      <a:pt x="11343" y="3443"/>
                      <a:pt x="11621" y="3443"/>
                    </a:cubicBezTo>
                    <a:cubicBezTo>
                      <a:pt x="12017" y="3443"/>
                      <a:pt x="12400" y="3517"/>
                      <a:pt x="12614" y="3874"/>
                    </a:cubicBezTo>
                    <a:cubicBezTo>
                      <a:pt x="13557" y="5516"/>
                      <a:pt x="9879" y="6397"/>
                      <a:pt x="8876" y="6579"/>
                    </a:cubicBezTo>
                    <a:cubicBezTo>
                      <a:pt x="8876" y="6610"/>
                      <a:pt x="8906" y="6610"/>
                      <a:pt x="8906" y="6610"/>
                    </a:cubicBezTo>
                    <a:cubicBezTo>
                      <a:pt x="9666" y="7643"/>
                      <a:pt x="11885" y="10652"/>
                      <a:pt x="9727" y="11473"/>
                    </a:cubicBezTo>
                    <a:cubicBezTo>
                      <a:pt x="9180" y="11716"/>
                      <a:pt x="8268" y="11412"/>
                      <a:pt x="7842" y="11899"/>
                    </a:cubicBezTo>
                    <a:cubicBezTo>
                      <a:pt x="7690" y="12142"/>
                      <a:pt x="7751" y="12446"/>
                      <a:pt x="7508" y="12659"/>
                    </a:cubicBezTo>
                    <a:cubicBezTo>
                      <a:pt x="6839" y="13297"/>
                      <a:pt x="5684" y="13054"/>
                      <a:pt x="4894" y="13236"/>
                    </a:cubicBezTo>
                    <a:cubicBezTo>
                      <a:pt x="6231" y="14938"/>
                      <a:pt x="8237" y="15972"/>
                      <a:pt x="9514" y="17704"/>
                    </a:cubicBezTo>
                    <a:cubicBezTo>
                      <a:pt x="9909" y="18251"/>
                      <a:pt x="10244" y="18829"/>
                      <a:pt x="10426" y="19467"/>
                    </a:cubicBezTo>
                    <a:cubicBezTo>
                      <a:pt x="10699" y="20409"/>
                      <a:pt x="10335" y="22051"/>
                      <a:pt x="11459" y="22476"/>
                    </a:cubicBezTo>
                    <a:cubicBezTo>
                      <a:pt x="12037" y="22659"/>
                      <a:pt x="12675" y="22476"/>
                      <a:pt x="13101" y="22993"/>
                    </a:cubicBezTo>
                    <a:cubicBezTo>
                      <a:pt x="13374" y="23388"/>
                      <a:pt x="13374" y="23875"/>
                      <a:pt x="13283" y="24300"/>
                    </a:cubicBezTo>
                    <a:cubicBezTo>
                      <a:pt x="12949" y="26033"/>
                      <a:pt x="11307" y="27826"/>
                      <a:pt x="10092" y="29042"/>
                    </a:cubicBezTo>
                    <a:cubicBezTo>
                      <a:pt x="10061" y="29072"/>
                      <a:pt x="10061" y="29072"/>
                      <a:pt x="10031" y="29072"/>
                    </a:cubicBezTo>
                    <a:cubicBezTo>
                      <a:pt x="10072" y="29175"/>
                      <a:pt x="9988" y="29250"/>
                      <a:pt x="9901" y="29250"/>
                    </a:cubicBezTo>
                    <a:cubicBezTo>
                      <a:pt x="9859" y="29250"/>
                      <a:pt x="9817" y="29233"/>
                      <a:pt x="9788" y="29194"/>
                    </a:cubicBezTo>
                    <a:cubicBezTo>
                      <a:pt x="9149" y="28312"/>
                      <a:pt x="8572" y="27431"/>
                      <a:pt x="7751" y="26732"/>
                    </a:cubicBezTo>
                    <a:cubicBezTo>
                      <a:pt x="6870" y="26002"/>
                      <a:pt x="5927" y="25607"/>
                      <a:pt x="4894" y="25151"/>
                    </a:cubicBezTo>
                    <a:cubicBezTo>
                      <a:pt x="3526" y="24543"/>
                      <a:pt x="2614" y="23631"/>
                      <a:pt x="2432" y="22112"/>
                    </a:cubicBezTo>
                    <a:cubicBezTo>
                      <a:pt x="2219" y="20440"/>
                      <a:pt x="3040" y="19467"/>
                      <a:pt x="3648" y="18069"/>
                    </a:cubicBezTo>
                    <a:cubicBezTo>
                      <a:pt x="4164" y="17157"/>
                      <a:pt x="3891" y="16428"/>
                      <a:pt x="2827" y="15881"/>
                    </a:cubicBezTo>
                    <a:cubicBezTo>
                      <a:pt x="2523" y="15850"/>
                      <a:pt x="2189" y="15820"/>
                      <a:pt x="1854" y="15820"/>
                    </a:cubicBezTo>
                    <a:cubicBezTo>
                      <a:pt x="1520" y="15789"/>
                      <a:pt x="1216" y="15789"/>
                      <a:pt x="912" y="15668"/>
                    </a:cubicBezTo>
                    <a:cubicBezTo>
                      <a:pt x="639" y="15546"/>
                      <a:pt x="395" y="15455"/>
                      <a:pt x="243" y="15242"/>
                    </a:cubicBezTo>
                    <a:lnTo>
                      <a:pt x="243" y="15242"/>
                    </a:lnTo>
                    <a:cubicBezTo>
                      <a:pt x="0" y="18191"/>
                      <a:pt x="487" y="21139"/>
                      <a:pt x="1824" y="23753"/>
                    </a:cubicBezTo>
                    <a:cubicBezTo>
                      <a:pt x="4733" y="29601"/>
                      <a:pt x="10957" y="32934"/>
                      <a:pt x="17370" y="32934"/>
                    </a:cubicBezTo>
                    <a:cubicBezTo>
                      <a:pt x="17457" y="32934"/>
                      <a:pt x="17543" y="32934"/>
                      <a:pt x="17630" y="32932"/>
                    </a:cubicBezTo>
                    <a:cubicBezTo>
                      <a:pt x="17660" y="32932"/>
                      <a:pt x="17691" y="32872"/>
                      <a:pt x="17721" y="32872"/>
                    </a:cubicBezTo>
                    <a:cubicBezTo>
                      <a:pt x="23952" y="32355"/>
                      <a:pt x="29636" y="28130"/>
                      <a:pt x="31946" y="22385"/>
                    </a:cubicBezTo>
                    <a:lnTo>
                      <a:pt x="31946" y="22385"/>
                    </a:lnTo>
                    <a:cubicBezTo>
                      <a:pt x="31921" y="22387"/>
                      <a:pt x="31895" y="22388"/>
                      <a:pt x="31870" y="22388"/>
                    </a:cubicBezTo>
                    <a:cubicBezTo>
                      <a:pt x="31048" y="22388"/>
                      <a:pt x="30292" y="21455"/>
                      <a:pt x="29879" y="20865"/>
                    </a:cubicBezTo>
                    <a:cubicBezTo>
                      <a:pt x="29423" y="20197"/>
                      <a:pt x="29180" y="19406"/>
                      <a:pt x="28663" y="18707"/>
                    </a:cubicBezTo>
                    <a:cubicBezTo>
                      <a:pt x="28520" y="18469"/>
                      <a:pt x="27421" y="17105"/>
                      <a:pt x="26838" y="17105"/>
                    </a:cubicBezTo>
                    <a:cubicBezTo>
                      <a:pt x="26678" y="17105"/>
                      <a:pt x="26557" y="17207"/>
                      <a:pt x="26505" y="17461"/>
                    </a:cubicBezTo>
                    <a:lnTo>
                      <a:pt x="26475" y="17491"/>
                    </a:lnTo>
                    <a:cubicBezTo>
                      <a:pt x="26657" y="19224"/>
                      <a:pt x="28724" y="20592"/>
                      <a:pt x="27903" y="22416"/>
                    </a:cubicBezTo>
                    <a:cubicBezTo>
                      <a:pt x="27660" y="23084"/>
                      <a:pt x="27083" y="23540"/>
                      <a:pt x="26536" y="23935"/>
                    </a:cubicBezTo>
                    <a:cubicBezTo>
                      <a:pt x="25381" y="24817"/>
                      <a:pt x="24317" y="25577"/>
                      <a:pt x="23496" y="26823"/>
                    </a:cubicBezTo>
                    <a:cubicBezTo>
                      <a:pt x="23071" y="27488"/>
                      <a:pt x="22738" y="29478"/>
                      <a:pt x="21685" y="29478"/>
                    </a:cubicBezTo>
                    <a:cubicBezTo>
                      <a:pt x="21534" y="29478"/>
                      <a:pt x="21369" y="29437"/>
                      <a:pt x="21186" y="29346"/>
                    </a:cubicBezTo>
                    <a:cubicBezTo>
                      <a:pt x="20517" y="29042"/>
                      <a:pt x="20244" y="28160"/>
                      <a:pt x="20001" y="27522"/>
                    </a:cubicBezTo>
                    <a:cubicBezTo>
                      <a:pt x="19666" y="26428"/>
                      <a:pt x="19362" y="25303"/>
                      <a:pt x="19089" y="24209"/>
                    </a:cubicBezTo>
                    <a:cubicBezTo>
                      <a:pt x="18724" y="22416"/>
                      <a:pt x="18177" y="20409"/>
                      <a:pt x="18602" y="18616"/>
                    </a:cubicBezTo>
                    <a:cubicBezTo>
                      <a:pt x="19058" y="16884"/>
                      <a:pt x="20305" y="16640"/>
                      <a:pt x="21672" y="15850"/>
                    </a:cubicBezTo>
                    <a:cubicBezTo>
                      <a:pt x="22827" y="15212"/>
                      <a:pt x="22219" y="14482"/>
                      <a:pt x="22675" y="13570"/>
                    </a:cubicBezTo>
                    <a:cubicBezTo>
                      <a:pt x="22949" y="13054"/>
                      <a:pt x="23496" y="12811"/>
                      <a:pt x="23952" y="12507"/>
                    </a:cubicBezTo>
                    <a:cubicBezTo>
                      <a:pt x="25715" y="11291"/>
                      <a:pt x="24621" y="9497"/>
                      <a:pt x="23162" y="8677"/>
                    </a:cubicBezTo>
                    <a:cubicBezTo>
                      <a:pt x="22341" y="8190"/>
                      <a:pt x="21368" y="7886"/>
                      <a:pt x="20608" y="7279"/>
                    </a:cubicBezTo>
                    <a:cubicBezTo>
                      <a:pt x="19666" y="6458"/>
                      <a:pt x="18906" y="4938"/>
                      <a:pt x="19788" y="3844"/>
                    </a:cubicBezTo>
                    <a:cubicBezTo>
                      <a:pt x="20274" y="3236"/>
                      <a:pt x="21156" y="2962"/>
                      <a:pt x="21824" y="2750"/>
                    </a:cubicBezTo>
                    <a:cubicBezTo>
                      <a:pt x="22736" y="2446"/>
                      <a:pt x="23709" y="2172"/>
                      <a:pt x="24651" y="2020"/>
                    </a:cubicBezTo>
                    <a:cubicBezTo>
                      <a:pt x="24499" y="1899"/>
                      <a:pt x="24317" y="1807"/>
                      <a:pt x="24104" y="1716"/>
                    </a:cubicBezTo>
                    <a:cubicBezTo>
                      <a:pt x="21814" y="565"/>
                      <a:pt x="19246" y="1"/>
                      <a:pt x="1667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0" name="Google Shape;1650;p51"/>
              <p:cNvSpPr/>
              <p:nvPr/>
            </p:nvSpPr>
            <p:spPr>
              <a:xfrm>
                <a:off x="784219" y="1449588"/>
                <a:ext cx="435598" cy="778208"/>
              </a:xfrm>
              <a:custGeom>
                <a:avLst/>
                <a:gdLst/>
                <a:ahLst/>
                <a:cxnLst/>
                <a:rect l="l" t="t" r="r" b="b"/>
                <a:pathLst>
                  <a:path w="14105" h="25199" extrusionOk="0">
                    <a:moveTo>
                      <a:pt x="5867" y="0"/>
                    </a:moveTo>
                    <a:cubicBezTo>
                      <a:pt x="5442" y="335"/>
                      <a:pt x="5016" y="730"/>
                      <a:pt x="4621" y="1095"/>
                    </a:cubicBezTo>
                    <a:cubicBezTo>
                      <a:pt x="2007" y="3800"/>
                      <a:pt x="366" y="7417"/>
                      <a:pt x="1" y="11186"/>
                    </a:cubicBezTo>
                    <a:cubicBezTo>
                      <a:pt x="913" y="12493"/>
                      <a:pt x="3405" y="11216"/>
                      <a:pt x="3861" y="13101"/>
                    </a:cubicBezTo>
                    <a:cubicBezTo>
                      <a:pt x="3983" y="13618"/>
                      <a:pt x="3831" y="14134"/>
                      <a:pt x="3618" y="14590"/>
                    </a:cubicBezTo>
                    <a:cubicBezTo>
                      <a:pt x="3101" y="15685"/>
                      <a:pt x="2463" y="16536"/>
                      <a:pt x="2433" y="17782"/>
                    </a:cubicBezTo>
                    <a:cubicBezTo>
                      <a:pt x="2402" y="19119"/>
                      <a:pt x="2949" y="20214"/>
                      <a:pt x="4104" y="20913"/>
                    </a:cubicBezTo>
                    <a:cubicBezTo>
                      <a:pt x="4864" y="21308"/>
                      <a:pt x="5685" y="21551"/>
                      <a:pt x="6445" y="21976"/>
                    </a:cubicBezTo>
                    <a:cubicBezTo>
                      <a:pt x="7752" y="22676"/>
                      <a:pt x="8998" y="23831"/>
                      <a:pt x="9667" y="25198"/>
                    </a:cubicBezTo>
                    <a:cubicBezTo>
                      <a:pt x="10336" y="24408"/>
                      <a:pt x="14105" y="20244"/>
                      <a:pt x="12098" y="19302"/>
                    </a:cubicBezTo>
                    <a:cubicBezTo>
                      <a:pt x="11582" y="19089"/>
                      <a:pt x="10974" y="19332"/>
                      <a:pt x="10427" y="18876"/>
                    </a:cubicBezTo>
                    <a:cubicBezTo>
                      <a:pt x="10153" y="18663"/>
                      <a:pt x="10032" y="18329"/>
                      <a:pt x="9971" y="17964"/>
                    </a:cubicBezTo>
                    <a:cubicBezTo>
                      <a:pt x="9819" y="17296"/>
                      <a:pt x="9910" y="16596"/>
                      <a:pt x="9728" y="15928"/>
                    </a:cubicBezTo>
                    <a:cubicBezTo>
                      <a:pt x="9424" y="14894"/>
                      <a:pt x="8755" y="14074"/>
                      <a:pt x="8025" y="13344"/>
                    </a:cubicBezTo>
                    <a:cubicBezTo>
                      <a:pt x="6810" y="12128"/>
                      <a:pt x="5351" y="11216"/>
                      <a:pt x="4287" y="9849"/>
                    </a:cubicBezTo>
                    <a:cubicBezTo>
                      <a:pt x="4196" y="9727"/>
                      <a:pt x="4256" y="9575"/>
                      <a:pt x="4378" y="9545"/>
                    </a:cubicBezTo>
                    <a:lnTo>
                      <a:pt x="4408" y="9514"/>
                    </a:lnTo>
                    <a:cubicBezTo>
                      <a:pt x="5107" y="8998"/>
                      <a:pt x="6050" y="9393"/>
                      <a:pt x="6718" y="8937"/>
                    </a:cubicBezTo>
                    <a:cubicBezTo>
                      <a:pt x="7266" y="8542"/>
                      <a:pt x="7022" y="8025"/>
                      <a:pt x="7509" y="7721"/>
                    </a:cubicBezTo>
                    <a:cubicBezTo>
                      <a:pt x="7700" y="7612"/>
                      <a:pt x="7917" y="7582"/>
                      <a:pt x="8142" y="7582"/>
                    </a:cubicBezTo>
                    <a:cubicBezTo>
                      <a:pt x="8405" y="7582"/>
                      <a:pt x="8678" y="7622"/>
                      <a:pt x="8932" y="7622"/>
                    </a:cubicBezTo>
                    <a:cubicBezTo>
                      <a:pt x="9426" y="7622"/>
                      <a:pt x="9846" y="7469"/>
                      <a:pt x="9971" y="6566"/>
                    </a:cubicBezTo>
                    <a:cubicBezTo>
                      <a:pt x="10123" y="5441"/>
                      <a:pt x="8937" y="4013"/>
                      <a:pt x="8329" y="3162"/>
                    </a:cubicBezTo>
                    <a:cubicBezTo>
                      <a:pt x="8238" y="3070"/>
                      <a:pt x="8329" y="2979"/>
                      <a:pt x="8390" y="2918"/>
                    </a:cubicBezTo>
                    <a:cubicBezTo>
                      <a:pt x="8329" y="2858"/>
                      <a:pt x="8329" y="2675"/>
                      <a:pt x="8481" y="2615"/>
                    </a:cubicBezTo>
                    <a:cubicBezTo>
                      <a:pt x="9272" y="2402"/>
                      <a:pt x="10457" y="2219"/>
                      <a:pt x="11126" y="1672"/>
                    </a:cubicBezTo>
                    <a:cubicBezTo>
                      <a:pt x="11551" y="1368"/>
                      <a:pt x="12190" y="456"/>
                      <a:pt x="11369" y="183"/>
                    </a:cubicBezTo>
                    <a:cubicBezTo>
                      <a:pt x="11301" y="168"/>
                      <a:pt x="11221" y="162"/>
                      <a:pt x="11135" y="162"/>
                    </a:cubicBezTo>
                    <a:cubicBezTo>
                      <a:pt x="10877" y="162"/>
                      <a:pt x="10563" y="213"/>
                      <a:pt x="10336" y="213"/>
                    </a:cubicBezTo>
                    <a:cubicBezTo>
                      <a:pt x="9877" y="213"/>
                      <a:pt x="9413" y="219"/>
                      <a:pt x="8949" y="219"/>
                    </a:cubicBezTo>
                    <a:cubicBezTo>
                      <a:pt x="7904" y="219"/>
                      <a:pt x="6856" y="190"/>
                      <a:pt x="586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1" name="Google Shape;1651;p51"/>
              <p:cNvSpPr/>
              <p:nvPr/>
            </p:nvSpPr>
            <p:spPr>
              <a:xfrm>
                <a:off x="812384" y="1400330"/>
                <a:ext cx="346841" cy="499216"/>
              </a:xfrm>
              <a:custGeom>
                <a:avLst/>
                <a:gdLst/>
                <a:ahLst/>
                <a:cxnLst/>
                <a:rect l="l" t="t" r="r" b="b"/>
                <a:pathLst>
                  <a:path w="11231" h="16165" extrusionOk="0">
                    <a:moveTo>
                      <a:pt x="10054" y="1"/>
                    </a:moveTo>
                    <a:cubicBezTo>
                      <a:pt x="9998" y="1"/>
                      <a:pt x="9940" y="5"/>
                      <a:pt x="9879" y="15"/>
                    </a:cubicBezTo>
                    <a:cubicBezTo>
                      <a:pt x="8329" y="258"/>
                      <a:pt x="6749" y="1595"/>
                      <a:pt x="5624" y="2629"/>
                    </a:cubicBezTo>
                    <a:cubicBezTo>
                      <a:pt x="4317" y="3754"/>
                      <a:pt x="3223" y="5121"/>
                      <a:pt x="2402" y="6611"/>
                    </a:cubicBezTo>
                    <a:cubicBezTo>
                      <a:pt x="791" y="9438"/>
                      <a:pt x="1" y="12933"/>
                      <a:pt x="548" y="16125"/>
                    </a:cubicBezTo>
                    <a:cubicBezTo>
                      <a:pt x="548" y="16150"/>
                      <a:pt x="569" y="16165"/>
                      <a:pt x="593" y="16165"/>
                    </a:cubicBezTo>
                    <a:cubicBezTo>
                      <a:pt x="628" y="16165"/>
                      <a:pt x="670" y="16135"/>
                      <a:pt x="670" y="16064"/>
                    </a:cubicBezTo>
                    <a:cubicBezTo>
                      <a:pt x="882" y="12842"/>
                      <a:pt x="1794" y="9954"/>
                      <a:pt x="3557" y="7310"/>
                    </a:cubicBezTo>
                    <a:cubicBezTo>
                      <a:pt x="4408" y="6094"/>
                      <a:pt x="5381" y="4939"/>
                      <a:pt x="6536" y="3997"/>
                    </a:cubicBezTo>
                    <a:cubicBezTo>
                      <a:pt x="7782" y="2933"/>
                      <a:pt x="9272" y="2386"/>
                      <a:pt x="10548" y="1474"/>
                    </a:cubicBezTo>
                    <a:cubicBezTo>
                      <a:pt x="11231" y="990"/>
                      <a:pt x="10875" y="1"/>
                      <a:pt x="1005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2" name="Google Shape;1652;p51"/>
              <p:cNvSpPr/>
              <p:nvPr/>
            </p:nvSpPr>
            <p:spPr>
              <a:xfrm>
                <a:off x="729804" y="1325440"/>
                <a:ext cx="1119892" cy="1038455"/>
              </a:xfrm>
              <a:custGeom>
                <a:avLst/>
                <a:gdLst/>
                <a:ahLst/>
                <a:cxnLst/>
                <a:rect l="l" t="t" r="r" b="b"/>
                <a:pathLst>
                  <a:path w="36263" h="33626" extrusionOk="0">
                    <a:moveTo>
                      <a:pt x="7690" y="4020"/>
                    </a:moveTo>
                    <a:cubicBezTo>
                      <a:pt x="8702" y="4206"/>
                      <a:pt x="9729" y="4266"/>
                      <a:pt x="10750" y="4266"/>
                    </a:cubicBezTo>
                    <a:cubicBezTo>
                      <a:pt x="11231" y="4266"/>
                      <a:pt x="11712" y="4253"/>
                      <a:pt x="12189" y="4233"/>
                    </a:cubicBezTo>
                    <a:cubicBezTo>
                      <a:pt x="12417" y="4233"/>
                      <a:pt x="12730" y="4182"/>
                      <a:pt x="12975" y="4182"/>
                    </a:cubicBezTo>
                    <a:cubicBezTo>
                      <a:pt x="13057" y="4182"/>
                      <a:pt x="13131" y="4188"/>
                      <a:pt x="13192" y="4203"/>
                    </a:cubicBezTo>
                    <a:cubicBezTo>
                      <a:pt x="14043" y="4476"/>
                      <a:pt x="13405" y="5388"/>
                      <a:pt x="12979" y="5692"/>
                    </a:cubicBezTo>
                    <a:cubicBezTo>
                      <a:pt x="12280" y="6239"/>
                      <a:pt x="11155" y="6452"/>
                      <a:pt x="10304" y="6635"/>
                    </a:cubicBezTo>
                    <a:cubicBezTo>
                      <a:pt x="10122" y="6695"/>
                      <a:pt x="10152" y="6878"/>
                      <a:pt x="10243" y="6938"/>
                    </a:cubicBezTo>
                    <a:cubicBezTo>
                      <a:pt x="10152" y="6999"/>
                      <a:pt x="10091" y="7060"/>
                      <a:pt x="10152" y="7182"/>
                    </a:cubicBezTo>
                    <a:cubicBezTo>
                      <a:pt x="10760" y="8033"/>
                      <a:pt x="11946" y="9461"/>
                      <a:pt x="11794" y="10586"/>
                    </a:cubicBezTo>
                    <a:cubicBezTo>
                      <a:pt x="11669" y="11489"/>
                      <a:pt x="11249" y="11642"/>
                      <a:pt x="10759" y="11642"/>
                    </a:cubicBezTo>
                    <a:cubicBezTo>
                      <a:pt x="10507" y="11642"/>
                      <a:pt x="10237" y="11602"/>
                      <a:pt x="9979" y="11602"/>
                    </a:cubicBezTo>
                    <a:cubicBezTo>
                      <a:pt x="9758" y="11602"/>
                      <a:pt x="9546" y="11632"/>
                      <a:pt x="9362" y="11741"/>
                    </a:cubicBezTo>
                    <a:cubicBezTo>
                      <a:pt x="8876" y="12045"/>
                      <a:pt x="9088" y="12592"/>
                      <a:pt x="8572" y="12957"/>
                    </a:cubicBezTo>
                    <a:cubicBezTo>
                      <a:pt x="7873" y="13413"/>
                      <a:pt x="6961" y="13018"/>
                      <a:pt x="6262" y="13534"/>
                    </a:cubicBezTo>
                    <a:cubicBezTo>
                      <a:pt x="6201" y="13534"/>
                      <a:pt x="6201" y="13534"/>
                      <a:pt x="6201" y="13565"/>
                    </a:cubicBezTo>
                    <a:cubicBezTo>
                      <a:pt x="6140" y="13595"/>
                      <a:pt x="6049" y="13747"/>
                      <a:pt x="6140" y="13869"/>
                    </a:cubicBezTo>
                    <a:cubicBezTo>
                      <a:pt x="7204" y="15236"/>
                      <a:pt x="8632" y="16148"/>
                      <a:pt x="9848" y="17364"/>
                    </a:cubicBezTo>
                    <a:cubicBezTo>
                      <a:pt x="10578" y="18094"/>
                      <a:pt x="11277" y="18914"/>
                      <a:pt x="11581" y="19948"/>
                    </a:cubicBezTo>
                    <a:cubicBezTo>
                      <a:pt x="11763" y="20616"/>
                      <a:pt x="11642" y="21316"/>
                      <a:pt x="11794" y="21984"/>
                    </a:cubicBezTo>
                    <a:cubicBezTo>
                      <a:pt x="11885" y="22349"/>
                      <a:pt x="11976" y="22683"/>
                      <a:pt x="12249" y="22896"/>
                    </a:cubicBezTo>
                    <a:cubicBezTo>
                      <a:pt x="12736" y="23322"/>
                      <a:pt x="13344" y="23109"/>
                      <a:pt x="13860" y="23322"/>
                    </a:cubicBezTo>
                    <a:cubicBezTo>
                      <a:pt x="15867" y="24264"/>
                      <a:pt x="12098" y="28428"/>
                      <a:pt x="11429" y="29218"/>
                    </a:cubicBezTo>
                    <a:cubicBezTo>
                      <a:pt x="10760" y="27851"/>
                      <a:pt x="9514" y="26696"/>
                      <a:pt x="8298" y="25996"/>
                    </a:cubicBezTo>
                    <a:cubicBezTo>
                      <a:pt x="7538" y="25571"/>
                      <a:pt x="6657" y="25328"/>
                      <a:pt x="5927" y="24933"/>
                    </a:cubicBezTo>
                    <a:cubicBezTo>
                      <a:pt x="4772" y="24234"/>
                      <a:pt x="4225" y="23139"/>
                      <a:pt x="4255" y="21802"/>
                    </a:cubicBezTo>
                    <a:cubicBezTo>
                      <a:pt x="4316" y="20556"/>
                      <a:pt x="4955" y="19705"/>
                      <a:pt x="5441" y="18610"/>
                    </a:cubicBezTo>
                    <a:cubicBezTo>
                      <a:pt x="5684" y="18154"/>
                      <a:pt x="5836" y="17668"/>
                      <a:pt x="5714" y="17121"/>
                    </a:cubicBezTo>
                    <a:cubicBezTo>
                      <a:pt x="5289" y="15236"/>
                      <a:pt x="2736" y="16513"/>
                      <a:pt x="1824" y="15206"/>
                    </a:cubicBezTo>
                    <a:cubicBezTo>
                      <a:pt x="2219" y="11437"/>
                      <a:pt x="3860" y="7820"/>
                      <a:pt x="6474" y="5115"/>
                    </a:cubicBezTo>
                    <a:cubicBezTo>
                      <a:pt x="6869" y="4750"/>
                      <a:pt x="7265" y="4355"/>
                      <a:pt x="7690" y="4020"/>
                    </a:cubicBezTo>
                    <a:close/>
                    <a:moveTo>
                      <a:pt x="26627" y="2653"/>
                    </a:moveTo>
                    <a:cubicBezTo>
                      <a:pt x="31976" y="5875"/>
                      <a:pt x="35107" y="12410"/>
                      <a:pt x="34469" y="18641"/>
                    </a:cubicBezTo>
                    <a:cubicBezTo>
                      <a:pt x="34347" y="19917"/>
                      <a:pt x="34074" y="21133"/>
                      <a:pt x="33587" y="22379"/>
                    </a:cubicBezTo>
                    <a:cubicBezTo>
                      <a:pt x="33496" y="22379"/>
                      <a:pt x="33405" y="22531"/>
                      <a:pt x="33526" y="22592"/>
                    </a:cubicBezTo>
                    <a:cubicBezTo>
                      <a:pt x="30943" y="21680"/>
                      <a:pt x="31156" y="17303"/>
                      <a:pt x="28086" y="17243"/>
                    </a:cubicBezTo>
                    <a:cubicBezTo>
                      <a:pt x="28025" y="17243"/>
                      <a:pt x="27994" y="17273"/>
                      <a:pt x="27994" y="17364"/>
                    </a:cubicBezTo>
                    <a:lnTo>
                      <a:pt x="27994" y="17516"/>
                    </a:lnTo>
                    <a:cubicBezTo>
                      <a:pt x="27963" y="17500"/>
                      <a:pt x="27932" y="17493"/>
                      <a:pt x="27902" y="17493"/>
                    </a:cubicBezTo>
                    <a:cubicBezTo>
                      <a:pt x="27818" y="17493"/>
                      <a:pt x="27751" y="17555"/>
                      <a:pt x="27751" y="17668"/>
                    </a:cubicBezTo>
                    <a:cubicBezTo>
                      <a:pt x="27751" y="19036"/>
                      <a:pt x="28754" y="19857"/>
                      <a:pt x="29210" y="21072"/>
                    </a:cubicBezTo>
                    <a:cubicBezTo>
                      <a:pt x="30001" y="23170"/>
                      <a:pt x="27721" y="24082"/>
                      <a:pt x="26414" y="25206"/>
                    </a:cubicBezTo>
                    <a:cubicBezTo>
                      <a:pt x="25897" y="25723"/>
                      <a:pt x="25380" y="26270"/>
                      <a:pt x="24985" y="26878"/>
                    </a:cubicBezTo>
                    <a:cubicBezTo>
                      <a:pt x="24712" y="27273"/>
                      <a:pt x="24529" y="27638"/>
                      <a:pt x="24317" y="28063"/>
                    </a:cubicBezTo>
                    <a:cubicBezTo>
                      <a:pt x="24286" y="28094"/>
                      <a:pt x="24256" y="28246"/>
                      <a:pt x="24225" y="28307"/>
                    </a:cubicBezTo>
                    <a:lnTo>
                      <a:pt x="24104" y="28641"/>
                    </a:lnTo>
                    <a:cubicBezTo>
                      <a:pt x="24104" y="28823"/>
                      <a:pt x="24043" y="29006"/>
                      <a:pt x="23891" y="29188"/>
                    </a:cubicBezTo>
                    <a:cubicBezTo>
                      <a:pt x="23724" y="29340"/>
                      <a:pt x="23511" y="29416"/>
                      <a:pt x="23306" y="29416"/>
                    </a:cubicBezTo>
                    <a:cubicBezTo>
                      <a:pt x="23101" y="29416"/>
                      <a:pt x="22903" y="29340"/>
                      <a:pt x="22766" y="29188"/>
                    </a:cubicBezTo>
                    <a:cubicBezTo>
                      <a:pt x="22675" y="29066"/>
                      <a:pt x="22584" y="28945"/>
                      <a:pt x="22493" y="28793"/>
                    </a:cubicBezTo>
                    <a:lnTo>
                      <a:pt x="22432" y="28793"/>
                    </a:lnTo>
                    <a:cubicBezTo>
                      <a:pt x="22128" y="28550"/>
                      <a:pt x="21976" y="27699"/>
                      <a:pt x="21855" y="27334"/>
                    </a:cubicBezTo>
                    <a:cubicBezTo>
                      <a:pt x="21703" y="26848"/>
                      <a:pt x="21551" y="26331"/>
                      <a:pt x="21399" y="25814"/>
                    </a:cubicBezTo>
                    <a:cubicBezTo>
                      <a:pt x="21095" y="24811"/>
                      <a:pt x="20882" y="23778"/>
                      <a:pt x="20669" y="22714"/>
                    </a:cubicBezTo>
                    <a:cubicBezTo>
                      <a:pt x="20335" y="20951"/>
                      <a:pt x="20000" y="18489"/>
                      <a:pt x="21733" y="17364"/>
                    </a:cubicBezTo>
                    <a:cubicBezTo>
                      <a:pt x="22554" y="16817"/>
                      <a:pt x="23952" y="16665"/>
                      <a:pt x="24377" y="15632"/>
                    </a:cubicBezTo>
                    <a:cubicBezTo>
                      <a:pt x="24621" y="14933"/>
                      <a:pt x="24317" y="14294"/>
                      <a:pt x="25016" y="13686"/>
                    </a:cubicBezTo>
                    <a:cubicBezTo>
                      <a:pt x="25472" y="13291"/>
                      <a:pt x="26049" y="13139"/>
                      <a:pt x="26414" y="12683"/>
                    </a:cubicBezTo>
                    <a:cubicBezTo>
                      <a:pt x="27022" y="11923"/>
                      <a:pt x="26870" y="10890"/>
                      <a:pt x="26383" y="10100"/>
                    </a:cubicBezTo>
                    <a:cubicBezTo>
                      <a:pt x="25411" y="8458"/>
                      <a:pt x="23192" y="8367"/>
                      <a:pt x="21976" y="6938"/>
                    </a:cubicBezTo>
                    <a:cubicBezTo>
                      <a:pt x="21368" y="6239"/>
                      <a:pt x="21095" y="5328"/>
                      <a:pt x="21763" y="4507"/>
                    </a:cubicBezTo>
                    <a:cubicBezTo>
                      <a:pt x="22250" y="3960"/>
                      <a:pt x="22766" y="3747"/>
                      <a:pt x="23496" y="3504"/>
                    </a:cubicBezTo>
                    <a:cubicBezTo>
                      <a:pt x="24529" y="3139"/>
                      <a:pt x="25563" y="2896"/>
                      <a:pt x="26627" y="2653"/>
                    </a:cubicBezTo>
                    <a:close/>
                    <a:moveTo>
                      <a:pt x="18338" y="395"/>
                    </a:moveTo>
                    <a:cubicBezTo>
                      <a:pt x="20889" y="395"/>
                      <a:pt x="23434" y="947"/>
                      <a:pt x="25715" y="2075"/>
                    </a:cubicBezTo>
                    <a:cubicBezTo>
                      <a:pt x="25897" y="2197"/>
                      <a:pt x="26049" y="2258"/>
                      <a:pt x="26232" y="2379"/>
                    </a:cubicBezTo>
                    <a:cubicBezTo>
                      <a:pt x="25289" y="2531"/>
                      <a:pt x="24347" y="2774"/>
                      <a:pt x="23435" y="3109"/>
                    </a:cubicBezTo>
                    <a:cubicBezTo>
                      <a:pt x="22736" y="3352"/>
                      <a:pt x="21855" y="3595"/>
                      <a:pt x="21368" y="4203"/>
                    </a:cubicBezTo>
                    <a:cubicBezTo>
                      <a:pt x="20487" y="5358"/>
                      <a:pt x="21247" y="6878"/>
                      <a:pt x="22219" y="7638"/>
                    </a:cubicBezTo>
                    <a:cubicBezTo>
                      <a:pt x="22979" y="8245"/>
                      <a:pt x="23921" y="8549"/>
                      <a:pt x="24742" y="9036"/>
                    </a:cubicBezTo>
                    <a:cubicBezTo>
                      <a:pt x="26171" y="9917"/>
                      <a:pt x="27295" y="11650"/>
                      <a:pt x="25563" y="12866"/>
                    </a:cubicBezTo>
                    <a:cubicBezTo>
                      <a:pt x="25107" y="13200"/>
                      <a:pt x="24529" y="13413"/>
                      <a:pt x="24256" y="13929"/>
                    </a:cubicBezTo>
                    <a:cubicBezTo>
                      <a:pt x="23800" y="14811"/>
                      <a:pt x="24408" y="15571"/>
                      <a:pt x="23283" y="16209"/>
                    </a:cubicBezTo>
                    <a:cubicBezTo>
                      <a:pt x="21855" y="17030"/>
                      <a:pt x="20608" y="17243"/>
                      <a:pt x="20183" y="19006"/>
                    </a:cubicBezTo>
                    <a:cubicBezTo>
                      <a:pt x="19727" y="20799"/>
                      <a:pt x="20274" y="22835"/>
                      <a:pt x="20699" y="24568"/>
                    </a:cubicBezTo>
                    <a:cubicBezTo>
                      <a:pt x="20912" y="25723"/>
                      <a:pt x="21216" y="26817"/>
                      <a:pt x="21611" y="27881"/>
                    </a:cubicBezTo>
                    <a:cubicBezTo>
                      <a:pt x="21824" y="28519"/>
                      <a:pt x="22098" y="29370"/>
                      <a:pt x="22766" y="29705"/>
                    </a:cubicBezTo>
                    <a:cubicBezTo>
                      <a:pt x="22951" y="29797"/>
                      <a:pt x="23118" y="29838"/>
                      <a:pt x="23270" y="29838"/>
                    </a:cubicBezTo>
                    <a:cubicBezTo>
                      <a:pt x="24320" y="29838"/>
                      <a:pt x="24656" y="27876"/>
                      <a:pt x="25107" y="27212"/>
                    </a:cubicBezTo>
                    <a:cubicBezTo>
                      <a:pt x="25897" y="25936"/>
                      <a:pt x="26991" y="25176"/>
                      <a:pt x="28146" y="24325"/>
                    </a:cubicBezTo>
                    <a:cubicBezTo>
                      <a:pt x="28663" y="23899"/>
                      <a:pt x="29241" y="23443"/>
                      <a:pt x="29514" y="22805"/>
                    </a:cubicBezTo>
                    <a:cubicBezTo>
                      <a:pt x="30305" y="20920"/>
                      <a:pt x="28238" y="19553"/>
                      <a:pt x="28055" y="17850"/>
                    </a:cubicBezTo>
                    <a:cubicBezTo>
                      <a:pt x="28086" y="17850"/>
                      <a:pt x="28086" y="17850"/>
                      <a:pt x="28086" y="17820"/>
                    </a:cubicBezTo>
                    <a:cubicBezTo>
                      <a:pt x="28138" y="17563"/>
                      <a:pt x="28261" y="17461"/>
                      <a:pt x="28423" y="17461"/>
                    </a:cubicBezTo>
                    <a:cubicBezTo>
                      <a:pt x="29008" y="17461"/>
                      <a:pt x="30107" y="18804"/>
                      <a:pt x="30274" y="19066"/>
                    </a:cubicBezTo>
                    <a:cubicBezTo>
                      <a:pt x="30669" y="19765"/>
                      <a:pt x="30943" y="20556"/>
                      <a:pt x="31399" y="21224"/>
                    </a:cubicBezTo>
                    <a:cubicBezTo>
                      <a:pt x="31824" y="21832"/>
                      <a:pt x="32615" y="22744"/>
                      <a:pt x="33466" y="22744"/>
                    </a:cubicBezTo>
                    <a:cubicBezTo>
                      <a:pt x="31125" y="28489"/>
                      <a:pt x="25472" y="32744"/>
                      <a:pt x="19271" y="33291"/>
                    </a:cubicBezTo>
                    <a:cubicBezTo>
                      <a:pt x="19241" y="33291"/>
                      <a:pt x="19210" y="33291"/>
                      <a:pt x="19149" y="33322"/>
                    </a:cubicBezTo>
                    <a:cubicBezTo>
                      <a:pt x="19010" y="33325"/>
                      <a:pt x="18871" y="33327"/>
                      <a:pt x="18732" y="33327"/>
                    </a:cubicBezTo>
                    <a:cubicBezTo>
                      <a:pt x="12431" y="33327"/>
                      <a:pt x="6258" y="29972"/>
                      <a:pt x="3344" y="24173"/>
                    </a:cubicBezTo>
                    <a:cubicBezTo>
                      <a:pt x="2067" y="21528"/>
                      <a:pt x="1581" y="18580"/>
                      <a:pt x="1793" y="15662"/>
                    </a:cubicBezTo>
                    <a:lnTo>
                      <a:pt x="1793" y="15662"/>
                    </a:lnTo>
                    <a:cubicBezTo>
                      <a:pt x="1945" y="15844"/>
                      <a:pt x="2128" y="15966"/>
                      <a:pt x="2432" y="16057"/>
                    </a:cubicBezTo>
                    <a:cubicBezTo>
                      <a:pt x="2736" y="16179"/>
                      <a:pt x="3100" y="16179"/>
                      <a:pt x="3404" y="16209"/>
                    </a:cubicBezTo>
                    <a:cubicBezTo>
                      <a:pt x="3708" y="16209"/>
                      <a:pt x="4043" y="16270"/>
                      <a:pt x="4377" y="16300"/>
                    </a:cubicBezTo>
                    <a:cubicBezTo>
                      <a:pt x="5441" y="16817"/>
                      <a:pt x="5714" y="17547"/>
                      <a:pt x="5167" y="18458"/>
                    </a:cubicBezTo>
                    <a:cubicBezTo>
                      <a:pt x="4559" y="19857"/>
                      <a:pt x="3769" y="20860"/>
                      <a:pt x="3951" y="22531"/>
                    </a:cubicBezTo>
                    <a:cubicBezTo>
                      <a:pt x="4164" y="24082"/>
                      <a:pt x="5076" y="24963"/>
                      <a:pt x="6444" y="25571"/>
                    </a:cubicBezTo>
                    <a:cubicBezTo>
                      <a:pt x="7447" y="26027"/>
                      <a:pt x="8420" y="26392"/>
                      <a:pt x="9271" y="27121"/>
                    </a:cubicBezTo>
                    <a:cubicBezTo>
                      <a:pt x="10122" y="27851"/>
                      <a:pt x="10699" y="28732"/>
                      <a:pt x="11338" y="29583"/>
                    </a:cubicBezTo>
                    <a:cubicBezTo>
                      <a:pt x="11360" y="29628"/>
                      <a:pt x="11407" y="29648"/>
                      <a:pt x="11453" y="29648"/>
                    </a:cubicBezTo>
                    <a:cubicBezTo>
                      <a:pt x="11532" y="29648"/>
                      <a:pt x="11608" y="29588"/>
                      <a:pt x="11550" y="29492"/>
                    </a:cubicBezTo>
                    <a:cubicBezTo>
                      <a:pt x="11611" y="29492"/>
                      <a:pt x="11611" y="29492"/>
                      <a:pt x="11642" y="29431"/>
                    </a:cubicBezTo>
                    <a:cubicBezTo>
                      <a:pt x="12857" y="28215"/>
                      <a:pt x="14499" y="26452"/>
                      <a:pt x="14833" y="24689"/>
                    </a:cubicBezTo>
                    <a:cubicBezTo>
                      <a:pt x="14894" y="24234"/>
                      <a:pt x="14894" y="23778"/>
                      <a:pt x="14651" y="23413"/>
                    </a:cubicBezTo>
                    <a:cubicBezTo>
                      <a:pt x="14195" y="22835"/>
                      <a:pt x="13587" y="23048"/>
                      <a:pt x="13009" y="22866"/>
                    </a:cubicBezTo>
                    <a:cubicBezTo>
                      <a:pt x="11824" y="22440"/>
                      <a:pt x="12249" y="20799"/>
                      <a:pt x="11976" y="19857"/>
                    </a:cubicBezTo>
                    <a:cubicBezTo>
                      <a:pt x="11794" y="19218"/>
                      <a:pt x="11459" y="18641"/>
                      <a:pt x="11064" y="18124"/>
                    </a:cubicBezTo>
                    <a:cubicBezTo>
                      <a:pt x="9787" y="16361"/>
                      <a:pt x="7751" y="15328"/>
                      <a:pt x="6444" y="13625"/>
                    </a:cubicBezTo>
                    <a:cubicBezTo>
                      <a:pt x="7265" y="13413"/>
                      <a:pt x="8420" y="13656"/>
                      <a:pt x="9058" y="13048"/>
                    </a:cubicBezTo>
                    <a:cubicBezTo>
                      <a:pt x="9271" y="12835"/>
                      <a:pt x="9240" y="12501"/>
                      <a:pt x="9392" y="12288"/>
                    </a:cubicBezTo>
                    <a:cubicBezTo>
                      <a:pt x="9787" y="11802"/>
                      <a:pt x="10699" y="12106"/>
                      <a:pt x="11246" y="11893"/>
                    </a:cubicBezTo>
                    <a:cubicBezTo>
                      <a:pt x="13405" y="11042"/>
                      <a:pt x="11186" y="8093"/>
                      <a:pt x="10456" y="7030"/>
                    </a:cubicBezTo>
                    <a:cubicBezTo>
                      <a:pt x="10456" y="6999"/>
                      <a:pt x="10426" y="6999"/>
                      <a:pt x="10426" y="6999"/>
                    </a:cubicBezTo>
                    <a:cubicBezTo>
                      <a:pt x="11429" y="6786"/>
                      <a:pt x="15107" y="5935"/>
                      <a:pt x="14164" y="4294"/>
                    </a:cubicBezTo>
                    <a:cubicBezTo>
                      <a:pt x="13924" y="3906"/>
                      <a:pt x="13527" y="3821"/>
                      <a:pt x="13122" y="3821"/>
                    </a:cubicBezTo>
                    <a:cubicBezTo>
                      <a:pt x="12861" y="3821"/>
                      <a:pt x="12598" y="3857"/>
                      <a:pt x="12371" y="3869"/>
                    </a:cubicBezTo>
                    <a:cubicBezTo>
                      <a:pt x="12027" y="3890"/>
                      <a:pt x="11687" y="3898"/>
                      <a:pt x="11348" y="3898"/>
                    </a:cubicBezTo>
                    <a:cubicBezTo>
                      <a:pt x="10219" y="3898"/>
                      <a:pt x="9109" y="3808"/>
                      <a:pt x="7964" y="3808"/>
                    </a:cubicBezTo>
                    <a:cubicBezTo>
                      <a:pt x="10915" y="1558"/>
                      <a:pt x="14634" y="395"/>
                      <a:pt x="18338" y="395"/>
                    </a:cubicBezTo>
                    <a:close/>
                    <a:moveTo>
                      <a:pt x="18218" y="1"/>
                    </a:moveTo>
                    <a:cubicBezTo>
                      <a:pt x="14615" y="1"/>
                      <a:pt x="10998" y="1095"/>
                      <a:pt x="8055" y="3230"/>
                    </a:cubicBezTo>
                    <a:cubicBezTo>
                      <a:pt x="2401" y="7334"/>
                      <a:pt x="0" y="15145"/>
                      <a:pt x="2037" y="21802"/>
                    </a:cubicBezTo>
                    <a:cubicBezTo>
                      <a:pt x="4089" y="28596"/>
                      <a:pt x="10953" y="33575"/>
                      <a:pt x="18001" y="33575"/>
                    </a:cubicBezTo>
                    <a:cubicBezTo>
                      <a:pt x="18363" y="33575"/>
                      <a:pt x="18726" y="33561"/>
                      <a:pt x="19089" y="33535"/>
                    </a:cubicBezTo>
                    <a:cubicBezTo>
                      <a:pt x="19119" y="33595"/>
                      <a:pt x="19149" y="33626"/>
                      <a:pt x="19241" y="33626"/>
                    </a:cubicBezTo>
                    <a:cubicBezTo>
                      <a:pt x="26171" y="33079"/>
                      <a:pt x="32432" y="28124"/>
                      <a:pt x="34347" y="21437"/>
                    </a:cubicBezTo>
                    <a:cubicBezTo>
                      <a:pt x="36262" y="14872"/>
                      <a:pt x="33587" y="7394"/>
                      <a:pt x="28238" y="3291"/>
                    </a:cubicBezTo>
                    <a:cubicBezTo>
                      <a:pt x="25360" y="1080"/>
                      <a:pt x="21796" y="1"/>
                      <a:pt x="1821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3" name="Google Shape;1653;p51"/>
              <p:cNvSpPr/>
              <p:nvPr/>
            </p:nvSpPr>
            <p:spPr>
              <a:xfrm>
                <a:off x="1079116" y="1713015"/>
                <a:ext cx="119114" cy="90609"/>
              </a:xfrm>
              <a:custGeom>
                <a:avLst/>
                <a:gdLst/>
                <a:ahLst/>
                <a:cxnLst/>
                <a:rect l="l" t="t" r="r" b="b"/>
                <a:pathLst>
                  <a:path w="3857" h="2934" extrusionOk="0">
                    <a:moveTo>
                      <a:pt x="1679" y="1"/>
                    </a:moveTo>
                    <a:cubicBezTo>
                      <a:pt x="382" y="1"/>
                      <a:pt x="1" y="1406"/>
                      <a:pt x="87" y="2534"/>
                    </a:cubicBezTo>
                    <a:cubicBezTo>
                      <a:pt x="118" y="2797"/>
                      <a:pt x="345" y="2934"/>
                      <a:pt x="556" y="2934"/>
                    </a:cubicBezTo>
                    <a:cubicBezTo>
                      <a:pt x="762" y="2934"/>
                      <a:pt x="953" y="2804"/>
                      <a:pt x="938" y="2534"/>
                    </a:cubicBezTo>
                    <a:cubicBezTo>
                      <a:pt x="908" y="1805"/>
                      <a:pt x="908" y="741"/>
                      <a:pt x="1881" y="741"/>
                    </a:cubicBezTo>
                    <a:cubicBezTo>
                      <a:pt x="2914" y="741"/>
                      <a:pt x="3188" y="1805"/>
                      <a:pt x="3492" y="2565"/>
                    </a:cubicBezTo>
                    <a:cubicBezTo>
                      <a:pt x="3492" y="2595"/>
                      <a:pt x="3530" y="2610"/>
                      <a:pt x="3568" y="2610"/>
                    </a:cubicBezTo>
                    <a:cubicBezTo>
                      <a:pt x="3606" y="2610"/>
                      <a:pt x="3644" y="2595"/>
                      <a:pt x="3644" y="2565"/>
                    </a:cubicBezTo>
                    <a:cubicBezTo>
                      <a:pt x="3856" y="1440"/>
                      <a:pt x="3066" y="164"/>
                      <a:pt x="1881" y="12"/>
                    </a:cubicBezTo>
                    <a:cubicBezTo>
                      <a:pt x="1811" y="4"/>
                      <a:pt x="1744" y="1"/>
                      <a:pt x="1679" y="1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4" name="Google Shape;1654;p51"/>
              <p:cNvSpPr/>
              <p:nvPr/>
            </p:nvSpPr>
            <p:spPr>
              <a:xfrm>
                <a:off x="1060216" y="1664376"/>
                <a:ext cx="34743" cy="32643"/>
              </a:xfrm>
              <a:custGeom>
                <a:avLst/>
                <a:gdLst/>
                <a:ahLst/>
                <a:cxnLst/>
                <a:rect l="l" t="t" r="r" b="b"/>
                <a:pathLst>
                  <a:path w="1125" h="1057" extrusionOk="0">
                    <a:moveTo>
                      <a:pt x="883" y="0"/>
                    </a:moveTo>
                    <a:cubicBezTo>
                      <a:pt x="671" y="0"/>
                      <a:pt x="464" y="97"/>
                      <a:pt x="304" y="310"/>
                    </a:cubicBezTo>
                    <a:cubicBezTo>
                      <a:pt x="183" y="432"/>
                      <a:pt x="0" y="736"/>
                      <a:pt x="122" y="918"/>
                    </a:cubicBezTo>
                    <a:lnTo>
                      <a:pt x="122" y="948"/>
                    </a:lnTo>
                    <a:cubicBezTo>
                      <a:pt x="122" y="1017"/>
                      <a:pt x="170" y="1056"/>
                      <a:pt x="217" y="1056"/>
                    </a:cubicBezTo>
                    <a:cubicBezTo>
                      <a:pt x="254" y="1056"/>
                      <a:pt x="291" y="1032"/>
                      <a:pt x="304" y="979"/>
                    </a:cubicBezTo>
                    <a:cubicBezTo>
                      <a:pt x="335" y="948"/>
                      <a:pt x="335" y="948"/>
                      <a:pt x="335" y="918"/>
                    </a:cubicBezTo>
                    <a:cubicBezTo>
                      <a:pt x="456" y="827"/>
                      <a:pt x="487" y="675"/>
                      <a:pt x="547" y="584"/>
                    </a:cubicBezTo>
                    <a:cubicBezTo>
                      <a:pt x="669" y="432"/>
                      <a:pt x="851" y="310"/>
                      <a:pt x="1034" y="219"/>
                    </a:cubicBezTo>
                    <a:cubicBezTo>
                      <a:pt x="1125" y="188"/>
                      <a:pt x="1125" y="6"/>
                      <a:pt x="973" y="6"/>
                    </a:cubicBezTo>
                    <a:cubicBezTo>
                      <a:pt x="943" y="2"/>
                      <a:pt x="913" y="0"/>
                      <a:pt x="883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5" name="Google Shape;1655;p51"/>
              <p:cNvSpPr/>
              <p:nvPr/>
            </p:nvSpPr>
            <p:spPr>
              <a:xfrm>
                <a:off x="1221052" y="1766226"/>
                <a:ext cx="111424" cy="82209"/>
              </a:xfrm>
              <a:custGeom>
                <a:avLst/>
                <a:gdLst/>
                <a:ahLst/>
                <a:cxnLst/>
                <a:rect l="l" t="t" r="r" b="b"/>
                <a:pathLst>
                  <a:path w="3608" h="2662" extrusionOk="0">
                    <a:moveTo>
                      <a:pt x="2977" y="1"/>
                    </a:moveTo>
                    <a:cubicBezTo>
                      <a:pt x="2861" y="1"/>
                      <a:pt x="2745" y="118"/>
                      <a:pt x="2786" y="264"/>
                    </a:cubicBezTo>
                    <a:cubicBezTo>
                      <a:pt x="3182" y="1115"/>
                      <a:pt x="2847" y="2301"/>
                      <a:pt x="1814" y="2362"/>
                    </a:cubicBezTo>
                    <a:cubicBezTo>
                      <a:pt x="1769" y="2365"/>
                      <a:pt x="1724" y="2367"/>
                      <a:pt x="1679" y="2367"/>
                    </a:cubicBezTo>
                    <a:cubicBezTo>
                      <a:pt x="1348" y="2367"/>
                      <a:pt x="990" y="2268"/>
                      <a:pt x="750" y="2027"/>
                    </a:cubicBezTo>
                    <a:cubicBezTo>
                      <a:pt x="385" y="1632"/>
                      <a:pt x="385" y="1024"/>
                      <a:pt x="294" y="538"/>
                    </a:cubicBezTo>
                    <a:cubicBezTo>
                      <a:pt x="294" y="474"/>
                      <a:pt x="243" y="435"/>
                      <a:pt x="195" y="435"/>
                    </a:cubicBezTo>
                    <a:cubicBezTo>
                      <a:pt x="152" y="435"/>
                      <a:pt x="112" y="466"/>
                      <a:pt x="112" y="538"/>
                    </a:cubicBezTo>
                    <a:cubicBezTo>
                      <a:pt x="0" y="1625"/>
                      <a:pt x="579" y="2661"/>
                      <a:pt x="1684" y="2661"/>
                    </a:cubicBezTo>
                    <a:cubicBezTo>
                      <a:pt x="1784" y="2661"/>
                      <a:pt x="1888" y="2653"/>
                      <a:pt x="1996" y="2635"/>
                    </a:cubicBezTo>
                    <a:cubicBezTo>
                      <a:pt x="3151" y="2453"/>
                      <a:pt x="3607" y="1085"/>
                      <a:pt x="3121" y="82"/>
                    </a:cubicBezTo>
                    <a:cubicBezTo>
                      <a:pt x="3083" y="25"/>
                      <a:pt x="3030" y="1"/>
                      <a:pt x="297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6" name="Google Shape;1656;p51"/>
              <p:cNvSpPr/>
              <p:nvPr/>
            </p:nvSpPr>
            <p:spPr>
              <a:xfrm>
                <a:off x="1338066" y="1689051"/>
                <a:ext cx="120720" cy="90547"/>
              </a:xfrm>
              <a:custGeom>
                <a:avLst/>
                <a:gdLst/>
                <a:ahLst/>
                <a:cxnLst/>
                <a:rect l="l" t="t" r="r" b="b"/>
                <a:pathLst>
                  <a:path w="3909" h="2932" extrusionOk="0">
                    <a:moveTo>
                      <a:pt x="2212" y="0"/>
                    </a:moveTo>
                    <a:cubicBezTo>
                      <a:pt x="2046" y="0"/>
                      <a:pt x="1866" y="28"/>
                      <a:pt x="1672" y="89"/>
                    </a:cubicBezTo>
                    <a:cubicBezTo>
                      <a:pt x="548" y="423"/>
                      <a:pt x="0" y="1821"/>
                      <a:pt x="396" y="2885"/>
                    </a:cubicBezTo>
                    <a:cubicBezTo>
                      <a:pt x="407" y="2918"/>
                      <a:pt x="430" y="2931"/>
                      <a:pt x="455" y="2931"/>
                    </a:cubicBezTo>
                    <a:cubicBezTo>
                      <a:pt x="499" y="2931"/>
                      <a:pt x="548" y="2893"/>
                      <a:pt x="548" y="2855"/>
                    </a:cubicBezTo>
                    <a:cubicBezTo>
                      <a:pt x="700" y="2064"/>
                      <a:pt x="760" y="940"/>
                      <a:pt x="1794" y="757"/>
                    </a:cubicBezTo>
                    <a:cubicBezTo>
                      <a:pt x="1869" y="743"/>
                      <a:pt x="1939" y="737"/>
                      <a:pt x="2004" y="737"/>
                    </a:cubicBezTo>
                    <a:cubicBezTo>
                      <a:pt x="2790" y="737"/>
                      <a:pt x="2928" y="1695"/>
                      <a:pt x="3040" y="2368"/>
                    </a:cubicBezTo>
                    <a:cubicBezTo>
                      <a:pt x="3079" y="2589"/>
                      <a:pt x="3246" y="2688"/>
                      <a:pt x="3422" y="2688"/>
                    </a:cubicBezTo>
                    <a:cubicBezTo>
                      <a:pt x="3657" y="2688"/>
                      <a:pt x="3908" y="2512"/>
                      <a:pt x="3891" y="2216"/>
                    </a:cubicBezTo>
                    <a:cubicBezTo>
                      <a:pt x="3812" y="1188"/>
                      <a:pt x="3299" y="0"/>
                      <a:pt x="2212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7" name="Google Shape;1657;p51"/>
              <p:cNvSpPr/>
              <p:nvPr/>
            </p:nvSpPr>
            <p:spPr>
              <a:xfrm>
                <a:off x="1422560" y="1632844"/>
                <a:ext cx="37553" cy="27207"/>
              </a:xfrm>
              <a:custGeom>
                <a:avLst/>
                <a:gdLst/>
                <a:ahLst/>
                <a:cxnLst/>
                <a:rect l="l" t="t" r="r" b="b"/>
                <a:pathLst>
                  <a:path w="1216" h="881" extrusionOk="0">
                    <a:moveTo>
                      <a:pt x="360" y="0"/>
                    </a:moveTo>
                    <a:cubicBezTo>
                      <a:pt x="294" y="0"/>
                      <a:pt x="225" y="8"/>
                      <a:pt x="152" y="24"/>
                    </a:cubicBezTo>
                    <a:cubicBezTo>
                      <a:pt x="0" y="85"/>
                      <a:pt x="30" y="267"/>
                      <a:pt x="152" y="267"/>
                    </a:cubicBezTo>
                    <a:cubicBezTo>
                      <a:pt x="334" y="298"/>
                      <a:pt x="547" y="358"/>
                      <a:pt x="638" y="480"/>
                    </a:cubicBezTo>
                    <a:cubicBezTo>
                      <a:pt x="760" y="571"/>
                      <a:pt x="790" y="723"/>
                      <a:pt x="912" y="784"/>
                    </a:cubicBezTo>
                    <a:lnTo>
                      <a:pt x="942" y="814"/>
                    </a:lnTo>
                    <a:cubicBezTo>
                      <a:pt x="966" y="861"/>
                      <a:pt x="1002" y="881"/>
                      <a:pt x="1038" y="881"/>
                    </a:cubicBezTo>
                    <a:cubicBezTo>
                      <a:pt x="1097" y="881"/>
                      <a:pt x="1155" y="829"/>
                      <a:pt x="1155" y="754"/>
                    </a:cubicBezTo>
                    <a:lnTo>
                      <a:pt x="1155" y="723"/>
                    </a:lnTo>
                    <a:cubicBezTo>
                      <a:pt x="1216" y="510"/>
                      <a:pt x="1003" y="267"/>
                      <a:pt x="851" y="146"/>
                    </a:cubicBezTo>
                    <a:cubicBezTo>
                      <a:pt x="695" y="57"/>
                      <a:pt x="540" y="0"/>
                      <a:pt x="360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8" name="Google Shape;1658;p51"/>
              <p:cNvSpPr/>
              <p:nvPr/>
            </p:nvSpPr>
            <p:spPr>
              <a:xfrm>
                <a:off x="1079116" y="1713015"/>
                <a:ext cx="119114" cy="90609"/>
              </a:xfrm>
              <a:custGeom>
                <a:avLst/>
                <a:gdLst/>
                <a:ahLst/>
                <a:cxnLst/>
                <a:rect l="l" t="t" r="r" b="b"/>
                <a:pathLst>
                  <a:path w="3857" h="2934" extrusionOk="0">
                    <a:moveTo>
                      <a:pt x="1679" y="1"/>
                    </a:moveTo>
                    <a:cubicBezTo>
                      <a:pt x="382" y="1"/>
                      <a:pt x="1" y="1406"/>
                      <a:pt x="87" y="2534"/>
                    </a:cubicBezTo>
                    <a:cubicBezTo>
                      <a:pt x="118" y="2797"/>
                      <a:pt x="345" y="2934"/>
                      <a:pt x="556" y="2934"/>
                    </a:cubicBezTo>
                    <a:cubicBezTo>
                      <a:pt x="762" y="2934"/>
                      <a:pt x="953" y="2804"/>
                      <a:pt x="938" y="2534"/>
                    </a:cubicBezTo>
                    <a:cubicBezTo>
                      <a:pt x="908" y="1805"/>
                      <a:pt x="908" y="741"/>
                      <a:pt x="1881" y="741"/>
                    </a:cubicBezTo>
                    <a:cubicBezTo>
                      <a:pt x="2914" y="741"/>
                      <a:pt x="3188" y="1805"/>
                      <a:pt x="3492" y="2565"/>
                    </a:cubicBezTo>
                    <a:cubicBezTo>
                      <a:pt x="3492" y="2595"/>
                      <a:pt x="3530" y="2610"/>
                      <a:pt x="3568" y="2610"/>
                    </a:cubicBezTo>
                    <a:cubicBezTo>
                      <a:pt x="3606" y="2610"/>
                      <a:pt x="3644" y="2595"/>
                      <a:pt x="3644" y="2565"/>
                    </a:cubicBezTo>
                    <a:cubicBezTo>
                      <a:pt x="3856" y="1440"/>
                      <a:pt x="3066" y="164"/>
                      <a:pt x="1881" y="12"/>
                    </a:cubicBezTo>
                    <a:cubicBezTo>
                      <a:pt x="1811" y="4"/>
                      <a:pt x="1744" y="1"/>
                      <a:pt x="167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9" name="Google Shape;1659;p51"/>
              <p:cNvSpPr/>
              <p:nvPr/>
            </p:nvSpPr>
            <p:spPr>
              <a:xfrm>
                <a:off x="1338066" y="1689051"/>
                <a:ext cx="120720" cy="90547"/>
              </a:xfrm>
              <a:custGeom>
                <a:avLst/>
                <a:gdLst/>
                <a:ahLst/>
                <a:cxnLst/>
                <a:rect l="l" t="t" r="r" b="b"/>
                <a:pathLst>
                  <a:path w="3909" h="2932" extrusionOk="0">
                    <a:moveTo>
                      <a:pt x="2212" y="0"/>
                    </a:moveTo>
                    <a:cubicBezTo>
                      <a:pt x="2046" y="0"/>
                      <a:pt x="1866" y="28"/>
                      <a:pt x="1672" y="89"/>
                    </a:cubicBezTo>
                    <a:cubicBezTo>
                      <a:pt x="548" y="423"/>
                      <a:pt x="0" y="1821"/>
                      <a:pt x="396" y="2885"/>
                    </a:cubicBezTo>
                    <a:cubicBezTo>
                      <a:pt x="407" y="2918"/>
                      <a:pt x="430" y="2931"/>
                      <a:pt x="455" y="2931"/>
                    </a:cubicBezTo>
                    <a:cubicBezTo>
                      <a:pt x="499" y="2931"/>
                      <a:pt x="548" y="2893"/>
                      <a:pt x="548" y="2855"/>
                    </a:cubicBezTo>
                    <a:cubicBezTo>
                      <a:pt x="700" y="2064"/>
                      <a:pt x="760" y="940"/>
                      <a:pt x="1794" y="757"/>
                    </a:cubicBezTo>
                    <a:cubicBezTo>
                      <a:pt x="1869" y="743"/>
                      <a:pt x="1939" y="737"/>
                      <a:pt x="2004" y="737"/>
                    </a:cubicBezTo>
                    <a:cubicBezTo>
                      <a:pt x="2790" y="737"/>
                      <a:pt x="2928" y="1695"/>
                      <a:pt x="3040" y="2368"/>
                    </a:cubicBezTo>
                    <a:cubicBezTo>
                      <a:pt x="3079" y="2589"/>
                      <a:pt x="3246" y="2688"/>
                      <a:pt x="3422" y="2688"/>
                    </a:cubicBezTo>
                    <a:cubicBezTo>
                      <a:pt x="3657" y="2688"/>
                      <a:pt x="3908" y="2512"/>
                      <a:pt x="3891" y="2216"/>
                    </a:cubicBezTo>
                    <a:cubicBezTo>
                      <a:pt x="3812" y="1188"/>
                      <a:pt x="3299" y="0"/>
                      <a:pt x="22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0" name="Google Shape;1660;p51"/>
              <p:cNvSpPr/>
              <p:nvPr/>
            </p:nvSpPr>
            <p:spPr>
              <a:xfrm>
                <a:off x="1060216" y="1664376"/>
                <a:ext cx="34743" cy="32643"/>
              </a:xfrm>
              <a:custGeom>
                <a:avLst/>
                <a:gdLst/>
                <a:ahLst/>
                <a:cxnLst/>
                <a:rect l="l" t="t" r="r" b="b"/>
                <a:pathLst>
                  <a:path w="1125" h="1057" extrusionOk="0">
                    <a:moveTo>
                      <a:pt x="883" y="0"/>
                    </a:moveTo>
                    <a:cubicBezTo>
                      <a:pt x="671" y="0"/>
                      <a:pt x="464" y="97"/>
                      <a:pt x="304" y="310"/>
                    </a:cubicBezTo>
                    <a:cubicBezTo>
                      <a:pt x="183" y="432"/>
                      <a:pt x="0" y="736"/>
                      <a:pt x="122" y="918"/>
                    </a:cubicBezTo>
                    <a:lnTo>
                      <a:pt x="122" y="948"/>
                    </a:lnTo>
                    <a:cubicBezTo>
                      <a:pt x="122" y="1017"/>
                      <a:pt x="170" y="1056"/>
                      <a:pt x="217" y="1056"/>
                    </a:cubicBezTo>
                    <a:cubicBezTo>
                      <a:pt x="254" y="1056"/>
                      <a:pt x="291" y="1032"/>
                      <a:pt x="304" y="979"/>
                    </a:cubicBezTo>
                    <a:cubicBezTo>
                      <a:pt x="335" y="948"/>
                      <a:pt x="335" y="948"/>
                      <a:pt x="335" y="918"/>
                    </a:cubicBezTo>
                    <a:cubicBezTo>
                      <a:pt x="456" y="827"/>
                      <a:pt x="487" y="675"/>
                      <a:pt x="547" y="584"/>
                    </a:cubicBezTo>
                    <a:cubicBezTo>
                      <a:pt x="669" y="432"/>
                      <a:pt x="851" y="310"/>
                      <a:pt x="1034" y="219"/>
                    </a:cubicBezTo>
                    <a:cubicBezTo>
                      <a:pt x="1125" y="188"/>
                      <a:pt x="1125" y="6"/>
                      <a:pt x="973" y="6"/>
                    </a:cubicBezTo>
                    <a:cubicBezTo>
                      <a:pt x="943" y="2"/>
                      <a:pt x="913" y="0"/>
                      <a:pt x="88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1" name="Google Shape;1661;p51"/>
              <p:cNvSpPr/>
              <p:nvPr/>
            </p:nvSpPr>
            <p:spPr>
              <a:xfrm>
                <a:off x="1422560" y="1632844"/>
                <a:ext cx="37553" cy="27207"/>
              </a:xfrm>
              <a:custGeom>
                <a:avLst/>
                <a:gdLst/>
                <a:ahLst/>
                <a:cxnLst/>
                <a:rect l="l" t="t" r="r" b="b"/>
                <a:pathLst>
                  <a:path w="1216" h="881" extrusionOk="0">
                    <a:moveTo>
                      <a:pt x="360" y="0"/>
                    </a:moveTo>
                    <a:cubicBezTo>
                      <a:pt x="294" y="0"/>
                      <a:pt x="225" y="8"/>
                      <a:pt x="152" y="24"/>
                    </a:cubicBezTo>
                    <a:cubicBezTo>
                      <a:pt x="0" y="85"/>
                      <a:pt x="30" y="267"/>
                      <a:pt x="152" y="267"/>
                    </a:cubicBezTo>
                    <a:cubicBezTo>
                      <a:pt x="334" y="298"/>
                      <a:pt x="547" y="358"/>
                      <a:pt x="638" y="480"/>
                    </a:cubicBezTo>
                    <a:cubicBezTo>
                      <a:pt x="760" y="571"/>
                      <a:pt x="790" y="723"/>
                      <a:pt x="912" y="784"/>
                    </a:cubicBezTo>
                    <a:lnTo>
                      <a:pt x="942" y="814"/>
                    </a:lnTo>
                    <a:cubicBezTo>
                      <a:pt x="966" y="861"/>
                      <a:pt x="1002" y="881"/>
                      <a:pt x="1038" y="881"/>
                    </a:cubicBezTo>
                    <a:cubicBezTo>
                      <a:pt x="1097" y="881"/>
                      <a:pt x="1155" y="829"/>
                      <a:pt x="1155" y="754"/>
                    </a:cubicBezTo>
                    <a:lnTo>
                      <a:pt x="1155" y="723"/>
                    </a:lnTo>
                    <a:cubicBezTo>
                      <a:pt x="1216" y="510"/>
                      <a:pt x="1003" y="267"/>
                      <a:pt x="851" y="146"/>
                    </a:cubicBezTo>
                    <a:cubicBezTo>
                      <a:pt x="695" y="57"/>
                      <a:pt x="540" y="0"/>
                      <a:pt x="36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662" name="Google Shape;1662;p51"/>
          <p:cNvGrpSpPr/>
          <p:nvPr/>
        </p:nvGrpSpPr>
        <p:grpSpPr>
          <a:xfrm>
            <a:off x="7818164" y="0"/>
            <a:ext cx="1325836" cy="673226"/>
            <a:chOff x="4969154" y="2654413"/>
            <a:chExt cx="957559" cy="486224"/>
          </a:xfrm>
        </p:grpSpPr>
        <p:sp>
          <p:nvSpPr>
            <p:cNvPr id="1663" name="Google Shape;1663;p51"/>
            <p:cNvSpPr/>
            <p:nvPr/>
          </p:nvSpPr>
          <p:spPr>
            <a:xfrm>
              <a:off x="4969154" y="2654413"/>
              <a:ext cx="957559" cy="486224"/>
            </a:xfrm>
            <a:custGeom>
              <a:avLst/>
              <a:gdLst/>
              <a:ahLst/>
              <a:cxnLst/>
              <a:rect l="l" t="t" r="r" b="b"/>
              <a:pathLst>
                <a:path w="43216" h="21944" extrusionOk="0">
                  <a:moveTo>
                    <a:pt x="25344" y="0"/>
                  </a:moveTo>
                  <a:cubicBezTo>
                    <a:pt x="24969" y="0"/>
                    <a:pt x="24593" y="18"/>
                    <a:pt x="24218" y="52"/>
                  </a:cubicBezTo>
                  <a:cubicBezTo>
                    <a:pt x="19181" y="552"/>
                    <a:pt x="12543" y="4655"/>
                    <a:pt x="13511" y="10226"/>
                  </a:cubicBezTo>
                  <a:cubicBezTo>
                    <a:pt x="11925" y="8372"/>
                    <a:pt x="9842" y="6713"/>
                    <a:pt x="7453" y="6713"/>
                  </a:cubicBezTo>
                  <a:cubicBezTo>
                    <a:pt x="6876" y="6713"/>
                    <a:pt x="6282" y="6809"/>
                    <a:pt x="5672" y="7023"/>
                  </a:cubicBezTo>
                  <a:cubicBezTo>
                    <a:pt x="2036" y="8358"/>
                    <a:pt x="1669" y="12828"/>
                    <a:pt x="3470" y="15763"/>
                  </a:cubicBezTo>
                  <a:cubicBezTo>
                    <a:pt x="3312" y="15740"/>
                    <a:pt x="3154" y="15729"/>
                    <a:pt x="2998" y="15729"/>
                  </a:cubicBezTo>
                  <a:cubicBezTo>
                    <a:pt x="1573" y="15729"/>
                    <a:pt x="288" y="16675"/>
                    <a:pt x="168" y="18298"/>
                  </a:cubicBezTo>
                  <a:cubicBezTo>
                    <a:pt x="1" y="20466"/>
                    <a:pt x="1802" y="21434"/>
                    <a:pt x="3637" y="21634"/>
                  </a:cubicBezTo>
                  <a:cubicBezTo>
                    <a:pt x="5792" y="21885"/>
                    <a:pt x="8015" y="21943"/>
                    <a:pt x="10244" y="21943"/>
                  </a:cubicBezTo>
                  <a:cubicBezTo>
                    <a:pt x="12154" y="21943"/>
                    <a:pt x="14067" y="21901"/>
                    <a:pt x="15946" y="21901"/>
                  </a:cubicBezTo>
                  <a:cubicBezTo>
                    <a:pt x="19949" y="21901"/>
                    <a:pt x="23951" y="21801"/>
                    <a:pt x="27921" y="21601"/>
                  </a:cubicBezTo>
                  <a:cubicBezTo>
                    <a:pt x="31523" y="21434"/>
                    <a:pt x="35326" y="21500"/>
                    <a:pt x="38829" y="20833"/>
                  </a:cubicBezTo>
                  <a:cubicBezTo>
                    <a:pt x="41197" y="20366"/>
                    <a:pt x="42665" y="18765"/>
                    <a:pt x="42865" y="16330"/>
                  </a:cubicBezTo>
                  <a:cubicBezTo>
                    <a:pt x="43216" y="12740"/>
                    <a:pt x="40224" y="9477"/>
                    <a:pt x="36949" y="9477"/>
                  </a:cubicBezTo>
                  <a:cubicBezTo>
                    <a:pt x="36177" y="9477"/>
                    <a:pt x="35389" y="9658"/>
                    <a:pt x="34626" y="10059"/>
                  </a:cubicBezTo>
                  <a:cubicBezTo>
                    <a:pt x="35193" y="7757"/>
                    <a:pt x="34459" y="5255"/>
                    <a:pt x="32991" y="3421"/>
                  </a:cubicBezTo>
                  <a:cubicBezTo>
                    <a:pt x="31128" y="1055"/>
                    <a:pt x="28269" y="0"/>
                    <a:pt x="25344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64" name="Google Shape;1664;p51"/>
            <p:cNvGrpSpPr/>
            <p:nvPr/>
          </p:nvGrpSpPr>
          <p:grpSpPr>
            <a:xfrm>
              <a:off x="4995234" y="2667088"/>
              <a:ext cx="905410" cy="460771"/>
              <a:chOff x="1823150" y="3499775"/>
              <a:chExt cx="1079025" cy="549125"/>
            </a:xfrm>
          </p:grpSpPr>
          <p:sp>
            <p:nvSpPr>
              <p:cNvPr id="1665" name="Google Shape;1665;p51"/>
              <p:cNvSpPr/>
              <p:nvPr/>
            </p:nvSpPr>
            <p:spPr>
              <a:xfrm>
                <a:off x="1844000" y="3519475"/>
                <a:ext cx="1046600" cy="509700"/>
              </a:xfrm>
              <a:custGeom>
                <a:avLst/>
                <a:gdLst/>
                <a:ahLst/>
                <a:cxnLst/>
                <a:rect l="l" t="t" r="r" b="b"/>
                <a:pathLst>
                  <a:path w="41864" h="20388" extrusionOk="0">
                    <a:moveTo>
                      <a:pt x="24309" y="0"/>
                    </a:moveTo>
                    <a:cubicBezTo>
                      <a:pt x="24190" y="0"/>
                      <a:pt x="24070" y="2"/>
                      <a:pt x="23950" y="7"/>
                    </a:cubicBezTo>
                    <a:cubicBezTo>
                      <a:pt x="18780" y="207"/>
                      <a:pt x="10774" y="4843"/>
                      <a:pt x="13777" y="11115"/>
                    </a:cubicBezTo>
                    <a:cubicBezTo>
                      <a:pt x="13938" y="11369"/>
                      <a:pt x="13715" y="11607"/>
                      <a:pt x="13486" y="11607"/>
                    </a:cubicBezTo>
                    <a:cubicBezTo>
                      <a:pt x="13384" y="11607"/>
                      <a:pt x="13281" y="11561"/>
                      <a:pt x="13209" y="11448"/>
                    </a:cubicBezTo>
                    <a:cubicBezTo>
                      <a:pt x="11605" y="9105"/>
                      <a:pt x="9506" y="6700"/>
                      <a:pt x="6467" y="6700"/>
                    </a:cubicBezTo>
                    <a:cubicBezTo>
                      <a:pt x="6347" y="6700"/>
                      <a:pt x="6227" y="6704"/>
                      <a:pt x="6104" y="6711"/>
                    </a:cubicBezTo>
                    <a:cubicBezTo>
                      <a:pt x="1534" y="7012"/>
                      <a:pt x="1735" y="12049"/>
                      <a:pt x="3102" y="15151"/>
                    </a:cubicBezTo>
                    <a:lnTo>
                      <a:pt x="3169" y="15151"/>
                    </a:lnTo>
                    <a:cubicBezTo>
                      <a:pt x="3385" y="15212"/>
                      <a:pt x="3344" y="15559"/>
                      <a:pt x="3100" y="15559"/>
                    </a:cubicBezTo>
                    <a:cubicBezTo>
                      <a:pt x="3080" y="15559"/>
                      <a:pt x="3058" y="15556"/>
                      <a:pt x="3036" y="15551"/>
                    </a:cubicBezTo>
                    <a:cubicBezTo>
                      <a:pt x="2842" y="15521"/>
                      <a:pt x="2657" y="15506"/>
                      <a:pt x="2479" y="15506"/>
                    </a:cubicBezTo>
                    <a:cubicBezTo>
                      <a:pt x="1277" y="15506"/>
                      <a:pt x="436" y="16199"/>
                      <a:pt x="0" y="17653"/>
                    </a:cubicBezTo>
                    <a:cubicBezTo>
                      <a:pt x="33" y="19187"/>
                      <a:pt x="934" y="20021"/>
                      <a:pt x="2735" y="20154"/>
                    </a:cubicBezTo>
                    <a:cubicBezTo>
                      <a:pt x="3236" y="20254"/>
                      <a:pt x="3778" y="20271"/>
                      <a:pt x="4320" y="20271"/>
                    </a:cubicBezTo>
                    <a:cubicBezTo>
                      <a:pt x="4591" y="20271"/>
                      <a:pt x="4862" y="20267"/>
                      <a:pt x="5128" y="20267"/>
                    </a:cubicBezTo>
                    <a:cubicBezTo>
                      <a:pt x="5393" y="20267"/>
                      <a:pt x="5654" y="20271"/>
                      <a:pt x="5904" y="20288"/>
                    </a:cubicBezTo>
                    <a:cubicBezTo>
                      <a:pt x="8106" y="20355"/>
                      <a:pt x="10341" y="20388"/>
                      <a:pt x="12542" y="20388"/>
                    </a:cubicBezTo>
                    <a:cubicBezTo>
                      <a:pt x="16945" y="20388"/>
                      <a:pt x="21382" y="20355"/>
                      <a:pt x="25785" y="20154"/>
                    </a:cubicBezTo>
                    <a:cubicBezTo>
                      <a:pt x="28020" y="20021"/>
                      <a:pt x="30222" y="19954"/>
                      <a:pt x="32423" y="19787"/>
                    </a:cubicBezTo>
                    <a:cubicBezTo>
                      <a:pt x="34525" y="19654"/>
                      <a:pt x="37627" y="19888"/>
                      <a:pt x="39462" y="18787"/>
                    </a:cubicBezTo>
                    <a:cubicBezTo>
                      <a:pt x="41863" y="17286"/>
                      <a:pt x="41663" y="13716"/>
                      <a:pt x="40229" y="11682"/>
                    </a:cubicBezTo>
                    <a:cubicBezTo>
                      <a:pt x="39245" y="10226"/>
                      <a:pt x="37821" y="9536"/>
                      <a:pt x="36306" y="9536"/>
                    </a:cubicBezTo>
                    <a:cubicBezTo>
                      <a:pt x="35250" y="9536"/>
                      <a:pt x="34150" y="9871"/>
                      <a:pt x="33124" y="10514"/>
                    </a:cubicBezTo>
                    <a:cubicBezTo>
                      <a:pt x="33075" y="10539"/>
                      <a:pt x="33025" y="10549"/>
                      <a:pt x="32977" y="10549"/>
                    </a:cubicBezTo>
                    <a:cubicBezTo>
                      <a:pt x="32697" y="10549"/>
                      <a:pt x="32467" y="10180"/>
                      <a:pt x="32723" y="9980"/>
                    </a:cubicBezTo>
                    <a:cubicBezTo>
                      <a:pt x="32757" y="9980"/>
                      <a:pt x="32757" y="9947"/>
                      <a:pt x="32790" y="9947"/>
                    </a:cubicBezTo>
                    <a:lnTo>
                      <a:pt x="32790" y="9880"/>
                    </a:lnTo>
                    <a:cubicBezTo>
                      <a:pt x="34291" y="4334"/>
                      <a:pt x="29633" y="0"/>
                      <a:pt x="2430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6" name="Google Shape;1666;p51"/>
              <p:cNvSpPr/>
              <p:nvPr/>
            </p:nvSpPr>
            <p:spPr>
              <a:xfrm>
                <a:off x="1823150" y="3499775"/>
                <a:ext cx="1079025" cy="549125"/>
              </a:xfrm>
              <a:custGeom>
                <a:avLst/>
                <a:gdLst/>
                <a:ahLst/>
                <a:cxnLst/>
                <a:rect l="l" t="t" r="r" b="b"/>
                <a:pathLst>
                  <a:path w="43161" h="21965" extrusionOk="0">
                    <a:moveTo>
                      <a:pt x="25212" y="655"/>
                    </a:moveTo>
                    <a:cubicBezTo>
                      <a:pt x="30564" y="655"/>
                      <a:pt x="35159" y="4988"/>
                      <a:pt x="33691" y="10535"/>
                    </a:cubicBezTo>
                    <a:lnTo>
                      <a:pt x="33691" y="10602"/>
                    </a:lnTo>
                    <a:cubicBezTo>
                      <a:pt x="33657" y="10602"/>
                      <a:pt x="33657" y="10635"/>
                      <a:pt x="33591" y="10635"/>
                    </a:cubicBezTo>
                    <a:cubicBezTo>
                      <a:pt x="33372" y="10854"/>
                      <a:pt x="33579" y="11229"/>
                      <a:pt x="33844" y="11229"/>
                    </a:cubicBezTo>
                    <a:cubicBezTo>
                      <a:pt x="33903" y="11229"/>
                      <a:pt x="33964" y="11211"/>
                      <a:pt x="34024" y="11169"/>
                    </a:cubicBezTo>
                    <a:cubicBezTo>
                      <a:pt x="34981" y="10597"/>
                      <a:pt x="36022" y="10296"/>
                      <a:pt x="37036" y="10296"/>
                    </a:cubicBezTo>
                    <a:cubicBezTo>
                      <a:pt x="38568" y="10296"/>
                      <a:pt x="40039" y="10984"/>
                      <a:pt x="41063" y="12470"/>
                    </a:cubicBezTo>
                    <a:cubicBezTo>
                      <a:pt x="42497" y="14504"/>
                      <a:pt x="42697" y="18074"/>
                      <a:pt x="40329" y="19575"/>
                    </a:cubicBezTo>
                    <a:cubicBezTo>
                      <a:pt x="39041" y="20348"/>
                      <a:pt x="37111" y="20463"/>
                      <a:pt x="35372" y="20463"/>
                    </a:cubicBezTo>
                    <a:cubicBezTo>
                      <a:pt x="34634" y="20463"/>
                      <a:pt x="33930" y="20442"/>
                      <a:pt x="33324" y="20442"/>
                    </a:cubicBezTo>
                    <a:cubicBezTo>
                      <a:pt x="31089" y="20609"/>
                      <a:pt x="28887" y="20742"/>
                      <a:pt x="26686" y="20809"/>
                    </a:cubicBezTo>
                    <a:cubicBezTo>
                      <a:pt x="22813" y="20984"/>
                      <a:pt x="18965" y="21082"/>
                      <a:pt x="15099" y="21082"/>
                    </a:cubicBezTo>
                    <a:cubicBezTo>
                      <a:pt x="14536" y="21082"/>
                      <a:pt x="13973" y="21080"/>
                      <a:pt x="13410" y="21076"/>
                    </a:cubicBezTo>
                    <a:lnTo>
                      <a:pt x="6772" y="20942"/>
                    </a:lnTo>
                    <a:cubicBezTo>
                      <a:pt x="6521" y="20926"/>
                      <a:pt x="6263" y="20922"/>
                      <a:pt x="6000" y="20922"/>
                    </a:cubicBezTo>
                    <a:cubicBezTo>
                      <a:pt x="5736" y="20922"/>
                      <a:pt x="5469" y="20926"/>
                      <a:pt x="5200" y="20926"/>
                    </a:cubicBezTo>
                    <a:cubicBezTo>
                      <a:pt x="4662" y="20926"/>
                      <a:pt x="4120" y="20909"/>
                      <a:pt x="3603" y="20809"/>
                    </a:cubicBezTo>
                    <a:cubicBezTo>
                      <a:pt x="1835" y="20676"/>
                      <a:pt x="901" y="19842"/>
                      <a:pt x="867" y="18307"/>
                    </a:cubicBezTo>
                    <a:cubicBezTo>
                      <a:pt x="1299" y="16869"/>
                      <a:pt x="2127" y="16150"/>
                      <a:pt x="3309" y="16150"/>
                    </a:cubicBezTo>
                    <a:cubicBezTo>
                      <a:pt x="3498" y="16150"/>
                      <a:pt x="3696" y="16169"/>
                      <a:pt x="3903" y="16206"/>
                    </a:cubicBezTo>
                    <a:cubicBezTo>
                      <a:pt x="3926" y="16211"/>
                      <a:pt x="3948" y="16213"/>
                      <a:pt x="3969" y="16213"/>
                    </a:cubicBezTo>
                    <a:cubicBezTo>
                      <a:pt x="4221" y="16213"/>
                      <a:pt x="4314" y="15867"/>
                      <a:pt x="4036" y="15805"/>
                    </a:cubicBezTo>
                    <a:lnTo>
                      <a:pt x="4003" y="15805"/>
                    </a:lnTo>
                    <a:cubicBezTo>
                      <a:pt x="2635" y="12737"/>
                      <a:pt x="2402" y="7666"/>
                      <a:pt x="7005" y="7399"/>
                    </a:cubicBezTo>
                    <a:cubicBezTo>
                      <a:pt x="7143" y="7389"/>
                      <a:pt x="7280" y="7384"/>
                      <a:pt x="7415" y="7384"/>
                    </a:cubicBezTo>
                    <a:cubicBezTo>
                      <a:pt x="10368" y="7384"/>
                      <a:pt x="12482" y="9774"/>
                      <a:pt x="14077" y="12103"/>
                    </a:cubicBezTo>
                    <a:cubicBezTo>
                      <a:pt x="14162" y="12219"/>
                      <a:pt x="14273" y="12269"/>
                      <a:pt x="14380" y="12269"/>
                    </a:cubicBezTo>
                    <a:cubicBezTo>
                      <a:pt x="14609" y="12269"/>
                      <a:pt x="14814" y="12042"/>
                      <a:pt x="14677" y="11769"/>
                    </a:cubicBezTo>
                    <a:cubicBezTo>
                      <a:pt x="11642" y="5531"/>
                      <a:pt x="19647" y="861"/>
                      <a:pt x="24851" y="661"/>
                    </a:cubicBezTo>
                    <a:cubicBezTo>
                      <a:pt x="24972" y="657"/>
                      <a:pt x="25092" y="655"/>
                      <a:pt x="25212" y="655"/>
                    </a:cubicBezTo>
                    <a:close/>
                    <a:moveTo>
                      <a:pt x="25412" y="0"/>
                    </a:moveTo>
                    <a:cubicBezTo>
                      <a:pt x="25014" y="0"/>
                      <a:pt x="24615" y="21"/>
                      <a:pt x="24217" y="61"/>
                    </a:cubicBezTo>
                    <a:cubicBezTo>
                      <a:pt x="19180" y="561"/>
                      <a:pt x="12542" y="4731"/>
                      <a:pt x="13510" y="10235"/>
                    </a:cubicBezTo>
                    <a:cubicBezTo>
                      <a:pt x="11933" y="8390"/>
                      <a:pt x="9863" y="6739"/>
                      <a:pt x="7490" y="6739"/>
                    </a:cubicBezTo>
                    <a:cubicBezTo>
                      <a:pt x="6901" y="6739"/>
                      <a:pt x="6294" y="6840"/>
                      <a:pt x="5671" y="7066"/>
                    </a:cubicBezTo>
                    <a:cubicBezTo>
                      <a:pt x="2035" y="8333"/>
                      <a:pt x="1668" y="12837"/>
                      <a:pt x="3469" y="15772"/>
                    </a:cubicBezTo>
                    <a:cubicBezTo>
                      <a:pt x="3331" y="15755"/>
                      <a:pt x="3193" y="15747"/>
                      <a:pt x="3057" y="15747"/>
                    </a:cubicBezTo>
                    <a:cubicBezTo>
                      <a:pt x="1585" y="15747"/>
                      <a:pt x="289" y="16720"/>
                      <a:pt x="167" y="18307"/>
                    </a:cubicBezTo>
                    <a:cubicBezTo>
                      <a:pt x="0" y="20475"/>
                      <a:pt x="1801" y="21443"/>
                      <a:pt x="3636" y="21643"/>
                    </a:cubicBezTo>
                    <a:cubicBezTo>
                      <a:pt x="5706" y="21902"/>
                      <a:pt x="7839" y="21964"/>
                      <a:pt x="9975" y="21964"/>
                    </a:cubicBezTo>
                    <a:cubicBezTo>
                      <a:pt x="11968" y="21964"/>
                      <a:pt x="13963" y="21910"/>
                      <a:pt x="15911" y="21910"/>
                    </a:cubicBezTo>
                    <a:cubicBezTo>
                      <a:pt x="19914" y="21843"/>
                      <a:pt x="23917" y="21776"/>
                      <a:pt x="27920" y="21610"/>
                    </a:cubicBezTo>
                    <a:cubicBezTo>
                      <a:pt x="31489" y="21443"/>
                      <a:pt x="35325" y="21509"/>
                      <a:pt x="38828" y="20842"/>
                    </a:cubicBezTo>
                    <a:cubicBezTo>
                      <a:pt x="41163" y="20409"/>
                      <a:pt x="42664" y="18774"/>
                      <a:pt x="42864" y="16339"/>
                    </a:cubicBezTo>
                    <a:cubicBezTo>
                      <a:pt x="43161" y="12749"/>
                      <a:pt x="40159" y="9486"/>
                      <a:pt x="36881" y="9486"/>
                    </a:cubicBezTo>
                    <a:cubicBezTo>
                      <a:pt x="36109" y="9486"/>
                      <a:pt x="35321" y="9667"/>
                      <a:pt x="34558" y="10068"/>
                    </a:cubicBezTo>
                    <a:cubicBezTo>
                      <a:pt x="35192" y="7766"/>
                      <a:pt x="34391" y="5298"/>
                      <a:pt x="32990" y="3430"/>
                    </a:cubicBezTo>
                    <a:cubicBezTo>
                      <a:pt x="31142" y="1083"/>
                      <a:pt x="28313" y="0"/>
                      <a:pt x="25412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7" name="Google Shape;1667;p51"/>
              <p:cNvSpPr/>
              <p:nvPr/>
            </p:nvSpPr>
            <p:spPr>
              <a:xfrm>
                <a:off x="1844825" y="3516125"/>
                <a:ext cx="1040775" cy="469700"/>
              </a:xfrm>
              <a:custGeom>
                <a:avLst/>
                <a:gdLst/>
                <a:ahLst/>
                <a:cxnLst/>
                <a:rect l="l" t="t" r="r" b="b"/>
                <a:pathLst>
                  <a:path w="41631" h="18788" extrusionOk="0">
                    <a:moveTo>
                      <a:pt x="24345" y="1"/>
                    </a:moveTo>
                    <a:cubicBezTo>
                      <a:pt x="24225" y="1"/>
                      <a:pt x="24105" y="3"/>
                      <a:pt x="23984" y="7"/>
                    </a:cubicBezTo>
                    <a:cubicBezTo>
                      <a:pt x="18780" y="207"/>
                      <a:pt x="10775" y="4877"/>
                      <a:pt x="13810" y="11115"/>
                    </a:cubicBezTo>
                    <a:cubicBezTo>
                      <a:pt x="13949" y="11370"/>
                      <a:pt x="13735" y="11608"/>
                      <a:pt x="13502" y="11608"/>
                    </a:cubicBezTo>
                    <a:cubicBezTo>
                      <a:pt x="13399" y="11608"/>
                      <a:pt x="13292" y="11561"/>
                      <a:pt x="13210" y="11449"/>
                    </a:cubicBezTo>
                    <a:cubicBezTo>
                      <a:pt x="11615" y="9120"/>
                      <a:pt x="9501" y="6730"/>
                      <a:pt x="6548" y="6730"/>
                    </a:cubicBezTo>
                    <a:cubicBezTo>
                      <a:pt x="6413" y="6730"/>
                      <a:pt x="6276" y="6735"/>
                      <a:pt x="6138" y="6745"/>
                    </a:cubicBezTo>
                    <a:cubicBezTo>
                      <a:pt x="1535" y="7012"/>
                      <a:pt x="1768" y="12083"/>
                      <a:pt x="3136" y="15151"/>
                    </a:cubicBezTo>
                    <a:lnTo>
                      <a:pt x="3169" y="15151"/>
                    </a:lnTo>
                    <a:cubicBezTo>
                      <a:pt x="3447" y="15213"/>
                      <a:pt x="3354" y="15559"/>
                      <a:pt x="3102" y="15559"/>
                    </a:cubicBezTo>
                    <a:cubicBezTo>
                      <a:pt x="3081" y="15559"/>
                      <a:pt x="3059" y="15557"/>
                      <a:pt x="3036" y="15552"/>
                    </a:cubicBezTo>
                    <a:cubicBezTo>
                      <a:pt x="2829" y="15515"/>
                      <a:pt x="2631" y="15496"/>
                      <a:pt x="2442" y="15496"/>
                    </a:cubicBezTo>
                    <a:cubicBezTo>
                      <a:pt x="1260" y="15496"/>
                      <a:pt x="432" y="16215"/>
                      <a:pt x="0" y="17653"/>
                    </a:cubicBezTo>
                    <a:cubicBezTo>
                      <a:pt x="0" y="18053"/>
                      <a:pt x="100" y="18454"/>
                      <a:pt x="267" y="18787"/>
                    </a:cubicBezTo>
                    <a:cubicBezTo>
                      <a:pt x="596" y="17609"/>
                      <a:pt x="1892" y="16521"/>
                      <a:pt x="3177" y="16521"/>
                    </a:cubicBezTo>
                    <a:cubicBezTo>
                      <a:pt x="3456" y="16521"/>
                      <a:pt x="3735" y="16573"/>
                      <a:pt x="4003" y="16686"/>
                    </a:cubicBezTo>
                    <a:cubicBezTo>
                      <a:pt x="4170" y="16786"/>
                      <a:pt x="4370" y="16853"/>
                      <a:pt x="4537" y="16953"/>
                    </a:cubicBezTo>
                    <a:lnTo>
                      <a:pt x="4170" y="15952"/>
                    </a:lnTo>
                    <a:cubicBezTo>
                      <a:pt x="3169" y="12916"/>
                      <a:pt x="4504" y="8847"/>
                      <a:pt x="8273" y="8847"/>
                    </a:cubicBezTo>
                    <a:cubicBezTo>
                      <a:pt x="11142" y="8847"/>
                      <a:pt x="13143" y="11782"/>
                      <a:pt x="14511" y="14017"/>
                    </a:cubicBezTo>
                    <a:cubicBezTo>
                      <a:pt x="14544" y="11482"/>
                      <a:pt x="15345" y="8947"/>
                      <a:pt x="16979" y="6979"/>
                    </a:cubicBezTo>
                    <a:cubicBezTo>
                      <a:pt x="18704" y="4886"/>
                      <a:pt x="21070" y="3581"/>
                      <a:pt x="23431" y="3581"/>
                    </a:cubicBezTo>
                    <a:cubicBezTo>
                      <a:pt x="25134" y="3581"/>
                      <a:pt x="26834" y="4260"/>
                      <a:pt x="28287" y="5811"/>
                    </a:cubicBezTo>
                    <a:cubicBezTo>
                      <a:pt x="29955" y="7613"/>
                      <a:pt x="30956" y="9981"/>
                      <a:pt x="31323" y="12483"/>
                    </a:cubicBezTo>
                    <a:cubicBezTo>
                      <a:pt x="32072" y="12146"/>
                      <a:pt x="32933" y="11978"/>
                      <a:pt x="33797" y="11978"/>
                    </a:cubicBezTo>
                    <a:cubicBezTo>
                      <a:pt x="34819" y="11978"/>
                      <a:pt x="35844" y="12213"/>
                      <a:pt x="36693" y="12683"/>
                    </a:cubicBezTo>
                    <a:cubicBezTo>
                      <a:pt x="37127" y="12916"/>
                      <a:pt x="37460" y="13183"/>
                      <a:pt x="37794" y="13517"/>
                    </a:cubicBezTo>
                    <a:cubicBezTo>
                      <a:pt x="39195" y="14317"/>
                      <a:pt x="40396" y="15685"/>
                      <a:pt x="40896" y="17186"/>
                    </a:cubicBezTo>
                    <a:cubicBezTo>
                      <a:pt x="41630" y="15485"/>
                      <a:pt x="41230" y="13283"/>
                      <a:pt x="40229" y="11816"/>
                    </a:cubicBezTo>
                    <a:cubicBezTo>
                      <a:pt x="39205" y="10330"/>
                      <a:pt x="37747" y="9642"/>
                      <a:pt x="36217" y="9642"/>
                    </a:cubicBezTo>
                    <a:cubicBezTo>
                      <a:pt x="35204" y="9642"/>
                      <a:pt x="34160" y="9943"/>
                      <a:pt x="33191" y="10515"/>
                    </a:cubicBezTo>
                    <a:cubicBezTo>
                      <a:pt x="33131" y="10557"/>
                      <a:pt x="33069" y="10575"/>
                      <a:pt x="33011" y="10575"/>
                    </a:cubicBezTo>
                    <a:cubicBezTo>
                      <a:pt x="32746" y="10575"/>
                      <a:pt x="32544" y="10200"/>
                      <a:pt x="32790" y="9981"/>
                    </a:cubicBezTo>
                    <a:lnTo>
                      <a:pt x="32824" y="9948"/>
                    </a:lnTo>
                    <a:lnTo>
                      <a:pt x="32824" y="9881"/>
                    </a:lnTo>
                    <a:cubicBezTo>
                      <a:pt x="34292" y="4334"/>
                      <a:pt x="29697" y="1"/>
                      <a:pt x="24345" y="1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8" name="Google Shape;1668;p51"/>
              <p:cNvSpPr/>
              <p:nvPr/>
            </p:nvSpPr>
            <p:spPr>
              <a:xfrm>
                <a:off x="1823150" y="3499775"/>
                <a:ext cx="1079025" cy="549125"/>
              </a:xfrm>
              <a:custGeom>
                <a:avLst/>
                <a:gdLst/>
                <a:ahLst/>
                <a:cxnLst/>
                <a:rect l="l" t="t" r="r" b="b"/>
                <a:pathLst>
                  <a:path w="43161" h="21965" extrusionOk="0">
                    <a:moveTo>
                      <a:pt x="25212" y="655"/>
                    </a:moveTo>
                    <a:cubicBezTo>
                      <a:pt x="30564" y="655"/>
                      <a:pt x="35159" y="4988"/>
                      <a:pt x="33691" y="10535"/>
                    </a:cubicBezTo>
                    <a:lnTo>
                      <a:pt x="33691" y="10602"/>
                    </a:lnTo>
                    <a:cubicBezTo>
                      <a:pt x="33657" y="10602"/>
                      <a:pt x="33657" y="10635"/>
                      <a:pt x="33591" y="10635"/>
                    </a:cubicBezTo>
                    <a:cubicBezTo>
                      <a:pt x="33372" y="10854"/>
                      <a:pt x="33579" y="11229"/>
                      <a:pt x="33844" y="11229"/>
                    </a:cubicBezTo>
                    <a:cubicBezTo>
                      <a:pt x="33903" y="11229"/>
                      <a:pt x="33964" y="11211"/>
                      <a:pt x="34024" y="11169"/>
                    </a:cubicBezTo>
                    <a:cubicBezTo>
                      <a:pt x="34981" y="10597"/>
                      <a:pt x="36022" y="10296"/>
                      <a:pt x="37036" y="10296"/>
                    </a:cubicBezTo>
                    <a:cubicBezTo>
                      <a:pt x="38568" y="10296"/>
                      <a:pt x="40039" y="10984"/>
                      <a:pt x="41063" y="12470"/>
                    </a:cubicBezTo>
                    <a:cubicBezTo>
                      <a:pt x="42497" y="14504"/>
                      <a:pt x="42697" y="18074"/>
                      <a:pt x="40329" y="19575"/>
                    </a:cubicBezTo>
                    <a:cubicBezTo>
                      <a:pt x="39041" y="20348"/>
                      <a:pt x="37111" y="20463"/>
                      <a:pt x="35372" y="20463"/>
                    </a:cubicBezTo>
                    <a:cubicBezTo>
                      <a:pt x="34634" y="20463"/>
                      <a:pt x="33930" y="20442"/>
                      <a:pt x="33324" y="20442"/>
                    </a:cubicBezTo>
                    <a:cubicBezTo>
                      <a:pt x="31089" y="20609"/>
                      <a:pt x="28887" y="20742"/>
                      <a:pt x="26686" y="20809"/>
                    </a:cubicBezTo>
                    <a:cubicBezTo>
                      <a:pt x="22813" y="20984"/>
                      <a:pt x="18965" y="21082"/>
                      <a:pt x="15099" y="21082"/>
                    </a:cubicBezTo>
                    <a:cubicBezTo>
                      <a:pt x="14536" y="21082"/>
                      <a:pt x="13973" y="21080"/>
                      <a:pt x="13410" y="21076"/>
                    </a:cubicBezTo>
                    <a:lnTo>
                      <a:pt x="6772" y="20942"/>
                    </a:lnTo>
                    <a:cubicBezTo>
                      <a:pt x="6521" y="20926"/>
                      <a:pt x="6263" y="20922"/>
                      <a:pt x="6000" y="20922"/>
                    </a:cubicBezTo>
                    <a:cubicBezTo>
                      <a:pt x="5736" y="20922"/>
                      <a:pt x="5469" y="20926"/>
                      <a:pt x="5200" y="20926"/>
                    </a:cubicBezTo>
                    <a:cubicBezTo>
                      <a:pt x="4662" y="20926"/>
                      <a:pt x="4120" y="20909"/>
                      <a:pt x="3603" y="20809"/>
                    </a:cubicBezTo>
                    <a:cubicBezTo>
                      <a:pt x="1835" y="20676"/>
                      <a:pt x="901" y="19842"/>
                      <a:pt x="867" y="18307"/>
                    </a:cubicBezTo>
                    <a:cubicBezTo>
                      <a:pt x="1299" y="16869"/>
                      <a:pt x="2127" y="16150"/>
                      <a:pt x="3309" y="16150"/>
                    </a:cubicBezTo>
                    <a:cubicBezTo>
                      <a:pt x="3498" y="16150"/>
                      <a:pt x="3696" y="16169"/>
                      <a:pt x="3903" y="16206"/>
                    </a:cubicBezTo>
                    <a:cubicBezTo>
                      <a:pt x="3926" y="16211"/>
                      <a:pt x="3948" y="16213"/>
                      <a:pt x="3969" y="16213"/>
                    </a:cubicBezTo>
                    <a:cubicBezTo>
                      <a:pt x="4221" y="16213"/>
                      <a:pt x="4314" y="15867"/>
                      <a:pt x="4036" y="15805"/>
                    </a:cubicBezTo>
                    <a:lnTo>
                      <a:pt x="4003" y="15805"/>
                    </a:lnTo>
                    <a:cubicBezTo>
                      <a:pt x="2635" y="12737"/>
                      <a:pt x="2402" y="7666"/>
                      <a:pt x="7005" y="7399"/>
                    </a:cubicBezTo>
                    <a:cubicBezTo>
                      <a:pt x="7143" y="7389"/>
                      <a:pt x="7280" y="7384"/>
                      <a:pt x="7415" y="7384"/>
                    </a:cubicBezTo>
                    <a:cubicBezTo>
                      <a:pt x="10368" y="7384"/>
                      <a:pt x="12482" y="9774"/>
                      <a:pt x="14077" y="12103"/>
                    </a:cubicBezTo>
                    <a:cubicBezTo>
                      <a:pt x="14162" y="12219"/>
                      <a:pt x="14273" y="12269"/>
                      <a:pt x="14380" y="12269"/>
                    </a:cubicBezTo>
                    <a:cubicBezTo>
                      <a:pt x="14609" y="12269"/>
                      <a:pt x="14814" y="12042"/>
                      <a:pt x="14677" y="11769"/>
                    </a:cubicBezTo>
                    <a:cubicBezTo>
                      <a:pt x="11642" y="5531"/>
                      <a:pt x="19647" y="861"/>
                      <a:pt x="24851" y="661"/>
                    </a:cubicBezTo>
                    <a:cubicBezTo>
                      <a:pt x="24972" y="657"/>
                      <a:pt x="25092" y="655"/>
                      <a:pt x="25212" y="655"/>
                    </a:cubicBezTo>
                    <a:close/>
                    <a:moveTo>
                      <a:pt x="25412" y="0"/>
                    </a:moveTo>
                    <a:cubicBezTo>
                      <a:pt x="25014" y="0"/>
                      <a:pt x="24615" y="21"/>
                      <a:pt x="24217" y="61"/>
                    </a:cubicBezTo>
                    <a:cubicBezTo>
                      <a:pt x="19180" y="561"/>
                      <a:pt x="12542" y="4731"/>
                      <a:pt x="13510" y="10235"/>
                    </a:cubicBezTo>
                    <a:cubicBezTo>
                      <a:pt x="11933" y="8390"/>
                      <a:pt x="9863" y="6739"/>
                      <a:pt x="7490" y="6739"/>
                    </a:cubicBezTo>
                    <a:cubicBezTo>
                      <a:pt x="6901" y="6739"/>
                      <a:pt x="6294" y="6840"/>
                      <a:pt x="5671" y="7066"/>
                    </a:cubicBezTo>
                    <a:cubicBezTo>
                      <a:pt x="2035" y="8333"/>
                      <a:pt x="1668" y="12837"/>
                      <a:pt x="3469" y="15772"/>
                    </a:cubicBezTo>
                    <a:cubicBezTo>
                      <a:pt x="3331" y="15755"/>
                      <a:pt x="3193" y="15747"/>
                      <a:pt x="3057" y="15747"/>
                    </a:cubicBezTo>
                    <a:cubicBezTo>
                      <a:pt x="1585" y="15747"/>
                      <a:pt x="289" y="16720"/>
                      <a:pt x="167" y="18307"/>
                    </a:cubicBezTo>
                    <a:cubicBezTo>
                      <a:pt x="0" y="20475"/>
                      <a:pt x="1801" y="21443"/>
                      <a:pt x="3636" y="21643"/>
                    </a:cubicBezTo>
                    <a:cubicBezTo>
                      <a:pt x="5706" y="21902"/>
                      <a:pt x="7839" y="21964"/>
                      <a:pt x="9975" y="21964"/>
                    </a:cubicBezTo>
                    <a:cubicBezTo>
                      <a:pt x="11968" y="21964"/>
                      <a:pt x="13963" y="21910"/>
                      <a:pt x="15911" y="21910"/>
                    </a:cubicBezTo>
                    <a:cubicBezTo>
                      <a:pt x="19914" y="21843"/>
                      <a:pt x="23917" y="21776"/>
                      <a:pt x="27920" y="21610"/>
                    </a:cubicBezTo>
                    <a:cubicBezTo>
                      <a:pt x="31489" y="21443"/>
                      <a:pt x="35325" y="21509"/>
                      <a:pt x="38828" y="20842"/>
                    </a:cubicBezTo>
                    <a:cubicBezTo>
                      <a:pt x="41163" y="20409"/>
                      <a:pt x="42664" y="18774"/>
                      <a:pt x="42864" y="16339"/>
                    </a:cubicBezTo>
                    <a:cubicBezTo>
                      <a:pt x="43161" y="12749"/>
                      <a:pt x="40159" y="9486"/>
                      <a:pt x="36881" y="9486"/>
                    </a:cubicBezTo>
                    <a:cubicBezTo>
                      <a:pt x="36109" y="9486"/>
                      <a:pt x="35321" y="9667"/>
                      <a:pt x="34558" y="10068"/>
                    </a:cubicBezTo>
                    <a:cubicBezTo>
                      <a:pt x="35192" y="7766"/>
                      <a:pt x="34391" y="5298"/>
                      <a:pt x="32990" y="3430"/>
                    </a:cubicBezTo>
                    <a:cubicBezTo>
                      <a:pt x="31142" y="1083"/>
                      <a:pt x="28313" y="0"/>
                      <a:pt x="254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669" name="Google Shape;1669;p51"/>
          <p:cNvGrpSpPr/>
          <p:nvPr/>
        </p:nvGrpSpPr>
        <p:grpSpPr>
          <a:xfrm>
            <a:off x="323528" y="4155926"/>
            <a:ext cx="1472743" cy="630300"/>
            <a:chOff x="6171870" y="474396"/>
            <a:chExt cx="903856" cy="386829"/>
          </a:xfrm>
        </p:grpSpPr>
        <p:sp>
          <p:nvSpPr>
            <p:cNvPr id="1670" name="Google Shape;1670;p51"/>
            <p:cNvSpPr/>
            <p:nvPr/>
          </p:nvSpPr>
          <p:spPr>
            <a:xfrm>
              <a:off x="6171870" y="474396"/>
              <a:ext cx="903856" cy="386829"/>
            </a:xfrm>
            <a:custGeom>
              <a:avLst/>
              <a:gdLst/>
              <a:ahLst/>
              <a:cxnLst/>
              <a:rect l="l" t="t" r="r" b="b"/>
              <a:pathLst>
                <a:path w="26688" h="10491" extrusionOk="0">
                  <a:moveTo>
                    <a:pt x="17705" y="0"/>
                  </a:moveTo>
                  <a:cubicBezTo>
                    <a:pt x="15982" y="0"/>
                    <a:pt x="14535" y="655"/>
                    <a:pt x="13283" y="1645"/>
                  </a:cubicBezTo>
                  <a:cubicBezTo>
                    <a:pt x="11885" y="2770"/>
                    <a:pt x="10760" y="4381"/>
                    <a:pt x="10000" y="6053"/>
                  </a:cubicBezTo>
                  <a:cubicBezTo>
                    <a:pt x="9909" y="6266"/>
                    <a:pt x="9818" y="6448"/>
                    <a:pt x="9757" y="6691"/>
                  </a:cubicBezTo>
                  <a:cubicBezTo>
                    <a:pt x="9453" y="5931"/>
                    <a:pt x="8845" y="5354"/>
                    <a:pt x="8116" y="5080"/>
                  </a:cubicBezTo>
                  <a:cubicBezTo>
                    <a:pt x="7812" y="4989"/>
                    <a:pt x="7508" y="4898"/>
                    <a:pt x="7174" y="4898"/>
                  </a:cubicBezTo>
                  <a:cubicBezTo>
                    <a:pt x="7022" y="4898"/>
                    <a:pt x="6809" y="4898"/>
                    <a:pt x="6687" y="4928"/>
                  </a:cubicBezTo>
                  <a:cubicBezTo>
                    <a:pt x="5806" y="5080"/>
                    <a:pt x="5107" y="5597"/>
                    <a:pt x="4651" y="6266"/>
                  </a:cubicBezTo>
                  <a:cubicBezTo>
                    <a:pt x="4620" y="6357"/>
                    <a:pt x="4560" y="6448"/>
                    <a:pt x="4499" y="6539"/>
                  </a:cubicBezTo>
                  <a:cubicBezTo>
                    <a:pt x="4164" y="7177"/>
                    <a:pt x="4013" y="7907"/>
                    <a:pt x="4013" y="8636"/>
                  </a:cubicBezTo>
                  <a:cubicBezTo>
                    <a:pt x="3590" y="8338"/>
                    <a:pt x="3088" y="8196"/>
                    <a:pt x="2588" y="8196"/>
                  </a:cubicBezTo>
                  <a:cubicBezTo>
                    <a:pt x="1612" y="8196"/>
                    <a:pt x="646" y="8736"/>
                    <a:pt x="304" y="9700"/>
                  </a:cubicBezTo>
                  <a:cubicBezTo>
                    <a:pt x="243" y="9791"/>
                    <a:pt x="213" y="9883"/>
                    <a:pt x="213" y="10004"/>
                  </a:cubicBezTo>
                  <a:lnTo>
                    <a:pt x="213" y="10065"/>
                  </a:lnTo>
                  <a:cubicBezTo>
                    <a:pt x="213" y="10095"/>
                    <a:pt x="243" y="10156"/>
                    <a:pt x="304" y="10156"/>
                  </a:cubicBezTo>
                  <a:lnTo>
                    <a:pt x="365" y="10156"/>
                  </a:lnTo>
                  <a:cubicBezTo>
                    <a:pt x="243" y="10156"/>
                    <a:pt x="183" y="10187"/>
                    <a:pt x="61" y="10187"/>
                  </a:cubicBezTo>
                  <a:cubicBezTo>
                    <a:pt x="0" y="10187"/>
                    <a:pt x="0" y="10308"/>
                    <a:pt x="61" y="10308"/>
                  </a:cubicBezTo>
                  <a:cubicBezTo>
                    <a:pt x="1068" y="10407"/>
                    <a:pt x="2095" y="10434"/>
                    <a:pt x="3130" y="10434"/>
                  </a:cubicBezTo>
                  <a:cubicBezTo>
                    <a:pt x="4312" y="10434"/>
                    <a:pt x="5504" y="10399"/>
                    <a:pt x="6687" y="10399"/>
                  </a:cubicBezTo>
                  <a:lnTo>
                    <a:pt x="13010" y="10399"/>
                  </a:lnTo>
                  <a:cubicBezTo>
                    <a:pt x="15239" y="10399"/>
                    <a:pt x="17454" y="10426"/>
                    <a:pt x="19674" y="10426"/>
                  </a:cubicBezTo>
                  <a:cubicBezTo>
                    <a:pt x="20784" y="10426"/>
                    <a:pt x="21895" y="10420"/>
                    <a:pt x="23010" y="10399"/>
                  </a:cubicBezTo>
                  <a:cubicBezTo>
                    <a:pt x="23952" y="10399"/>
                    <a:pt x="24955" y="10399"/>
                    <a:pt x="25897" y="10369"/>
                  </a:cubicBezTo>
                  <a:lnTo>
                    <a:pt x="25989" y="10369"/>
                  </a:lnTo>
                  <a:cubicBezTo>
                    <a:pt x="26019" y="10445"/>
                    <a:pt x="26103" y="10491"/>
                    <a:pt x="26182" y="10491"/>
                  </a:cubicBezTo>
                  <a:cubicBezTo>
                    <a:pt x="26262" y="10491"/>
                    <a:pt x="26338" y="10445"/>
                    <a:pt x="26353" y="10339"/>
                  </a:cubicBezTo>
                  <a:cubicBezTo>
                    <a:pt x="26384" y="10217"/>
                    <a:pt x="26384" y="10095"/>
                    <a:pt x="26445" y="10004"/>
                  </a:cubicBezTo>
                  <a:cubicBezTo>
                    <a:pt x="26688" y="8819"/>
                    <a:pt x="25745" y="7816"/>
                    <a:pt x="24621" y="7816"/>
                  </a:cubicBezTo>
                  <a:lnTo>
                    <a:pt x="24317" y="7816"/>
                  </a:lnTo>
                  <a:cubicBezTo>
                    <a:pt x="24104" y="7876"/>
                    <a:pt x="23922" y="7907"/>
                    <a:pt x="23709" y="7968"/>
                  </a:cubicBezTo>
                  <a:cubicBezTo>
                    <a:pt x="23739" y="7481"/>
                    <a:pt x="23739" y="6965"/>
                    <a:pt x="23739" y="6448"/>
                  </a:cubicBezTo>
                  <a:cubicBezTo>
                    <a:pt x="23739" y="5688"/>
                    <a:pt x="23648" y="4928"/>
                    <a:pt x="23466" y="4168"/>
                  </a:cubicBezTo>
                  <a:cubicBezTo>
                    <a:pt x="23283" y="3469"/>
                    <a:pt x="22979" y="2740"/>
                    <a:pt x="22523" y="2132"/>
                  </a:cubicBezTo>
                  <a:cubicBezTo>
                    <a:pt x="21824" y="1250"/>
                    <a:pt x="20882" y="642"/>
                    <a:pt x="19849" y="308"/>
                  </a:cubicBezTo>
                  <a:cubicBezTo>
                    <a:pt x="19241" y="126"/>
                    <a:pt x="18572" y="4"/>
                    <a:pt x="17934" y="4"/>
                  </a:cubicBezTo>
                  <a:cubicBezTo>
                    <a:pt x="17857" y="1"/>
                    <a:pt x="17781" y="0"/>
                    <a:pt x="17705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71" name="Google Shape;1671;p51"/>
            <p:cNvGrpSpPr/>
            <p:nvPr/>
          </p:nvGrpSpPr>
          <p:grpSpPr>
            <a:xfrm>
              <a:off x="6209624" y="503166"/>
              <a:ext cx="828343" cy="332060"/>
              <a:chOff x="2966818" y="655761"/>
              <a:chExt cx="642176" cy="257451"/>
            </a:xfrm>
          </p:grpSpPr>
          <p:sp>
            <p:nvSpPr>
              <p:cNvPr id="1672" name="Google Shape;1672;p51"/>
              <p:cNvSpPr/>
              <p:nvPr/>
            </p:nvSpPr>
            <p:spPr>
              <a:xfrm>
                <a:off x="2974268" y="671569"/>
                <a:ext cx="619827" cy="235207"/>
              </a:xfrm>
              <a:custGeom>
                <a:avLst/>
                <a:gdLst/>
                <a:ahLst/>
                <a:cxnLst/>
                <a:rect l="l" t="t" r="r" b="b"/>
                <a:pathLst>
                  <a:path w="17722" h="6725" extrusionOk="0">
                    <a:moveTo>
                      <a:pt x="12044" y="1"/>
                    </a:moveTo>
                    <a:cubicBezTo>
                      <a:pt x="11971" y="1"/>
                      <a:pt x="11897" y="3"/>
                      <a:pt x="11825" y="7"/>
                    </a:cubicBezTo>
                    <a:cubicBezTo>
                      <a:pt x="9119" y="68"/>
                      <a:pt x="7417" y="2499"/>
                      <a:pt x="6566" y="4809"/>
                    </a:cubicBezTo>
                    <a:cubicBezTo>
                      <a:pt x="6552" y="4878"/>
                      <a:pt x="6502" y="4909"/>
                      <a:pt x="6450" y="4909"/>
                    </a:cubicBezTo>
                    <a:cubicBezTo>
                      <a:pt x="6387" y="4909"/>
                      <a:pt x="6323" y="4862"/>
                      <a:pt x="6323" y="4779"/>
                    </a:cubicBezTo>
                    <a:cubicBezTo>
                      <a:pt x="6233" y="3903"/>
                      <a:pt x="5463" y="3342"/>
                      <a:pt x="4662" y="3342"/>
                    </a:cubicBezTo>
                    <a:cubicBezTo>
                      <a:pt x="4379" y="3342"/>
                      <a:pt x="4092" y="3412"/>
                      <a:pt x="3831" y="3563"/>
                    </a:cubicBezTo>
                    <a:cubicBezTo>
                      <a:pt x="3010" y="4019"/>
                      <a:pt x="2706" y="5022"/>
                      <a:pt x="2827" y="5934"/>
                    </a:cubicBezTo>
                    <a:cubicBezTo>
                      <a:pt x="2827" y="5993"/>
                      <a:pt x="2763" y="6040"/>
                      <a:pt x="2693" y="6040"/>
                    </a:cubicBezTo>
                    <a:cubicBezTo>
                      <a:pt x="2655" y="6040"/>
                      <a:pt x="2616" y="6027"/>
                      <a:pt x="2584" y="5995"/>
                    </a:cubicBezTo>
                    <a:cubicBezTo>
                      <a:pt x="2298" y="5709"/>
                      <a:pt x="1933" y="5578"/>
                      <a:pt x="1568" y="5578"/>
                    </a:cubicBezTo>
                    <a:cubicBezTo>
                      <a:pt x="925" y="5578"/>
                      <a:pt x="286" y="5985"/>
                      <a:pt x="92" y="6663"/>
                    </a:cubicBezTo>
                    <a:cubicBezTo>
                      <a:pt x="92" y="6688"/>
                      <a:pt x="72" y="6712"/>
                      <a:pt x="33" y="6721"/>
                    </a:cubicBezTo>
                    <a:lnTo>
                      <a:pt x="33" y="6721"/>
                    </a:lnTo>
                    <a:cubicBezTo>
                      <a:pt x="685" y="6655"/>
                      <a:pt x="1332" y="6636"/>
                      <a:pt x="1977" y="6636"/>
                    </a:cubicBezTo>
                    <a:cubicBezTo>
                      <a:pt x="2765" y="6636"/>
                      <a:pt x="3551" y="6663"/>
                      <a:pt x="4347" y="6663"/>
                    </a:cubicBezTo>
                    <a:cubicBezTo>
                      <a:pt x="5776" y="6603"/>
                      <a:pt x="7265" y="6603"/>
                      <a:pt x="8724" y="6603"/>
                    </a:cubicBezTo>
                    <a:cubicBezTo>
                      <a:pt x="10809" y="6581"/>
                      <a:pt x="12894" y="6560"/>
                      <a:pt x="14989" y="6560"/>
                    </a:cubicBezTo>
                    <a:cubicBezTo>
                      <a:pt x="15857" y="6560"/>
                      <a:pt x="16727" y="6563"/>
                      <a:pt x="17600" y="6572"/>
                    </a:cubicBezTo>
                    <a:lnTo>
                      <a:pt x="17630" y="6572"/>
                    </a:lnTo>
                    <a:cubicBezTo>
                      <a:pt x="17722" y="5886"/>
                      <a:pt x="17193" y="5354"/>
                      <a:pt x="16562" y="5354"/>
                    </a:cubicBezTo>
                    <a:cubicBezTo>
                      <a:pt x="16356" y="5354"/>
                      <a:pt x="16138" y="5411"/>
                      <a:pt x="15928" y="5539"/>
                    </a:cubicBezTo>
                    <a:cubicBezTo>
                      <a:pt x="15891" y="5567"/>
                      <a:pt x="15851" y="5577"/>
                      <a:pt x="15815" y="5577"/>
                    </a:cubicBezTo>
                    <a:cubicBezTo>
                      <a:pt x="15731" y="5577"/>
                      <a:pt x="15664" y="5520"/>
                      <a:pt x="15685" y="5478"/>
                    </a:cubicBezTo>
                    <a:cubicBezTo>
                      <a:pt x="15806" y="4019"/>
                      <a:pt x="15837" y="2378"/>
                      <a:pt x="14864" y="1223"/>
                    </a:cubicBezTo>
                    <a:cubicBezTo>
                      <a:pt x="14155" y="400"/>
                      <a:pt x="13075" y="1"/>
                      <a:pt x="12044" y="1"/>
                    </a:cubicBezTo>
                    <a:close/>
                    <a:moveTo>
                      <a:pt x="33" y="6721"/>
                    </a:moveTo>
                    <a:cubicBezTo>
                      <a:pt x="22" y="6722"/>
                      <a:pt x="12" y="6723"/>
                      <a:pt x="1" y="6724"/>
                    </a:cubicBezTo>
                    <a:cubicBezTo>
                      <a:pt x="13" y="6724"/>
                      <a:pt x="24" y="6723"/>
                      <a:pt x="33" y="672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3" name="Google Shape;1673;p51"/>
              <p:cNvSpPr/>
              <p:nvPr/>
            </p:nvSpPr>
            <p:spPr>
              <a:xfrm>
                <a:off x="2974268" y="865291"/>
                <a:ext cx="85094" cy="40396"/>
              </a:xfrm>
              <a:custGeom>
                <a:avLst/>
                <a:gdLst/>
                <a:ahLst/>
                <a:cxnLst/>
                <a:rect l="l" t="t" r="r" b="b"/>
                <a:pathLst>
                  <a:path w="2433" h="1155" extrusionOk="0">
                    <a:moveTo>
                      <a:pt x="1563" y="1"/>
                    </a:moveTo>
                    <a:cubicBezTo>
                      <a:pt x="930" y="1"/>
                      <a:pt x="297" y="408"/>
                      <a:pt x="92" y="1064"/>
                    </a:cubicBezTo>
                    <a:cubicBezTo>
                      <a:pt x="92" y="1116"/>
                      <a:pt x="69" y="1146"/>
                      <a:pt x="24" y="1153"/>
                    </a:cubicBezTo>
                    <a:lnTo>
                      <a:pt x="24" y="1153"/>
                    </a:lnTo>
                    <a:cubicBezTo>
                      <a:pt x="42" y="1151"/>
                      <a:pt x="70" y="1146"/>
                      <a:pt x="100" y="1134"/>
                    </a:cubicBezTo>
                    <a:lnTo>
                      <a:pt x="100" y="1134"/>
                    </a:lnTo>
                    <a:cubicBezTo>
                      <a:pt x="99" y="1136"/>
                      <a:pt x="100" y="1138"/>
                      <a:pt x="102" y="1138"/>
                    </a:cubicBezTo>
                    <a:cubicBezTo>
                      <a:pt x="105" y="1138"/>
                      <a:pt x="112" y="1135"/>
                      <a:pt x="122" y="1124"/>
                    </a:cubicBezTo>
                    <a:lnTo>
                      <a:pt x="122" y="1124"/>
                    </a:lnTo>
                    <a:cubicBezTo>
                      <a:pt x="115" y="1128"/>
                      <a:pt x="107" y="1132"/>
                      <a:pt x="100" y="1134"/>
                    </a:cubicBezTo>
                    <a:lnTo>
                      <a:pt x="100" y="1134"/>
                    </a:lnTo>
                    <a:cubicBezTo>
                      <a:pt x="101" y="1130"/>
                      <a:pt x="109" y="1124"/>
                      <a:pt x="122" y="1124"/>
                    </a:cubicBezTo>
                    <a:cubicBezTo>
                      <a:pt x="544" y="586"/>
                      <a:pt x="1199" y="192"/>
                      <a:pt x="1854" y="192"/>
                    </a:cubicBezTo>
                    <a:cubicBezTo>
                      <a:pt x="2049" y="192"/>
                      <a:pt x="2244" y="227"/>
                      <a:pt x="2432" y="304"/>
                    </a:cubicBezTo>
                    <a:cubicBezTo>
                      <a:pt x="2175" y="96"/>
                      <a:pt x="1869" y="1"/>
                      <a:pt x="1563" y="1"/>
                    </a:cubicBezTo>
                    <a:close/>
                    <a:moveTo>
                      <a:pt x="24" y="1153"/>
                    </a:moveTo>
                    <a:cubicBezTo>
                      <a:pt x="9" y="1155"/>
                      <a:pt x="1" y="1155"/>
                      <a:pt x="1" y="1155"/>
                    </a:cubicBezTo>
                    <a:cubicBezTo>
                      <a:pt x="9" y="1155"/>
                      <a:pt x="17" y="1154"/>
                      <a:pt x="24" y="1153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4" name="Google Shape;1674;p51"/>
              <p:cNvSpPr/>
              <p:nvPr/>
            </p:nvSpPr>
            <p:spPr>
              <a:xfrm>
                <a:off x="3202822" y="668527"/>
                <a:ext cx="390461" cy="231849"/>
              </a:xfrm>
              <a:custGeom>
                <a:avLst/>
                <a:gdLst/>
                <a:ahLst/>
                <a:cxnLst/>
                <a:rect l="l" t="t" r="r" b="b"/>
                <a:pathLst>
                  <a:path w="11164" h="6629" extrusionOk="0">
                    <a:moveTo>
                      <a:pt x="5415" y="1"/>
                    </a:moveTo>
                    <a:cubicBezTo>
                      <a:pt x="5373" y="1"/>
                      <a:pt x="5331" y="1"/>
                      <a:pt x="5290" y="3"/>
                    </a:cubicBezTo>
                    <a:cubicBezTo>
                      <a:pt x="2584" y="94"/>
                      <a:pt x="852" y="2465"/>
                      <a:pt x="62" y="4836"/>
                    </a:cubicBezTo>
                    <a:cubicBezTo>
                      <a:pt x="62" y="4836"/>
                      <a:pt x="62" y="4866"/>
                      <a:pt x="1" y="4866"/>
                    </a:cubicBezTo>
                    <a:cubicBezTo>
                      <a:pt x="366" y="5170"/>
                      <a:pt x="548" y="5626"/>
                      <a:pt x="578" y="6112"/>
                    </a:cubicBezTo>
                    <a:lnTo>
                      <a:pt x="578" y="6173"/>
                    </a:lnTo>
                    <a:cubicBezTo>
                      <a:pt x="1140" y="4066"/>
                      <a:pt x="3027" y="2556"/>
                      <a:pt x="5254" y="2556"/>
                    </a:cubicBezTo>
                    <a:cubicBezTo>
                      <a:pt x="5436" y="2556"/>
                      <a:pt x="5620" y="2566"/>
                      <a:pt x="5806" y="2586"/>
                    </a:cubicBezTo>
                    <a:cubicBezTo>
                      <a:pt x="8086" y="2829"/>
                      <a:pt x="9484" y="4562"/>
                      <a:pt x="9089" y="6629"/>
                    </a:cubicBezTo>
                    <a:lnTo>
                      <a:pt x="11095" y="6629"/>
                    </a:lnTo>
                    <a:cubicBezTo>
                      <a:pt x="11164" y="5966"/>
                      <a:pt x="10648" y="5441"/>
                      <a:pt x="10026" y="5441"/>
                    </a:cubicBezTo>
                    <a:cubicBezTo>
                      <a:pt x="9821" y="5441"/>
                      <a:pt x="9604" y="5498"/>
                      <a:pt x="9393" y="5626"/>
                    </a:cubicBezTo>
                    <a:cubicBezTo>
                      <a:pt x="9360" y="5651"/>
                      <a:pt x="9328" y="5662"/>
                      <a:pt x="9301" y="5662"/>
                    </a:cubicBezTo>
                    <a:cubicBezTo>
                      <a:pt x="9228" y="5662"/>
                      <a:pt x="9180" y="5584"/>
                      <a:pt x="9180" y="5474"/>
                    </a:cubicBezTo>
                    <a:cubicBezTo>
                      <a:pt x="9271" y="4045"/>
                      <a:pt x="9302" y="2404"/>
                      <a:pt x="8329" y="1218"/>
                    </a:cubicBezTo>
                    <a:cubicBezTo>
                      <a:pt x="7598" y="371"/>
                      <a:pt x="6474" y="1"/>
                      <a:pt x="54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5" name="Google Shape;1675;p51"/>
              <p:cNvSpPr/>
              <p:nvPr/>
            </p:nvSpPr>
            <p:spPr>
              <a:xfrm>
                <a:off x="3067823" y="786530"/>
                <a:ext cx="124406" cy="108527"/>
              </a:xfrm>
              <a:custGeom>
                <a:avLst/>
                <a:gdLst/>
                <a:ahLst/>
                <a:cxnLst/>
                <a:rect l="l" t="t" r="r" b="b"/>
                <a:pathLst>
                  <a:path w="3557" h="3103" extrusionOk="0">
                    <a:moveTo>
                      <a:pt x="1944" y="0"/>
                    </a:moveTo>
                    <a:cubicBezTo>
                      <a:pt x="1668" y="0"/>
                      <a:pt x="1387" y="68"/>
                      <a:pt x="1125" y="215"/>
                    </a:cubicBezTo>
                    <a:cubicBezTo>
                      <a:pt x="304" y="671"/>
                      <a:pt x="1" y="1705"/>
                      <a:pt x="122" y="2556"/>
                    </a:cubicBezTo>
                    <a:cubicBezTo>
                      <a:pt x="122" y="2617"/>
                      <a:pt x="61" y="2647"/>
                      <a:pt x="31" y="2677"/>
                    </a:cubicBezTo>
                    <a:cubicBezTo>
                      <a:pt x="213" y="2799"/>
                      <a:pt x="365" y="2951"/>
                      <a:pt x="517" y="3103"/>
                    </a:cubicBezTo>
                    <a:cubicBezTo>
                      <a:pt x="487" y="2617"/>
                      <a:pt x="669" y="2039"/>
                      <a:pt x="943" y="1522"/>
                    </a:cubicBezTo>
                    <a:cubicBezTo>
                      <a:pt x="1216" y="1075"/>
                      <a:pt x="1714" y="851"/>
                      <a:pt x="2235" y="851"/>
                    </a:cubicBezTo>
                    <a:cubicBezTo>
                      <a:pt x="2351" y="851"/>
                      <a:pt x="2468" y="862"/>
                      <a:pt x="2584" y="884"/>
                    </a:cubicBezTo>
                    <a:cubicBezTo>
                      <a:pt x="2949" y="975"/>
                      <a:pt x="3314" y="1066"/>
                      <a:pt x="3557" y="1279"/>
                    </a:cubicBezTo>
                    <a:cubicBezTo>
                      <a:pt x="3401" y="502"/>
                      <a:pt x="2694" y="0"/>
                      <a:pt x="1944" y="0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6" name="Google Shape;1676;p51"/>
              <p:cNvSpPr/>
              <p:nvPr/>
            </p:nvSpPr>
            <p:spPr>
              <a:xfrm>
                <a:off x="2966818" y="655761"/>
                <a:ext cx="642176" cy="257451"/>
              </a:xfrm>
              <a:custGeom>
                <a:avLst/>
                <a:gdLst/>
                <a:ahLst/>
                <a:cxnLst/>
                <a:rect l="l" t="t" r="r" b="b"/>
                <a:pathLst>
                  <a:path w="18361" h="7361" extrusionOk="0">
                    <a:moveTo>
                      <a:pt x="12119" y="0"/>
                    </a:moveTo>
                    <a:cubicBezTo>
                      <a:pt x="9412" y="0"/>
                      <a:pt x="7582" y="2238"/>
                      <a:pt x="6658" y="4593"/>
                    </a:cubicBezTo>
                    <a:cubicBezTo>
                      <a:pt x="6388" y="3864"/>
                      <a:pt x="5663" y="3351"/>
                      <a:pt x="4866" y="3351"/>
                    </a:cubicBezTo>
                    <a:cubicBezTo>
                      <a:pt x="4765" y="3351"/>
                      <a:pt x="4663" y="3360"/>
                      <a:pt x="4560" y="3377"/>
                    </a:cubicBezTo>
                    <a:cubicBezTo>
                      <a:pt x="3344" y="3559"/>
                      <a:pt x="2706" y="4775"/>
                      <a:pt x="2737" y="5930"/>
                    </a:cubicBezTo>
                    <a:cubicBezTo>
                      <a:pt x="2453" y="5732"/>
                      <a:pt x="2118" y="5639"/>
                      <a:pt x="1782" y="5639"/>
                    </a:cubicBezTo>
                    <a:cubicBezTo>
                      <a:pt x="1036" y="5639"/>
                      <a:pt x="290" y="6097"/>
                      <a:pt x="122" y="6872"/>
                    </a:cubicBezTo>
                    <a:cubicBezTo>
                      <a:pt x="122" y="6963"/>
                      <a:pt x="153" y="6994"/>
                      <a:pt x="214" y="6994"/>
                    </a:cubicBezTo>
                    <a:cubicBezTo>
                      <a:pt x="274" y="6994"/>
                      <a:pt x="305" y="6963"/>
                      <a:pt x="305" y="6903"/>
                    </a:cubicBezTo>
                    <a:cubicBezTo>
                      <a:pt x="516" y="6231"/>
                      <a:pt x="1150" y="5838"/>
                      <a:pt x="1781" y="5838"/>
                    </a:cubicBezTo>
                    <a:cubicBezTo>
                      <a:pt x="2150" y="5838"/>
                      <a:pt x="2517" y="5973"/>
                      <a:pt x="2797" y="6264"/>
                    </a:cubicBezTo>
                    <a:cubicBezTo>
                      <a:pt x="2829" y="6296"/>
                      <a:pt x="2868" y="6310"/>
                      <a:pt x="2906" y="6310"/>
                    </a:cubicBezTo>
                    <a:cubicBezTo>
                      <a:pt x="2976" y="6310"/>
                      <a:pt x="3040" y="6263"/>
                      <a:pt x="3040" y="6204"/>
                    </a:cubicBezTo>
                    <a:cubicBezTo>
                      <a:pt x="2919" y="5322"/>
                      <a:pt x="3223" y="4289"/>
                      <a:pt x="4074" y="3833"/>
                    </a:cubicBezTo>
                    <a:cubicBezTo>
                      <a:pt x="4313" y="3706"/>
                      <a:pt x="4577" y="3647"/>
                      <a:pt x="4839" y="3647"/>
                    </a:cubicBezTo>
                    <a:cubicBezTo>
                      <a:pt x="5644" y="3647"/>
                      <a:pt x="6444" y="4201"/>
                      <a:pt x="6536" y="5049"/>
                    </a:cubicBezTo>
                    <a:cubicBezTo>
                      <a:pt x="6536" y="5132"/>
                      <a:pt x="6600" y="5179"/>
                      <a:pt x="6668" y="5179"/>
                    </a:cubicBezTo>
                    <a:cubicBezTo>
                      <a:pt x="6724" y="5179"/>
                      <a:pt x="6782" y="5147"/>
                      <a:pt x="6810" y="5079"/>
                    </a:cubicBezTo>
                    <a:cubicBezTo>
                      <a:pt x="7600" y="2739"/>
                      <a:pt x="9332" y="337"/>
                      <a:pt x="12038" y="276"/>
                    </a:cubicBezTo>
                    <a:cubicBezTo>
                      <a:pt x="12110" y="272"/>
                      <a:pt x="12184" y="270"/>
                      <a:pt x="12257" y="270"/>
                    </a:cubicBezTo>
                    <a:cubicBezTo>
                      <a:pt x="13288" y="270"/>
                      <a:pt x="14368" y="669"/>
                      <a:pt x="15077" y="1492"/>
                    </a:cubicBezTo>
                    <a:cubicBezTo>
                      <a:pt x="16050" y="2647"/>
                      <a:pt x="16019" y="4289"/>
                      <a:pt x="15928" y="5748"/>
                    </a:cubicBezTo>
                    <a:cubicBezTo>
                      <a:pt x="15928" y="5860"/>
                      <a:pt x="15978" y="5923"/>
                      <a:pt x="16054" y="5923"/>
                    </a:cubicBezTo>
                    <a:cubicBezTo>
                      <a:pt x="16080" y="5923"/>
                      <a:pt x="16110" y="5915"/>
                      <a:pt x="16141" y="5900"/>
                    </a:cubicBezTo>
                    <a:cubicBezTo>
                      <a:pt x="16365" y="5747"/>
                      <a:pt x="16598" y="5680"/>
                      <a:pt x="16817" y="5680"/>
                    </a:cubicBezTo>
                    <a:cubicBezTo>
                      <a:pt x="17429" y="5680"/>
                      <a:pt x="17933" y="6209"/>
                      <a:pt x="17843" y="6903"/>
                    </a:cubicBezTo>
                    <a:lnTo>
                      <a:pt x="17813" y="6903"/>
                    </a:lnTo>
                    <a:cubicBezTo>
                      <a:pt x="17392" y="6898"/>
                      <a:pt x="16970" y="6897"/>
                      <a:pt x="16548" y="6897"/>
                    </a:cubicBezTo>
                    <a:cubicBezTo>
                      <a:pt x="14014" y="6897"/>
                      <a:pt x="11464" y="6963"/>
                      <a:pt x="8937" y="6963"/>
                    </a:cubicBezTo>
                    <a:cubicBezTo>
                      <a:pt x="7478" y="6994"/>
                      <a:pt x="5989" y="6994"/>
                      <a:pt x="4560" y="6994"/>
                    </a:cubicBezTo>
                    <a:cubicBezTo>
                      <a:pt x="3764" y="6994"/>
                      <a:pt x="2978" y="6967"/>
                      <a:pt x="2190" y="6967"/>
                    </a:cubicBezTo>
                    <a:cubicBezTo>
                      <a:pt x="1534" y="6967"/>
                      <a:pt x="877" y="6986"/>
                      <a:pt x="214" y="7055"/>
                    </a:cubicBezTo>
                    <a:cubicBezTo>
                      <a:pt x="183" y="7115"/>
                      <a:pt x="122" y="7115"/>
                      <a:pt x="31" y="7115"/>
                    </a:cubicBezTo>
                    <a:cubicBezTo>
                      <a:pt x="1" y="7115"/>
                      <a:pt x="1" y="7176"/>
                      <a:pt x="31" y="7176"/>
                    </a:cubicBezTo>
                    <a:cubicBezTo>
                      <a:pt x="859" y="7261"/>
                      <a:pt x="1696" y="7279"/>
                      <a:pt x="2537" y="7279"/>
                    </a:cubicBezTo>
                    <a:cubicBezTo>
                      <a:pt x="3209" y="7279"/>
                      <a:pt x="3885" y="7267"/>
                      <a:pt x="4560" y="7267"/>
                    </a:cubicBezTo>
                    <a:lnTo>
                      <a:pt x="8937" y="7267"/>
                    </a:lnTo>
                    <a:cubicBezTo>
                      <a:pt x="10903" y="7267"/>
                      <a:pt x="12868" y="7281"/>
                      <a:pt x="14843" y="7281"/>
                    </a:cubicBezTo>
                    <a:cubicBezTo>
                      <a:pt x="15830" y="7281"/>
                      <a:pt x="16820" y="7278"/>
                      <a:pt x="17813" y="7267"/>
                    </a:cubicBezTo>
                    <a:cubicBezTo>
                      <a:pt x="17830" y="7319"/>
                      <a:pt x="17894" y="7360"/>
                      <a:pt x="17959" y="7360"/>
                    </a:cubicBezTo>
                    <a:cubicBezTo>
                      <a:pt x="18009" y="7360"/>
                      <a:pt x="18060" y="7334"/>
                      <a:pt x="18086" y="7267"/>
                    </a:cubicBezTo>
                    <a:cubicBezTo>
                      <a:pt x="18361" y="6269"/>
                      <a:pt x="17652" y="5476"/>
                      <a:pt x="16801" y="5476"/>
                    </a:cubicBezTo>
                    <a:cubicBezTo>
                      <a:pt x="16615" y="5476"/>
                      <a:pt x="16423" y="5514"/>
                      <a:pt x="16232" y="5596"/>
                    </a:cubicBezTo>
                    <a:cubicBezTo>
                      <a:pt x="16293" y="4228"/>
                      <a:pt x="16293" y="2739"/>
                      <a:pt x="15412" y="1492"/>
                    </a:cubicBezTo>
                    <a:cubicBezTo>
                      <a:pt x="14712" y="489"/>
                      <a:pt x="13436" y="33"/>
                      <a:pt x="12281" y="3"/>
                    </a:cubicBezTo>
                    <a:cubicBezTo>
                      <a:pt x="12226" y="1"/>
                      <a:pt x="12173" y="0"/>
                      <a:pt x="1211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677" name="Google Shape;1677;p51"/>
          <p:cNvGrpSpPr/>
          <p:nvPr/>
        </p:nvGrpSpPr>
        <p:grpSpPr>
          <a:xfrm>
            <a:off x="7380312" y="1419622"/>
            <a:ext cx="764143" cy="432836"/>
            <a:chOff x="5038999" y="3418077"/>
            <a:chExt cx="615103" cy="348415"/>
          </a:xfrm>
        </p:grpSpPr>
        <p:sp>
          <p:nvSpPr>
            <p:cNvPr id="1678" name="Google Shape;1678;p51"/>
            <p:cNvSpPr/>
            <p:nvPr/>
          </p:nvSpPr>
          <p:spPr>
            <a:xfrm>
              <a:off x="5043268" y="3418077"/>
              <a:ext cx="605872" cy="348415"/>
            </a:xfrm>
            <a:custGeom>
              <a:avLst/>
              <a:gdLst/>
              <a:ahLst/>
              <a:cxnLst/>
              <a:rect l="l" t="t" r="r" b="b"/>
              <a:pathLst>
                <a:path w="28882" h="16609" extrusionOk="0">
                  <a:moveTo>
                    <a:pt x="15974" y="0"/>
                  </a:moveTo>
                  <a:cubicBezTo>
                    <a:pt x="12749" y="0"/>
                    <a:pt x="12015" y="3096"/>
                    <a:pt x="12176" y="5853"/>
                  </a:cubicBezTo>
                  <a:cubicBezTo>
                    <a:pt x="11008" y="4525"/>
                    <a:pt x="9541" y="3370"/>
                    <a:pt x="7905" y="3370"/>
                  </a:cubicBezTo>
                  <a:cubicBezTo>
                    <a:pt x="7158" y="3370"/>
                    <a:pt x="6376" y="3610"/>
                    <a:pt x="5571" y="4185"/>
                  </a:cubicBezTo>
                  <a:cubicBezTo>
                    <a:pt x="3236" y="5920"/>
                    <a:pt x="3336" y="9122"/>
                    <a:pt x="4870" y="11291"/>
                  </a:cubicBezTo>
                  <a:cubicBezTo>
                    <a:pt x="4463" y="11191"/>
                    <a:pt x="4041" y="11136"/>
                    <a:pt x="3623" y="11136"/>
                  </a:cubicBezTo>
                  <a:cubicBezTo>
                    <a:pt x="2636" y="11136"/>
                    <a:pt x="1670" y="11442"/>
                    <a:pt x="968" y="12191"/>
                  </a:cubicBezTo>
                  <a:cubicBezTo>
                    <a:pt x="134" y="13125"/>
                    <a:pt x="0" y="14793"/>
                    <a:pt x="834" y="15760"/>
                  </a:cubicBezTo>
                  <a:cubicBezTo>
                    <a:pt x="1420" y="16419"/>
                    <a:pt x="2384" y="16609"/>
                    <a:pt x="3426" y="16609"/>
                  </a:cubicBezTo>
                  <a:cubicBezTo>
                    <a:pt x="4758" y="16609"/>
                    <a:pt x="6217" y="16298"/>
                    <a:pt x="7172" y="16261"/>
                  </a:cubicBezTo>
                  <a:cubicBezTo>
                    <a:pt x="10508" y="16094"/>
                    <a:pt x="13877" y="15861"/>
                    <a:pt x="17213" y="15694"/>
                  </a:cubicBezTo>
                  <a:lnTo>
                    <a:pt x="22116" y="15460"/>
                  </a:lnTo>
                  <a:cubicBezTo>
                    <a:pt x="23317" y="15360"/>
                    <a:pt x="24785" y="15494"/>
                    <a:pt x="25952" y="15127"/>
                  </a:cubicBezTo>
                  <a:cubicBezTo>
                    <a:pt x="27353" y="14693"/>
                    <a:pt x="28220" y="13526"/>
                    <a:pt x="28454" y="12024"/>
                  </a:cubicBezTo>
                  <a:cubicBezTo>
                    <a:pt x="28882" y="8746"/>
                    <a:pt x="25946" y="7002"/>
                    <a:pt x="23106" y="7002"/>
                  </a:cubicBezTo>
                  <a:cubicBezTo>
                    <a:pt x="22623" y="7002"/>
                    <a:pt x="22143" y="7053"/>
                    <a:pt x="21682" y="7154"/>
                  </a:cubicBezTo>
                  <a:cubicBezTo>
                    <a:pt x="21516" y="7188"/>
                    <a:pt x="21482" y="7321"/>
                    <a:pt x="21416" y="7488"/>
                  </a:cubicBezTo>
                  <a:lnTo>
                    <a:pt x="21416" y="7455"/>
                  </a:lnTo>
                  <a:cubicBezTo>
                    <a:pt x="21416" y="4185"/>
                    <a:pt x="20148" y="349"/>
                    <a:pt x="16379" y="16"/>
                  </a:cubicBezTo>
                  <a:cubicBezTo>
                    <a:pt x="16240" y="5"/>
                    <a:pt x="16105" y="0"/>
                    <a:pt x="15974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1679;p51"/>
            <p:cNvSpPr/>
            <p:nvPr/>
          </p:nvSpPr>
          <p:spPr>
            <a:xfrm>
              <a:off x="5038999" y="3432992"/>
              <a:ext cx="614410" cy="314767"/>
            </a:xfrm>
            <a:custGeom>
              <a:avLst/>
              <a:gdLst/>
              <a:ahLst/>
              <a:cxnLst/>
              <a:rect l="l" t="t" r="r" b="b"/>
              <a:pathLst>
                <a:path w="29289" h="15005" extrusionOk="0">
                  <a:moveTo>
                    <a:pt x="15869" y="0"/>
                  </a:moveTo>
                  <a:cubicBezTo>
                    <a:pt x="12812" y="0"/>
                    <a:pt x="12634" y="3731"/>
                    <a:pt x="12943" y="6143"/>
                  </a:cubicBezTo>
                  <a:cubicBezTo>
                    <a:pt x="12962" y="6370"/>
                    <a:pt x="12810" y="6468"/>
                    <a:pt x="12643" y="6468"/>
                  </a:cubicBezTo>
                  <a:cubicBezTo>
                    <a:pt x="12517" y="6468"/>
                    <a:pt x="12382" y="6411"/>
                    <a:pt x="12310" y="6310"/>
                  </a:cubicBezTo>
                  <a:cubicBezTo>
                    <a:pt x="11183" y="4841"/>
                    <a:pt x="9716" y="3282"/>
                    <a:pt x="7986" y="3282"/>
                  </a:cubicBezTo>
                  <a:cubicBezTo>
                    <a:pt x="7359" y="3282"/>
                    <a:pt x="6697" y="3487"/>
                    <a:pt x="6005" y="3975"/>
                  </a:cubicBezTo>
                  <a:cubicBezTo>
                    <a:pt x="3737" y="5643"/>
                    <a:pt x="4237" y="8411"/>
                    <a:pt x="5438" y="10546"/>
                  </a:cubicBezTo>
                  <a:cubicBezTo>
                    <a:pt x="5471" y="10580"/>
                    <a:pt x="5438" y="10646"/>
                    <a:pt x="5438" y="10713"/>
                  </a:cubicBezTo>
                  <a:cubicBezTo>
                    <a:pt x="5629" y="10808"/>
                    <a:pt x="5517" y="11116"/>
                    <a:pt x="5304" y="11116"/>
                  </a:cubicBezTo>
                  <a:cubicBezTo>
                    <a:pt x="5293" y="11116"/>
                    <a:pt x="5282" y="11115"/>
                    <a:pt x="5271" y="11113"/>
                  </a:cubicBezTo>
                  <a:cubicBezTo>
                    <a:pt x="4838" y="11047"/>
                    <a:pt x="4452" y="11002"/>
                    <a:pt x="4090" y="11002"/>
                  </a:cubicBezTo>
                  <a:cubicBezTo>
                    <a:pt x="3366" y="11002"/>
                    <a:pt x="2736" y="11180"/>
                    <a:pt x="2002" y="11714"/>
                  </a:cubicBezTo>
                  <a:cubicBezTo>
                    <a:pt x="1" y="13215"/>
                    <a:pt x="1335" y="14816"/>
                    <a:pt x="3603" y="14983"/>
                  </a:cubicBezTo>
                  <a:cubicBezTo>
                    <a:pt x="3820" y="14998"/>
                    <a:pt x="4042" y="15005"/>
                    <a:pt x="4267" y="15005"/>
                  </a:cubicBezTo>
                  <a:cubicBezTo>
                    <a:pt x="5496" y="15005"/>
                    <a:pt x="6828" y="14806"/>
                    <a:pt x="8040" y="14749"/>
                  </a:cubicBezTo>
                  <a:cubicBezTo>
                    <a:pt x="11275" y="14549"/>
                    <a:pt x="14478" y="14382"/>
                    <a:pt x="17713" y="14216"/>
                  </a:cubicBezTo>
                  <a:lnTo>
                    <a:pt x="22584" y="13949"/>
                  </a:lnTo>
                  <a:cubicBezTo>
                    <a:pt x="24251" y="13882"/>
                    <a:pt x="26486" y="14082"/>
                    <a:pt x="27420" y="12381"/>
                  </a:cubicBezTo>
                  <a:cubicBezTo>
                    <a:pt x="29288" y="8912"/>
                    <a:pt x="25452" y="7077"/>
                    <a:pt x="22584" y="7077"/>
                  </a:cubicBezTo>
                  <a:lnTo>
                    <a:pt x="22517" y="7110"/>
                  </a:lnTo>
                  <a:lnTo>
                    <a:pt x="22016" y="7110"/>
                  </a:lnTo>
                  <a:cubicBezTo>
                    <a:pt x="21950" y="7110"/>
                    <a:pt x="21883" y="7144"/>
                    <a:pt x="21783" y="7144"/>
                  </a:cubicBezTo>
                  <a:cubicBezTo>
                    <a:pt x="21750" y="7144"/>
                    <a:pt x="21650" y="7144"/>
                    <a:pt x="21616" y="7110"/>
                  </a:cubicBezTo>
                  <a:cubicBezTo>
                    <a:pt x="21483" y="7110"/>
                    <a:pt x="21316" y="7077"/>
                    <a:pt x="21149" y="7077"/>
                  </a:cubicBezTo>
                  <a:cubicBezTo>
                    <a:pt x="20982" y="7077"/>
                    <a:pt x="20782" y="6977"/>
                    <a:pt x="20782" y="6744"/>
                  </a:cubicBezTo>
                  <a:cubicBezTo>
                    <a:pt x="20749" y="3941"/>
                    <a:pt x="19848" y="606"/>
                    <a:pt x="16646" y="72"/>
                  </a:cubicBezTo>
                  <a:cubicBezTo>
                    <a:pt x="16369" y="23"/>
                    <a:pt x="16110" y="0"/>
                    <a:pt x="158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1680;p51"/>
            <p:cNvSpPr/>
            <p:nvPr/>
          </p:nvSpPr>
          <p:spPr>
            <a:xfrm>
              <a:off x="5039712" y="3418077"/>
              <a:ext cx="613697" cy="348415"/>
            </a:xfrm>
            <a:custGeom>
              <a:avLst/>
              <a:gdLst/>
              <a:ahLst/>
              <a:cxnLst/>
              <a:rect l="l" t="t" r="r" b="b"/>
              <a:pathLst>
                <a:path w="29255" h="16609" extrusionOk="0">
                  <a:moveTo>
                    <a:pt x="15865" y="684"/>
                  </a:moveTo>
                  <a:cubicBezTo>
                    <a:pt x="16097" y="684"/>
                    <a:pt x="16346" y="705"/>
                    <a:pt x="16612" y="750"/>
                  </a:cubicBezTo>
                  <a:cubicBezTo>
                    <a:pt x="19848" y="1283"/>
                    <a:pt x="20748" y="4619"/>
                    <a:pt x="20748" y="7421"/>
                  </a:cubicBezTo>
                  <a:cubicBezTo>
                    <a:pt x="20748" y="7655"/>
                    <a:pt x="20948" y="7755"/>
                    <a:pt x="21115" y="7755"/>
                  </a:cubicBezTo>
                  <a:cubicBezTo>
                    <a:pt x="21249" y="7788"/>
                    <a:pt x="21415" y="7788"/>
                    <a:pt x="21582" y="7788"/>
                  </a:cubicBezTo>
                  <a:cubicBezTo>
                    <a:pt x="21616" y="7821"/>
                    <a:pt x="21682" y="7821"/>
                    <a:pt x="21749" y="7821"/>
                  </a:cubicBezTo>
                  <a:cubicBezTo>
                    <a:pt x="21849" y="7788"/>
                    <a:pt x="21916" y="7788"/>
                    <a:pt x="22016" y="7788"/>
                  </a:cubicBezTo>
                  <a:lnTo>
                    <a:pt x="22550" y="7788"/>
                  </a:lnTo>
                  <a:cubicBezTo>
                    <a:pt x="25418" y="7788"/>
                    <a:pt x="29254" y="9656"/>
                    <a:pt x="27386" y="13092"/>
                  </a:cubicBezTo>
                  <a:cubicBezTo>
                    <a:pt x="26452" y="14760"/>
                    <a:pt x="24217" y="14526"/>
                    <a:pt x="22550" y="14626"/>
                  </a:cubicBezTo>
                  <a:lnTo>
                    <a:pt x="17679" y="14860"/>
                  </a:lnTo>
                  <a:cubicBezTo>
                    <a:pt x="14410" y="15027"/>
                    <a:pt x="11208" y="15227"/>
                    <a:pt x="8006" y="15394"/>
                  </a:cubicBezTo>
                  <a:cubicBezTo>
                    <a:pt x="6825" y="15476"/>
                    <a:pt x="5553" y="15694"/>
                    <a:pt x="4340" y="15694"/>
                  </a:cubicBezTo>
                  <a:cubicBezTo>
                    <a:pt x="4080" y="15694"/>
                    <a:pt x="3823" y="15684"/>
                    <a:pt x="3569" y="15660"/>
                  </a:cubicBezTo>
                  <a:cubicBezTo>
                    <a:pt x="1334" y="15460"/>
                    <a:pt x="0" y="13826"/>
                    <a:pt x="2002" y="12358"/>
                  </a:cubicBezTo>
                  <a:cubicBezTo>
                    <a:pt x="2702" y="11861"/>
                    <a:pt x="3341" y="11701"/>
                    <a:pt x="4084" y="11701"/>
                  </a:cubicBezTo>
                  <a:cubicBezTo>
                    <a:pt x="4439" y="11701"/>
                    <a:pt x="4817" y="11737"/>
                    <a:pt x="5237" y="11791"/>
                  </a:cubicBezTo>
                  <a:cubicBezTo>
                    <a:pt x="5250" y="11793"/>
                    <a:pt x="5262" y="11793"/>
                    <a:pt x="5274" y="11793"/>
                  </a:cubicBezTo>
                  <a:cubicBezTo>
                    <a:pt x="5513" y="11793"/>
                    <a:pt x="5595" y="11484"/>
                    <a:pt x="5404" y="11357"/>
                  </a:cubicBezTo>
                  <a:cubicBezTo>
                    <a:pt x="5437" y="11324"/>
                    <a:pt x="5437" y="11291"/>
                    <a:pt x="5404" y="11191"/>
                  </a:cubicBezTo>
                  <a:cubicBezTo>
                    <a:pt x="4203" y="9089"/>
                    <a:pt x="3703" y="6287"/>
                    <a:pt x="6004" y="4652"/>
                  </a:cubicBezTo>
                  <a:cubicBezTo>
                    <a:pt x="6697" y="4164"/>
                    <a:pt x="7356" y="3960"/>
                    <a:pt x="7979" y="3960"/>
                  </a:cubicBezTo>
                  <a:cubicBezTo>
                    <a:pt x="9700" y="3960"/>
                    <a:pt x="11149" y="5519"/>
                    <a:pt x="12276" y="6988"/>
                  </a:cubicBezTo>
                  <a:cubicBezTo>
                    <a:pt x="12346" y="7073"/>
                    <a:pt x="12477" y="7121"/>
                    <a:pt x="12602" y="7121"/>
                  </a:cubicBezTo>
                  <a:cubicBezTo>
                    <a:pt x="12771" y="7121"/>
                    <a:pt x="12928" y="7032"/>
                    <a:pt x="12909" y="6821"/>
                  </a:cubicBezTo>
                  <a:cubicBezTo>
                    <a:pt x="12630" y="4372"/>
                    <a:pt x="12812" y="684"/>
                    <a:pt x="15865" y="684"/>
                  </a:cubicBezTo>
                  <a:close/>
                  <a:moveTo>
                    <a:pt x="16004" y="0"/>
                  </a:moveTo>
                  <a:cubicBezTo>
                    <a:pt x="12753" y="0"/>
                    <a:pt x="12081" y="3096"/>
                    <a:pt x="12209" y="5853"/>
                  </a:cubicBezTo>
                  <a:cubicBezTo>
                    <a:pt x="11018" y="4525"/>
                    <a:pt x="9544" y="3370"/>
                    <a:pt x="7927" y="3370"/>
                  </a:cubicBezTo>
                  <a:cubicBezTo>
                    <a:pt x="7189" y="3370"/>
                    <a:pt x="6422" y="3610"/>
                    <a:pt x="5637" y="4185"/>
                  </a:cubicBezTo>
                  <a:cubicBezTo>
                    <a:pt x="3302" y="5920"/>
                    <a:pt x="3369" y="9122"/>
                    <a:pt x="4937" y="11291"/>
                  </a:cubicBezTo>
                  <a:cubicBezTo>
                    <a:pt x="4530" y="11191"/>
                    <a:pt x="4102" y="11136"/>
                    <a:pt x="3677" y="11136"/>
                  </a:cubicBezTo>
                  <a:cubicBezTo>
                    <a:pt x="2675" y="11136"/>
                    <a:pt x="1690" y="11442"/>
                    <a:pt x="1034" y="12191"/>
                  </a:cubicBezTo>
                  <a:cubicBezTo>
                    <a:pt x="200" y="13125"/>
                    <a:pt x="67" y="14793"/>
                    <a:pt x="901" y="15760"/>
                  </a:cubicBezTo>
                  <a:cubicBezTo>
                    <a:pt x="1486" y="16419"/>
                    <a:pt x="2450" y="16609"/>
                    <a:pt x="3492" y="16609"/>
                  </a:cubicBezTo>
                  <a:cubicBezTo>
                    <a:pt x="4825" y="16609"/>
                    <a:pt x="6284" y="16298"/>
                    <a:pt x="7239" y="16261"/>
                  </a:cubicBezTo>
                  <a:cubicBezTo>
                    <a:pt x="10574" y="16094"/>
                    <a:pt x="13943" y="15861"/>
                    <a:pt x="17279" y="15694"/>
                  </a:cubicBezTo>
                  <a:lnTo>
                    <a:pt x="22149" y="15460"/>
                  </a:lnTo>
                  <a:cubicBezTo>
                    <a:pt x="23383" y="15427"/>
                    <a:pt x="24784" y="15494"/>
                    <a:pt x="25985" y="15127"/>
                  </a:cubicBezTo>
                  <a:cubicBezTo>
                    <a:pt x="27420" y="14660"/>
                    <a:pt x="28287" y="13492"/>
                    <a:pt x="28454" y="12024"/>
                  </a:cubicBezTo>
                  <a:cubicBezTo>
                    <a:pt x="28854" y="8732"/>
                    <a:pt x="25890" y="7013"/>
                    <a:pt x="23038" y="7013"/>
                  </a:cubicBezTo>
                  <a:cubicBezTo>
                    <a:pt x="22567" y="7013"/>
                    <a:pt x="22098" y="7060"/>
                    <a:pt x="21649" y="7154"/>
                  </a:cubicBezTo>
                  <a:cubicBezTo>
                    <a:pt x="21515" y="7154"/>
                    <a:pt x="21449" y="7321"/>
                    <a:pt x="21449" y="7488"/>
                  </a:cubicBezTo>
                  <a:lnTo>
                    <a:pt x="21449" y="7455"/>
                  </a:lnTo>
                  <a:cubicBezTo>
                    <a:pt x="21449" y="4185"/>
                    <a:pt x="20148" y="316"/>
                    <a:pt x="16412" y="16"/>
                  </a:cubicBezTo>
                  <a:cubicBezTo>
                    <a:pt x="16272" y="5"/>
                    <a:pt x="16136" y="0"/>
                    <a:pt x="16004" y="0"/>
                  </a:cubicBezTo>
                  <a:close/>
                </a:path>
              </a:pathLst>
            </a:custGeom>
            <a:solidFill>
              <a:srgbClr val="C4007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51"/>
            <p:cNvSpPr/>
            <p:nvPr/>
          </p:nvSpPr>
          <p:spPr>
            <a:xfrm>
              <a:off x="5127168" y="3432405"/>
              <a:ext cx="526934" cy="278518"/>
            </a:xfrm>
            <a:custGeom>
              <a:avLst/>
              <a:gdLst/>
              <a:ahLst/>
              <a:cxnLst/>
              <a:rect l="l" t="t" r="r" b="b"/>
              <a:pathLst>
                <a:path w="25119" h="13277" extrusionOk="0">
                  <a:moveTo>
                    <a:pt x="11696" y="1"/>
                  </a:moveTo>
                  <a:cubicBezTo>
                    <a:pt x="8643" y="1"/>
                    <a:pt x="8461" y="3689"/>
                    <a:pt x="8740" y="6138"/>
                  </a:cubicBezTo>
                  <a:cubicBezTo>
                    <a:pt x="8759" y="6349"/>
                    <a:pt x="8602" y="6438"/>
                    <a:pt x="8433" y="6438"/>
                  </a:cubicBezTo>
                  <a:cubicBezTo>
                    <a:pt x="8308" y="6438"/>
                    <a:pt x="8177" y="6390"/>
                    <a:pt x="8107" y="6305"/>
                  </a:cubicBezTo>
                  <a:cubicBezTo>
                    <a:pt x="6980" y="4836"/>
                    <a:pt x="5531" y="3277"/>
                    <a:pt x="3810" y="3277"/>
                  </a:cubicBezTo>
                  <a:cubicBezTo>
                    <a:pt x="3187" y="3277"/>
                    <a:pt x="2528" y="3481"/>
                    <a:pt x="1835" y="3969"/>
                  </a:cubicBezTo>
                  <a:cubicBezTo>
                    <a:pt x="201" y="5137"/>
                    <a:pt x="1" y="6872"/>
                    <a:pt x="401" y="8539"/>
                  </a:cubicBezTo>
                  <a:cubicBezTo>
                    <a:pt x="541" y="7054"/>
                    <a:pt x="1930" y="5756"/>
                    <a:pt x="3419" y="5756"/>
                  </a:cubicBezTo>
                  <a:cubicBezTo>
                    <a:pt x="3702" y="5756"/>
                    <a:pt x="3988" y="5803"/>
                    <a:pt x="4270" y="5904"/>
                  </a:cubicBezTo>
                  <a:cubicBezTo>
                    <a:pt x="6005" y="6471"/>
                    <a:pt x="7273" y="7472"/>
                    <a:pt x="8440" y="8740"/>
                  </a:cubicBezTo>
                  <a:cubicBezTo>
                    <a:pt x="8507" y="8106"/>
                    <a:pt x="8574" y="7505"/>
                    <a:pt x="8707" y="6905"/>
                  </a:cubicBezTo>
                  <a:cubicBezTo>
                    <a:pt x="8980" y="5378"/>
                    <a:pt x="10167" y="4688"/>
                    <a:pt x="11416" y="4688"/>
                  </a:cubicBezTo>
                  <a:cubicBezTo>
                    <a:pt x="12761" y="4688"/>
                    <a:pt x="14179" y="5487"/>
                    <a:pt x="14611" y="6905"/>
                  </a:cubicBezTo>
                  <a:cubicBezTo>
                    <a:pt x="14911" y="7806"/>
                    <a:pt x="15078" y="8773"/>
                    <a:pt x="15245" y="9774"/>
                  </a:cubicBezTo>
                  <a:cubicBezTo>
                    <a:pt x="16038" y="9207"/>
                    <a:pt x="16955" y="8871"/>
                    <a:pt x="17932" y="8871"/>
                  </a:cubicBezTo>
                  <a:cubicBezTo>
                    <a:pt x="18392" y="8871"/>
                    <a:pt x="18867" y="8946"/>
                    <a:pt x="19348" y="9107"/>
                  </a:cubicBezTo>
                  <a:cubicBezTo>
                    <a:pt x="20782" y="9607"/>
                    <a:pt x="21916" y="10774"/>
                    <a:pt x="22283" y="12275"/>
                  </a:cubicBezTo>
                  <a:cubicBezTo>
                    <a:pt x="22383" y="12609"/>
                    <a:pt x="22417" y="12943"/>
                    <a:pt x="22417" y="13276"/>
                  </a:cubicBezTo>
                  <a:cubicBezTo>
                    <a:pt x="22750" y="13076"/>
                    <a:pt x="23017" y="12776"/>
                    <a:pt x="23217" y="12376"/>
                  </a:cubicBezTo>
                  <a:cubicBezTo>
                    <a:pt x="25119" y="8940"/>
                    <a:pt x="21249" y="7105"/>
                    <a:pt x="18381" y="7105"/>
                  </a:cubicBezTo>
                  <a:lnTo>
                    <a:pt x="17847" y="7105"/>
                  </a:lnTo>
                  <a:cubicBezTo>
                    <a:pt x="17747" y="7105"/>
                    <a:pt x="17680" y="7105"/>
                    <a:pt x="17580" y="7138"/>
                  </a:cubicBezTo>
                  <a:cubicBezTo>
                    <a:pt x="17513" y="7138"/>
                    <a:pt x="17447" y="7138"/>
                    <a:pt x="17413" y="7105"/>
                  </a:cubicBezTo>
                  <a:cubicBezTo>
                    <a:pt x="17246" y="7105"/>
                    <a:pt x="17080" y="7072"/>
                    <a:pt x="16946" y="7072"/>
                  </a:cubicBezTo>
                  <a:cubicBezTo>
                    <a:pt x="16779" y="7072"/>
                    <a:pt x="16579" y="6972"/>
                    <a:pt x="16579" y="6738"/>
                  </a:cubicBezTo>
                  <a:cubicBezTo>
                    <a:pt x="16579" y="3936"/>
                    <a:pt x="15679" y="600"/>
                    <a:pt x="12443" y="67"/>
                  </a:cubicBezTo>
                  <a:cubicBezTo>
                    <a:pt x="12177" y="22"/>
                    <a:pt x="11928" y="1"/>
                    <a:pt x="11696" y="1"/>
                  </a:cubicBezTo>
                  <a:close/>
                </a:path>
              </a:pathLst>
            </a:custGeom>
            <a:solidFill>
              <a:srgbClr val="D8F2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51"/>
            <p:cNvSpPr/>
            <p:nvPr/>
          </p:nvSpPr>
          <p:spPr>
            <a:xfrm>
              <a:off x="5039712" y="3418077"/>
              <a:ext cx="613697" cy="348415"/>
            </a:xfrm>
            <a:custGeom>
              <a:avLst/>
              <a:gdLst/>
              <a:ahLst/>
              <a:cxnLst/>
              <a:rect l="l" t="t" r="r" b="b"/>
              <a:pathLst>
                <a:path w="29255" h="16609" extrusionOk="0">
                  <a:moveTo>
                    <a:pt x="15865" y="684"/>
                  </a:moveTo>
                  <a:cubicBezTo>
                    <a:pt x="16097" y="684"/>
                    <a:pt x="16346" y="705"/>
                    <a:pt x="16612" y="750"/>
                  </a:cubicBezTo>
                  <a:cubicBezTo>
                    <a:pt x="19848" y="1283"/>
                    <a:pt x="20748" y="4619"/>
                    <a:pt x="20748" y="7421"/>
                  </a:cubicBezTo>
                  <a:cubicBezTo>
                    <a:pt x="20748" y="7655"/>
                    <a:pt x="20948" y="7755"/>
                    <a:pt x="21115" y="7755"/>
                  </a:cubicBezTo>
                  <a:cubicBezTo>
                    <a:pt x="21249" y="7788"/>
                    <a:pt x="21415" y="7788"/>
                    <a:pt x="21582" y="7788"/>
                  </a:cubicBezTo>
                  <a:cubicBezTo>
                    <a:pt x="21616" y="7821"/>
                    <a:pt x="21682" y="7821"/>
                    <a:pt x="21749" y="7821"/>
                  </a:cubicBezTo>
                  <a:cubicBezTo>
                    <a:pt x="21849" y="7788"/>
                    <a:pt x="21916" y="7788"/>
                    <a:pt x="22016" y="7788"/>
                  </a:cubicBezTo>
                  <a:lnTo>
                    <a:pt x="22550" y="7788"/>
                  </a:lnTo>
                  <a:cubicBezTo>
                    <a:pt x="25418" y="7788"/>
                    <a:pt x="29254" y="9656"/>
                    <a:pt x="27386" y="13092"/>
                  </a:cubicBezTo>
                  <a:cubicBezTo>
                    <a:pt x="26452" y="14760"/>
                    <a:pt x="24217" y="14526"/>
                    <a:pt x="22550" y="14626"/>
                  </a:cubicBezTo>
                  <a:lnTo>
                    <a:pt x="17679" y="14860"/>
                  </a:lnTo>
                  <a:cubicBezTo>
                    <a:pt x="14410" y="15027"/>
                    <a:pt x="11208" y="15227"/>
                    <a:pt x="8006" y="15394"/>
                  </a:cubicBezTo>
                  <a:cubicBezTo>
                    <a:pt x="6825" y="15476"/>
                    <a:pt x="5553" y="15694"/>
                    <a:pt x="4340" y="15694"/>
                  </a:cubicBezTo>
                  <a:cubicBezTo>
                    <a:pt x="4080" y="15694"/>
                    <a:pt x="3823" y="15684"/>
                    <a:pt x="3569" y="15660"/>
                  </a:cubicBezTo>
                  <a:cubicBezTo>
                    <a:pt x="1334" y="15460"/>
                    <a:pt x="0" y="13826"/>
                    <a:pt x="2002" y="12358"/>
                  </a:cubicBezTo>
                  <a:cubicBezTo>
                    <a:pt x="2702" y="11861"/>
                    <a:pt x="3341" y="11701"/>
                    <a:pt x="4084" y="11701"/>
                  </a:cubicBezTo>
                  <a:cubicBezTo>
                    <a:pt x="4439" y="11701"/>
                    <a:pt x="4817" y="11737"/>
                    <a:pt x="5237" y="11791"/>
                  </a:cubicBezTo>
                  <a:cubicBezTo>
                    <a:pt x="5250" y="11793"/>
                    <a:pt x="5262" y="11793"/>
                    <a:pt x="5274" y="11793"/>
                  </a:cubicBezTo>
                  <a:cubicBezTo>
                    <a:pt x="5513" y="11793"/>
                    <a:pt x="5595" y="11484"/>
                    <a:pt x="5404" y="11357"/>
                  </a:cubicBezTo>
                  <a:cubicBezTo>
                    <a:pt x="5437" y="11324"/>
                    <a:pt x="5437" y="11291"/>
                    <a:pt x="5404" y="11191"/>
                  </a:cubicBezTo>
                  <a:cubicBezTo>
                    <a:pt x="4203" y="9089"/>
                    <a:pt x="3703" y="6287"/>
                    <a:pt x="6004" y="4652"/>
                  </a:cubicBezTo>
                  <a:cubicBezTo>
                    <a:pt x="6697" y="4164"/>
                    <a:pt x="7356" y="3960"/>
                    <a:pt x="7979" y="3960"/>
                  </a:cubicBezTo>
                  <a:cubicBezTo>
                    <a:pt x="9700" y="3960"/>
                    <a:pt x="11149" y="5519"/>
                    <a:pt x="12276" y="6988"/>
                  </a:cubicBezTo>
                  <a:cubicBezTo>
                    <a:pt x="12346" y="7073"/>
                    <a:pt x="12477" y="7121"/>
                    <a:pt x="12602" y="7121"/>
                  </a:cubicBezTo>
                  <a:cubicBezTo>
                    <a:pt x="12771" y="7121"/>
                    <a:pt x="12928" y="7032"/>
                    <a:pt x="12909" y="6821"/>
                  </a:cubicBezTo>
                  <a:cubicBezTo>
                    <a:pt x="12630" y="4372"/>
                    <a:pt x="12812" y="684"/>
                    <a:pt x="15865" y="684"/>
                  </a:cubicBezTo>
                  <a:close/>
                  <a:moveTo>
                    <a:pt x="16004" y="0"/>
                  </a:moveTo>
                  <a:cubicBezTo>
                    <a:pt x="12753" y="0"/>
                    <a:pt x="12081" y="3096"/>
                    <a:pt x="12209" y="5853"/>
                  </a:cubicBezTo>
                  <a:cubicBezTo>
                    <a:pt x="11018" y="4525"/>
                    <a:pt x="9544" y="3370"/>
                    <a:pt x="7927" y="3370"/>
                  </a:cubicBezTo>
                  <a:cubicBezTo>
                    <a:pt x="7189" y="3370"/>
                    <a:pt x="6422" y="3610"/>
                    <a:pt x="5637" y="4185"/>
                  </a:cubicBezTo>
                  <a:cubicBezTo>
                    <a:pt x="3302" y="5920"/>
                    <a:pt x="3369" y="9122"/>
                    <a:pt x="4937" y="11291"/>
                  </a:cubicBezTo>
                  <a:cubicBezTo>
                    <a:pt x="4530" y="11191"/>
                    <a:pt x="4102" y="11136"/>
                    <a:pt x="3677" y="11136"/>
                  </a:cubicBezTo>
                  <a:cubicBezTo>
                    <a:pt x="2675" y="11136"/>
                    <a:pt x="1690" y="11442"/>
                    <a:pt x="1034" y="12191"/>
                  </a:cubicBezTo>
                  <a:cubicBezTo>
                    <a:pt x="200" y="13125"/>
                    <a:pt x="67" y="14793"/>
                    <a:pt x="901" y="15760"/>
                  </a:cubicBezTo>
                  <a:cubicBezTo>
                    <a:pt x="1486" y="16419"/>
                    <a:pt x="2450" y="16609"/>
                    <a:pt x="3492" y="16609"/>
                  </a:cubicBezTo>
                  <a:cubicBezTo>
                    <a:pt x="4825" y="16609"/>
                    <a:pt x="6284" y="16298"/>
                    <a:pt x="7239" y="16261"/>
                  </a:cubicBezTo>
                  <a:cubicBezTo>
                    <a:pt x="10574" y="16094"/>
                    <a:pt x="13943" y="15861"/>
                    <a:pt x="17279" y="15694"/>
                  </a:cubicBezTo>
                  <a:lnTo>
                    <a:pt x="22149" y="15460"/>
                  </a:lnTo>
                  <a:cubicBezTo>
                    <a:pt x="23383" y="15427"/>
                    <a:pt x="24784" y="15494"/>
                    <a:pt x="25985" y="15127"/>
                  </a:cubicBezTo>
                  <a:cubicBezTo>
                    <a:pt x="27420" y="14660"/>
                    <a:pt x="28287" y="13492"/>
                    <a:pt x="28454" y="12024"/>
                  </a:cubicBezTo>
                  <a:cubicBezTo>
                    <a:pt x="28854" y="8732"/>
                    <a:pt x="25890" y="7013"/>
                    <a:pt x="23038" y="7013"/>
                  </a:cubicBezTo>
                  <a:cubicBezTo>
                    <a:pt x="22567" y="7013"/>
                    <a:pt x="22098" y="7060"/>
                    <a:pt x="21649" y="7154"/>
                  </a:cubicBezTo>
                  <a:cubicBezTo>
                    <a:pt x="21515" y="7154"/>
                    <a:pt x="21449" y="7321"/>
                    <a:pt x="21449" y="7488"/>
                  </a:cubicBezTo>
                  <a:lnTo>
                    <a:pt x="21449" y="7455"/>
                  </a:lnTo>
                  <a:cubicBezTo>
                    <a:pt x="21449" y="4185"/>
                    <a:pt x="20148" y="316"/>
                    <a:pt x="16412" y="16"/>
                  </a:cubicBezTo>
                  <a:cubicBezTo>
                    <a:pt x="16272" y="5"/>
                    <a:pt x="16136" y="0"/>
                    <a:pt x="160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" name="Google Shape;1524;p49"/>
          <p:cNvGrpSpPr/>
          <p:nvPr/>
        </p:nvGrpSpPr>
        <p:grpSpPr>
          <a:xfrm>
            <a:off x="35496" y="1"/>
            <a:ext cx="2042726" cy="1347614"/>
            <a:chOff x="1021075" y="1801525"/>
            <a:chExt cx="1078193" cy="835094"/>
          </a:xfrm>
        </p:grpSpPr>
        <p:sp>
          <p:nvSpPr>
            <p:cNvPr id="80" name="Google Shape;1525;p49"/>
            <p:cNvSpPr/>
            <p:nvPr/>
          </p:nvSpPr>
          <p:spPr>
            <a:xfrm>
              <a:off x="1021075" y="1801525"/>
              <a:ext cx="1078193" cy="835094"/>
            </a:xfrm>
            <a:custGeom>
              <a:avLst/>
              <a:gdLst/>
              <a:ahLst/>
              <a:cxnLst/>
              <a:rect l="l" t="t" r="r" b="b"/>
              <a:pathLst>
                <a:path w="38938" h="29335" extrusionOk="0">
                  <a:moveTo>
                    <a:pt x="21447" y="1"/>
                  </a:moveTo>
                  <a:cubicBezTo>
                    <a:pt x="18375" y="1"/>
                    <a:pt x="15345" y="1269"/>
                    <a:pt x="13284" y="3686"/>
                  </a:cubicBezTo>
                  <a:cubicBezTo>
                    <a:pt x="13102" y="3929"/>
                    <a:pt x="12950" y="4142"/>
                    <a:pt x="12767" y="4385"/>
                  </a:cubicBezTo>
                  <a:cubicBezTo>
                    <a:pt x="12737" y="4446"/>
                    <a:pt x="12676" y="4537"/>
                    <a:pt x="12615" y="4568"/>
                  </a:cubicBezTo>
                  <a:cubicBezTo>
                    <a:pt x="12494" y="4750"/>
                    <a:pt x="12372" y="4902"/>
                    <a:pt x="12281" y="5084"/>
                  </a:cubicBezTo>
                  <a:cubicBezTo>
                    <a:pt x="12220" y="5176"/>
                    <a:pt x="12190" y="5206"/>
                    <a:pt x="12159" y="5297"/>
                  </a:cubicBezTo>
                  <a:cubicBezTo>
                    <a:pt x="12007" y="5510"/>
                    <a:pt x="11886" y="5753"/>
                    <a:pt x="11764" y="5996"/>
                  </a:cubicBezTo>
                  <a:lnTo>
                    <a:pt x="11673" y="6239"/>
                  </a:lnTo>
                  <a:cubicBezTo>
                    <a:pt x="11582" y="6391"/>
                    <a:pt x="11521" y="6574"/>
                    <a:pt x="11430" y="6756"/>
                  </a:cubicBezTo>
                  <a:cubicBezTo>
                    <a:pt x="11399" y="6878"/>
                    <a:pt x="11369" y="6969"/>
                    <a:pt x="11308" y="7060"/>
                  </a:cubicBezTo>
                  <a:cubicBezTo>
                    <a:pt x="11247" y="7273"/>
                    <a:pt x="11217" y="7455"/>
                    <a:pt x="11126" y="7638"/>
                  </a:cubicBezTo>
                  <a:cubicBezTo>
                    <a:pt x="11095" y="7759"/>
                    <a:pt x="11065" y="7881"/>
                    <a:pt x="11004" y="8033"/>
                  </a:cubicBezTo>
                  <a:lnTo>
                    <a:pt x="10883" y="8489"/>
                  </a:lnTo>
                  <a:cubicBezTo>
                    <a:pt x="10761" y="9157"/>
                    <a:pt x="10639" y="9887"/>
                    <a:pt x="10639" y="10616"/>
                  </a:cubicBezTo>
                  <a:cubicBezTo>
                    <a:pt x="10090" y="9939"/>
                    <a:pt x="9211" y="9537"/>
                    <a:pt x="8345" y="9537"/>
                  </a:cubicBezTo>
                  <a:cubicBezTo>
                    <a:pt x="7774" y="9537"/>
                    <a:pt x="7208" y="9713"/>
                    <a:pt x="6749" y="10100"/>
                  </a:cubicBezTo>
                  <a:cubicBezTo>
                    <a:pt x="5655" y="11072"/>
                    <a:pt x="5533" y="13109"/>
                    <a:pt x="6658" y="14051"/>
                  </a:cubicBezTo>
                  <a:lnTo>
                    <a:pt x="6597" y="14112"/>
                  </a:lnTo>
                  <a:cubicBezTo>
                    <a:pt x="5984" y="13550"/>
                    <a:pt x="5191" y="13294"/>
                    <a:pt x="4377" y="13294"/>
                  </a:cubicBezTo>
                  <a:cubicBezTo>
                    <a:pt x="3736" y="13294"/>
                    <a:pt x="3082" y="13453"/>
                    <a:pt x="2493" y="13747"/>
                  </a:cubicBezTo>
                  <a:cubicBezTo>
                    <a:pt x="639" y="14720"/>
                    <a:pt x="1" y="16908"/>
                    <a:pt x="305" y="18884"/>
                  </a:cubicBezTo>
                  <a:cubicBezTo>
                    <a:pt x="761" y="21620"/>
                    <a:pt x="2737" y="23626"/>
                    <a:pt x="5138" y="25145"/>
                  </a:cubicBezTo>
                  <a:cubicBezTo>
                    <a:pt x="5351" y="25297"/>
                    <a:pt x="5624" y="25449"/>
                    <a:pt x="5837" y="25571"/>
                  </a:cubicBezTo>
                  <a:lnTo>
                    <a:pt x="5898" y="25571"/>
                  </a:lnTo>
                  <a:cubicBezTo>
                    <a:pt x="6110" y="25723"/>
                    <a:pt x="6384" y="25845"/>
                    <a:pt x="6597" y="25997"/>
                  </a:cubicBezTo>
                  <a:cubicBezTo>
                    <a:pt x="7114" y="26270"/>
                    <a:pt x="7600" y="26483"/>
                    <a:pt x="8117" y="26726"/>
                  </a:cubicBezTo>
                  <a:lnTo>
                    <a:pt x="8177" y="26726"/>
                  </a:lnTo>
                  <a:cubicBezTo>
                    <a:pt x="8390" y="26817"/>
                    <a:pt x="8664" y="26908"/>
                    <a:pt x="8876" y="27030"/>
                  </a:cubicBezTo>
                  <a:cubicBezTo>
                    <a:pt x="8937" y="27030"/>
                    <a:pt x="8937" y="27060"/>
                    <a:pt x="8968" y="27060"/>
                  </a:cubicBezTo>
                  <a:cubicBezTo>
                    <a:pt x="9180" y="27121"/>
                    <a:pt x="9424" y="27243"/>
                    <a:pt x="9636" y="27334"/>
                  </a:cubicBezTo>
                  <a:cubicBezTo>
                    <a:pt x="9697" y="27334"/>
                    <a:pt x="9728" y="27364"/>
                    <a:pt x="9758" y="27364"/>
                  </a:cubicBezTo>
                  <a:cubicBezTo>
                    <a:pt x="10001" y="27425"/>
                    <a:pt x="10214" y="27516"/>
                    <a:pt x="10396" y="27577"/>
                  </a:cubicBezTo>
                  <a:cubicBezTo>
                    <a:pt x="10457" y="27577"/>
                    <a:pt x="10457" y="27577"/>
                    <a:pt x="10487" y="27638"/>
                  </a:cubicBezTo>
                  <a:cubicBezTo>
                    <a:pt x="10700" y="27699"/>
                    <a:pt x="10943" y="27790"/>
                    <a:pt x="11126" y="27851"/>
                  </a:cubicBezTo>
                  <a:cubicBezTo>
                    <a:pt x="14086" y="28831"/>
                    <a:pt x="17187" y="29334"/>
                    <a:pt x="20286" y="29334"/>
                  </a:cubicBezTo>
                  <a:cubicBezTo>
                    <a:pt x="22375" y="29334"/>
                    <a:pt x="24462" y="29106"/>
                    <a:pt x="26506" y="28641"/>
                  </a:cubicBezTo>
                  <a:cubicBezTo>
                    <a:pt x="31005" y="27668"/>
                    <a:pt x="36476" y="25510"/>
                    <a:pt x="38330" y="20981"/>
                  </a:cubicBezTo>
                  <a:cubicBezTo>
                    <a:pt x="38573" y="20404"/>
                    <a:pt x="38755" y="19796"/>
                    <a:pt x="38816" y="19188"/>
                  </a:cubicBezTo>
                  <a:cubicBezTo>
                    <a:pt x="38907" y="18732"/>
                    <a:pt x="38938" y="18276"/>
                    <a:pt x="38907" y="17790"/>
                  </a:cubicBezTo>
                  <a:cubicBezTo>
                    <a:pt x="38877" y="16544"/>
                    <a:pt x="38482" y="15358"/>
                    <a:pt x="37692" y="14355"/>
                  </a:cubicBezTo>
                  <a:cubicBezTo>
                    <a:pt x="37570" y="14264"/>
                    <a:pt x="37509" y="14142"/>
                    <a:pt x="37388" y="14021"/>
                  </a:cubicBezTo>
                  <a:cubicBezTo>
                    <a:pt x="36506" y="13109"/>
                    <a:pt x="35321" y="12531"/>
                    <a:pt x="34075" y="12471"/>
                  </a:cubicBezTo>
                  <a:cubicBezTo>
                    <a:pt x="33916" y="12451"/>
                    <a:pt x="33756" y="12441"/>
                    <a:pt x="33595" y="12441"/>
                  </a:cubicBezTo>
                  <a:cubicBezTo>
                    <a:pt x="33019" y="12441"/>
                    <a:pt x="32440" y="12567"/>
                    <a:pt x="31916" y="12805"/>
                  </a:cubicBezTo>
                  <a:cubicBezTo>
                    <a:pt x="32038" y="12227"/>
                    <a:pt x="32068" y="11619"/>
                    <a:pt x="32099" y="11072"/>
                  </a:cubicBezTo>
                  <a:cubicBezTo>
                    <a:pt x="32190" y="7273"/>
                    <a:pt x="30305" y="3534"/>
                    <a:pt x="27053" y="1528"/>
                  </a:cubicBezTo>
                  <a:cubicBezTo>
                    <a:pt x="26780" y="1376"/>
                    <a:pt x="26567" y="1224"/>
                    <a:pt x="26263" y="1103"/>
                  </a:cubicBezTo>
                  <a:cubicBezTo>
                    <a:pt x="24739" y="362"/>
                    <a:pt x="23087" y="1"/>
                    <a:pt x="2144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1" name="Google Shape;1526;p49"/>
            <p:cNvGrpSpPr/>
            <p:nvPr/>
          </p:nvGrpSpPr>
          <p:grpSpPr>
            <a:xfrm>
              <a:off x="1069650" y="1851663"/>
              <a:ext cx="981050" cy="734825"/>
              <a:chOff x="1084775" y="1851650"/>
              <a:chExt cx="981050" cy="734825"/>
            </a:xfrm>
          </p:grpSpPr>
          <p:sp>
            <p:nvSpPr>
              <p:cNvPr id="82" name="Google Shape;1527;p49"/>
              <p:cNvSpPr/>
              <p:nvPr/>
            </p:nvSpPr>
            <p:spPr>
              <a:xfrm>
                <a:off x="1084775" y="1863125"/>
                <a:ext cx="972675" cy="714575"/>
              </a:xfrm>
              <a:custGeom>
                <a:avLst/>
                <a:gdLst/>
                <a:ahLst/>
                <a:cxnLst/>
                <a:rect l="l" t="t" r="r" b="b"/>
                <a:pathLst>
                  <a:path w="38907" h="28583" extrusionOk="0">
                    <a:moveTo>
                      <a:pt x="21376" y="1"/>
                    </a:moveTo>
                    <a:cubicBezTo>
                      <a:pt x="15577" y="1"/>
                      <a:pt x="10919" y="4925"/>
                      <a:pt x="11064" y="10793"/>
                    </a:cubicBezTo>
                    <a:cubicBezTo>
                      <a:pt x="11064" y="10883"/>
                      <a:pt x="10978" y="10942"/>
                      <a:pt x="10895" y="10942"/>
                    </a:cubicBezTo>
                    <a:cubicBezTo>
                      <a:pt x="10839" y="10942"/>
                      <a:pt x="10785" y="10915"/>
                      <a:pt x="10760" y="10854"/>
                    </a:cubicBezTo>
                    <a:cubicBezTo>
                      <a:pt x="10310" y="10014"/>
                      <a:pt x="9389" y="9491"/>
                      <a:pt x="8465" y="9491"/>
                    </a:cubicBezTo>
                    <a:cubicBezTo>
                      <a:pt x="8018" y="9491"/>
                      <a:pt x="7570" y="9613"/>
                      <a:pt x="7174" y="9881"/>
                    </a:cubicBezTo>
                    <a:cubicBezTo>
                      <a:pt x="5684" y="10854"/>
                      <a:pt x="6201" y="12799"/>
                      <a:pt x="7174" y="13893"/>
                    </a:cubicBezTo>
                    <a:cubicBezTo>
                      <a:pt x="7200" y="13919"/>
                      <a:pt x="7181" y="13990"/>
                      <a:pt x="7136" y="13990"/>
                    </a:cubicBezTo>
                    <a:cubicBezTo>
                      <a:pt x="7129" y="13990"/>
                      <a:pt x="7121" y="13989"/>
                      <a:pt x="7113" y="13984"/>
                    </a:cubicBezTo>
                    <a:cubicBezTo>
                      <a:pt x="6961" y="13893"/>
                      <a:pt x="6809" y="13832"/>
                      <a:pt x="6687" y="13711"/>
                    </a:cubicBezTo>
                    <a:lnTo>
                      <a:pt x="6657" y="13741"/>
                    </a:lnTo>
                    <a:cubicBezTo>
                      <a:pt x="6809" y="13863"/>
                      <a:pt x="6961" y="14015"/>
                      <a:pt x="7052" y="14197"/>
                    </a:cubicBezTo>
                    <a:cubicBezTo>
                      <a:pt x="7123" y="14268"/>
                      <a:pt x="7066" y="14338"/>
                      <a:pt x="7008" y="14338"/>
                    </a:cubicBezTo>
                    <a:cubicBezTo>
                      <a:pt x="6991" y="14338"/>
                      <a:pt x="6975" y="14332"/>
                      <a:pt x="6961" y="14319"/>
                    </a:cubicBezTo>
                    <a:cubicBezTo>
                      <a:pt x="6254" y="13622"/>
                      <a:pt x="5378" y="13308"/>
                      <a:pt x="4507" y="13308"/>
                    </a:cubicBezTo>
                    <a:cubicBezTo>
                      <a:pt x="2982" y="13308"/>
                      <a:pt x="1473" y="14272"/>
                      <a:pt x="912" y="15838"/>
                    </a:cubicBezTo>
                    <a:cubicBezTo>
                      <a:pt x="0" y="18300"/>
                      <a:pt x="1246" y="20884"/>
                      <a:pt x="3040" y="22586"/>
                    </a:cubicBezTo>
                    <a:cubicBezTo>
                      <a:pt x="6079" y="25474"/>
                      <a:pt x="10487" y="27146"/>
                      <a:pt x="14499" y="27997"/>
                    </a:cubicBezTo>
                    <a:cubicBezTo>
                      <a:pt x="16381" y="28389"/>
                      <a:pt x="18299" y="28583"/>
                      <a:pt x="20218" y="28583"/>
                    </a:cubicBezTo>
                    <a:cubicBezTo>
                      <a:pt x="22608" y="28583"/>
                      <a:pt x="25000" y="28283"/>
                      <a:pt x="27326" y="27693"/>
                    </a:cubicBezTo>
                    <a:cubicBezTo>
                      <a:pt x="31308" y="26659"/>
                      <a:pt x="35989" y="24684"/>
                      <a:pt x="37843" y="20732"/>
                    </a:cubicBezTo>
                    <a:cubicBezTo>
                      <a:pt x="38816" y="18635"/>
                      <a:pt x="38907" y="15899"/>
                      <a:pt x="37296" y="14075"/>
                    </a:cubicBezTo>
                    <a:cubicBezTo>
                      <a:pt x="36408" y="13044"/>
                      <a:pt x="35087" y="12404"/>
                      <a:pt x="33759" y="12404"/>
                    </a:cubicBezTo>
                    <a:cubicBezTo>
                      <a:pt x="33131" y="12404"/>
                      <a:pt x="32501" y="12547"/>
                      <a:pt x="31916" y="12860"/>
                    </a:cubicBezTo>
                    <a:cubicBezTo>
                      <a:pt x="31875" y="12887"/>
                      <a:pt x="31834" y="12902"/>
                      <a:pt x="31796" y="12902"/>
                    </a:cubicBezTo>
                    <a:cubicBezTo>
                      <a:pt x="31749" y="12902"/>
                      <a:pt x="31706" y="12879"/>
                      <a:pt x="31673" y="12829"/>
                    </a:cubicBezTo>
                    <a:cubicBezTo>
                      <a:pt x="31612" y="12799"/>
                      <a:pt x="31490" y="12708"/>
                      <a:pt x="31521" y="12616"/>
                    </a:cubicBezTo>
                    <a:cubicBezTo>
                      <a:pt x="32828" y="6477"/>
                      <a:pt x="28420" y="519"/>
                      <a:pt x="22189" y="33"/>
                    </a:cubicBezTo>
                    <a:cubicBezTo>
                      <a:pt x="21916" y="11"/>
                      <a:pt x="21645" y="1"/>
                      <a:pt x="2137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1528;p49"/>
              <p:cNvSpPr/>
              <p:nvPr/>
            </p:nvSpPr>
            <p:spPr>
              <a:xfrm>
                <a:off x="1131125" y="2220850"/>
                <a:ext cx="72975" cy="115975"/>
              </a:xfrm>
              <a:custGeom>
                <a:avLst/>
                <a:gdLst/>
                <a:ahLst/>
                <a:cxnLst/>
                <a:rect l="l" t="t" r="r" b="b"/>
                <a:pathLst>
                  <a:path w="2919" h="4639" extrusionOk="0">
                    <a:moveTo>
                      <a:pt x="2309" y="1"/>
                    </a:moveTo>
                    <a:cubicBezTo>
                      <a:pt x="1480" y="1"/>
                      <a:pt x="758" y="1054"/>
                      <a:pt x="456" y="1712"/>
                    </a:cubicBezTo>
                    <a:cubicBezTo>
                      <a:pt x="31" y="2624"/>
                      <a:pt x="0" y="3627"/>
                      <a:pt x="426" y="4569"/>
                    </a:cubicBezTo>
                    <a:cubicBezTo>
                      <a:pt x="446" y="4618"/>
                      <a:pt x="481" y="4639"/>
                      <a:pt x="521" y="4639"/>
                    </a:cubicBezTo>
                    <a:cubicBezTo>
                      <a:pt x="602" y="4639"/>
                      <a:pt x="699" y="4550"/>
                      <a:pt x="699" y="4447"/>
                    </a:cubicBezTo>
                    <a:cubicBezTo>
                      <a:pt x="487" y="3566"/>
                      <a:pt x="699" y="2654"/>
                      <a:pt x="1216" y="1925"/>
                    </a:cubicBezTo>
                    <a:cubicBezTo>
                      <a:pt x="1642" y="1377"/>
                      <a:pt x="2432" y="1134"/>
                      <a:pt x="2766" y="557"/>
                    </a:cubicBezTo>
                    <a:cubicBezTo>
                      <a:pt x="2918" y="374"/>
                      <a:pt x="2827" y="131"/>
                      <a:pt x="2584" y="40"/>
                    </a:cubicBezTo>
                    <a:cubicBezTo>
                      <a:pt x="2491" y="13"/>
                      <a:pt x="2400" y="1"/>
                      <a:pt x="230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1529;p49"/>
              <p:cNvSpPr/>
              <p:nvPr/>
            </p:nvSpPr>
            <p:spPr>
              <a:xfrm>
                <a:off x="1086300" y="1851650"/>
                <a:ext cx="979525" cy="734825"/>
              </a:xfrm>
              <a:custGeom>
                <a:avLst/>
                <a:gdLst/>
                <a:ahLst/>
                <a:cxnLst/>
                <a:rect l="l" t="t" r="r" b="b"/>
                <a:pathLst>
                  <a:path w="39181" h="29393" extrusionOk="0">
                    <a:moveTo>
                      <a:pt x="21332" y="0"/>
                    </a:moveTo>
                    <a:cubicBezTo>
                      <a:pt x="18283" y="0"/>
                      <a:pt x="15273" y="1268"/>
                      <a:pt x="13222" y="3714"/>
                    </a:cubicBezTo>
                    <a:cubicBezTo>
                      <a:pt x="11611" y="5659"/>
                      <a:pt x="10669" y="8121"/>
                      <a:pt x="10639" y="10613"/>
                    </a:cubicBezTo>
                    <a:cubicBezTo>
                      <a:pt x="10095" y="9944"/>
                      <a:pt x="9240" y="9554"/>
                      <a:pt x="8392" y="9554"/>
                    </a:cubicBezTo>
                    <a:cubicBezTo>
                      <a:pt x="7817" y="9554"/>
                      <a:pt x="7245" y="9734"/>
                      <a:pt x="6778" y="10127"/>
                    </a:cubicBezTo>
                    <a:cubicBezTo>
                      <a:pt x="5684" y="11039"/>
                      <a:pt x="5562" y="13136"/>
                      <a:pt x="6657" y="14079"/>
                    </a:cubicBezTo>
                    <a:cubicBezTo>
                      <a:pt x="6778" y="14200"/>
                      <a:pt x="6930" y="14261"/>
                      <a:pt x="7082" y="14352"/>
                    </a:cubicBezTo>
                    <a:cubicBezTo>
                      <a:pt x="7093" y="14358"/>
                      <a:pt x="7104" y="14360"/>
                      <a:pt x="7112" y="14360"/>
                    </a:cubicBezTo>
                    <a:cubicBezTo>
                      <a:pt x="7152" y="14360"/>
                      <a:pt x="7168" y="14311"/>
                      <a:pt x="7143" y="14261"/>
                    </a:cubicBezTo>
                    <a:cubicBezTo>
                      <a:pt x="6170" y="13167"/>
                      <a:pt x="5654" y="11221"/>
                      <a:pt x="7143" y="10249"/>
                    </a:cubicBezTo>
                    <a:cubicBezTo>
                      <a:pt x="7539" y="9991"/>
                      <a:pt x="7990" y="9872"/>
                      <a:pt x="8440" y="9872"/>
                    </a:cubicBezTo>
                    <a:cubicBezTo>
                      <a:pt x="9372" y="9872"/>
                      <a:pt x="10299" y="10381"/>
                      <a:pt x="10730" y="11221"/>
                    </a:cubicBezTo>
                    <a:cubicBezTo>
                      <a:pt x="10754" y="11283"/>
                      <a:pt x="10809" y="11309"/>
                      <a:pt x="10865" y="11309"/>
                    </a:cubicBezTo>
                    <a:cubicBezTo>
                      <a:pt x="10947" y="11309"/>
                      <a:pt x="11034" y="11251"/>
                      <a:pt x="11034" y="11161"/>
                    </a:cubicBezTo>
                    <a:cubicBezTo>
                      <a:pt x="10859" y="5320"/>
                      <a:pt x="15546" y="369"/>
                      <a:pt x="21350" y="369"/>
                    </a:cubicBezTo>
                    <a:cubicBezTo>
                      <a:pt x="21617" y="369"/>
                      <a:pt x="21887" y="379"/>
                      <a:pt x="22158" y="401"/>
                    </a:cubicBezTo>
                    <a:cubicBezTo>
                      <a:pt x="28390" y="887"/>
                      <a:pt x="32797" y="6875"/>
                      <a:pt x="31490" y="12984"/>
                    </a:cubicBezTo>
                    <a:cubicBezTo>
                      <a:pt x="31460" y="13106"/>
                      <a:pt x="31581" y="13197"/>
                      <a:pt x="31642" y="13197"/>
                    </a:cubicBezTo>
                    <a:cubicBezTo>
                      <a:pt x="31686" y="13242"/>
                      <a:pt x="31764" y="13270"/>
                      <a:pt x="31825" y="13270"/>
                    </a:cubicBezTo>
                    <a:cubicBezTo>
                      <a:pt x="31848" y="13270"/>
                      <a:pt x="31869" y="13266"/>
                      <a:pt x="31885" y="13258"/>
                    </a:cubicBezTo>
                    <a:cubicBezTo>
                      <a:pt x="32462" y="12950"/>
                      <a:pt x="33082" y="12810"/>
                      <a:pt x="33701" y="12810"/>
                    </a:cubicBezTo>
                    <a:cubicBezTo>
                      <a:pt x="35038" y="12810"/>
                      <a:pt x="36372" y="13465"/>
                      <a:pt x="37265" y="14504"/>
                    </a:cubicBezTo>
                    <a:cubicBezTo>
                      <a:pt x="38876" y="16328"/>
                      <a:pt x="38785" y="19063"/>
                      <a:pt x="37812" y="21161"/>
                    </a:cubicBezTo>
                    <a:cubicBezTo>
                      <a:pt x="35958" y="25112"/>
                      <a:pt x="31277" y="27088"/>
                      <a:pt x="27295" y="28091"/>
                    </a:cubicBezTo>
                    <a:cubicBezTo>
                      <a:pt x="24969" y="28681"/>
                      <a:pt x="22577" y="28981"/>
                      <a:pt x="20188" y="28981"/>
                    </a:cubicBezTo>
                    <a:cubicBezTo>
                      <a:pt x="18268" y="28981"/>
                      <a:pt x="16350" y="28787"/>
                      <a:pt x="14468" y="28395"/>
                    </a:cubicBezTo>
                    <a:cubicBezTo>
                      <a:pt x="10426" y="27605"/>
                      <a:pt x="6049" y="25902"/>
                      <a:pt x="3009" y="23015"/>
                    </a:cubicBezTo>
                    <a:cubicBezTo>
                      <a:pt x="1216" y="21313"/>
                      <a:pt x="0" y="18729"/>
                      <a:pt x="881" y="16237"/>
                    </a:cubicBezTo>
                    <a:cubicBezTo>
                      <a:pt x="1461" y="14671"/>
                      <a:pt x="2964" y="13720"/>
                      <a:pt x="4481" y="13720"/>
                    </a:cubicBezTo>
                    <a:cubicBezTo>
                      <a:pt x="5349" y="13720"/>
                      <a:pt x="6222" y="14031"/>
                      <a:pt x="6930" y="14717"/>
                    </a:cubicBezTo>
                    <a:cubicBezTo>
                      <a:pt x="6937" y="14731"/>
                      <a:pt x="6949" y="14737"/>
                      <a:pt x="6963" y="14737"/>
                    </a:cubicBezTo>
                    <a:cubicBezTo>
                      <a:pt x="7007" y="14737"/>
                      <a:pt x="7068" y="14672"/>
                      <a:pt x="7021" y="14626"/>
                    </a:cubicBezTo>
                    <a:cubicBezTo>
                      <a:pt x="6930" y="14474"/>
                      <a:pt x="6778" y="14322"/>
                      <a:pt x="6626" y="14170"/>
                    </a:cubicBezTo>
                    <a:cubicBezTo>
                      <a:pt x="6014" y="13608"/>
                      <a:pt x="5221" y="13352"/>
                      <a:pt x="4406" y="13352"/>
                    </a:cubicBezTo>
                    <a:cubicBezTo>
                      <a:pt x="3765" y="13352"/>
                      <a:pt x="3112" y="13511"/>
                      <a:pt x="2523" y="13805"/>
                    </a:cubicBezTo>
                    <a:cubicBezTo>
                      <a:pt x="669" y="14778"/>
                      <a:pt x="0" y="16966"/>
                      <a:pt x="304" y="18942"/>
                    </a:cubicBezTo>
                    <a:cubicBezTo>
                      <a:pt x="1064" y="23805"/>
                      <a:pt x="6900" y="26541"/>
                      <a:pt x="11034" y="27909"/>
                    </a:cubicBezTo>
                    <a:cubicBezTo>
                      <a:pt x="13975" y="28889"/>
                      <a:pt x="17091" y="29392"/>
                      <a:pt x="20198" y="29392"/>
                    </a:cubicBezTo>
                    <a:cubicBezTo>
                      <a:pt x="22292" y="29392"/>
                      <a:pt x="24383" y="29164"/>
                      <a:pt x="26414" y="28699"/>
                    </a:cubicBezTo>
                    <a:cubicBezTo>
                      <a:pt x="30852" y="27726"/>
                      <a:pt x="36323" y="25598"/>
                      <a:pt x="38238" y="21039"/>
                    </a:cubicBezTo>
                    <a:cubicBezTo>
                      <a:pt x="39180" y="18759"/>
                      <a:pt x="39119" y="15902"/>
                      <a:pt x="37326" y="14079"/>
                    </a:cubicBezTo>
                    <a:cubicBezTo>
                      <a:pt x="36307" y="13080"/>
                      <a:pt x="34946" y="12483"/>
                      <a:pt x="33586" y="12483"/>
                    </a:cubicBezTo>
                    <a:cubicBezTo>
                      <a:pt x="33000" y="12483"/>
                      <a:pt x="32413" y="12594"/>
                      <a:pt x="31855" y="12832"/>
                    </a:cubicBezTo>
                    <a:cubicBezTo>
                      <a:pt x="32706" y="8182"/>
                      <a:pt x="30487" y="3227"/>
                      <a:pt x="26171" y="1130"/>
                    </a:cubicBezTo>
                    <a:cubicBezTo>
                      <a:pt x="24644" y="372"/>
                      <a:pt x="22982" y="0"/>
                      <a:pt x="213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1530;p49"/>
              <p:cNvSpPr/>
              <p:nvPr/>
            </p:nvSpPr>
            <p:spPr>
              <a:xfrm>
                <a:off x="1773225" y="2406050"/>
                <a:ext cx="52475" cy="76350"/>
              </a:xfrm>
              <a:custGeom>
                <a:avLst/>
                <a:gdLst/>
                <a:ahLst/>
                <a:cxnLst/>
                <a:rect l="l" t="t" r="r" b="b"/>
                <a:pathLst>
                  <a:path w="2099" h="3054" extrusionOk="0">
                    <a:moveTo>
                      <a:pt x="815" y="0"/>
                    </a:moveTo>
                    <a:cubicBezTo>
                      <a:pt x="723" y="0"/>
                      <a:pt x="632" y="17"/>
                      <a:pt x="548" y="49"/>
                    </a:cubicBezTo>
                    <a:cubicBezTo>
                      <a:pt x="365" y="79"/>
                      <a:pt x="274" y="140"/>
                      <a:pt x="153" y="261"/>
                    </a:cubicBezTo>
                    <a:cubicBezTo>
                      <a:pt x="122" y="292"/>
                      <a:pt x="31" y="383"/>
                      <a:pt x="31" y="413"/>
                    </a:cubicBezTo>
                    <a:cubicBezTo>
                      <a:pt x="1" y="504"/>
                      <a:pt x="31" y="565"/>
                      <a:pt x="31" y="656"/>
                    </a:cubicBezTo>
                    <a:cubicBezTo>
                      <a:pt x="31" y="672"/>
                      <a:pt x="62" y="679"/>
                      <a:pt x="92" y="679"/>
                    </a:cubicBezTo>
                    <a:cubicBezTo>
                      <a:pt x="122" y="679"/>
                      <a:pt x="153" y="672"/>
                      <a:pt x="153" y="656"/>
                    </a:cubicBezTo>
                    <a:cubicBezTo>
                      <a:pt x="153" y="596"/>
                      <a:pt x="274" y="504"/>
                      <a:pt x="305" y="444"/>
                    </a:cubicBezTo>
                    <a:cubicBezTo>
                      <a:pt x="365" y="383"/>
                      <a:pt x="457" y="322"/>
                      <a:pt x="548" y="261"/>
                    </a:cubicBezTo>
                    <a:cubicBezTo>
                      <a:pt x="611" y="236"/>
                      <a:pt x="684" y="221"/>
                      <a:pt x="759" y="221"/>
                    </a:cubicBezTo>
                    <a:cubicBezTo>
                      <a:pt x="866" y="221"/>
                      <a:pt x="976" y="251"/>
                      <a:pt x="1065" y="322"/>
                    </a:cubicBezTo>
                    <a:cubicBezTo>
                      <a:pt x="1490" y="596"/>
                      <a:pt x="1095" y="1204"/>
                      <a:pt x="700" y="1204"/>
                    </a:cubicBezTo>
                    <a:cubicBezTo>
                      <a:pt x="548" y="1204"/>
                      <a:pt x="548" y="1477"/>
                      <a:pt x="700" y="1477"/>
                    </a:cubicBezTo>
                    <a:lnTo>
                      <a:pt x="882" y="1477"/>
                    </a:lnTo>
                    <a:cubicBezTo>
                      <a:pt x="894" y="1476"/>
                      <a:pt x="905" y="1476"/>
                      <a:pt x="917" y="1476"/>
                    </a:cubicBezTo>
                    <a:cubicBezTo>
                      <a:pt x="1367" y="1476"/>
                      <a:pt x="1906" y="2036"/>
                      <a:pt x="1551" y="2480"/>
                    </a:cubicBezTo>
                    <a:cubicBezTo>
                      <a:pt x="1420" y="2677"/>
                      <a:pt x="1226" y="2759"/>
                      <a:pt x="1019" y="2759"/>
                    </a:cubicBezTo>
                    <a:cubicBezTo>
                      <a:pt x="842" y="2759"/>
                      <a:pt x="655" y="2700"/>
                      <a:pt x="487" y="2602"/>
                    </a:cubicBezTo>
                    <a:cubicBezTo>
                      <a:pt x="472" y="2579"/>
                      <a:pt x="451" y="2569"/>
                      <a:pt x="429" y="2569"/>
                    </a:cubicBezTo>
                    <a:cubicBezTo>
                      <a:pt x="364" y="2569"/>
                      <a:pt x="289" y="2655"/>
                      <a:pt x="335" y="2723"/>
                    </a:cubicBezTo>
                    <a:cubicBezTo>
                      <a:pt x="488" y="2953"/>
                      <a:pt x="737" y="3054"/>
                      <a:pt x="990" y="3054"/>
                    </a:cubicBezTo>
                    <a:cubicBezTo>
                      <a:pt x="1341" y="3054"/>
                      <a:pt x="1701" y="2859"/>
                      <a:pt x="1824" y="2541"/>
                    </a:cubicBezTo>
                    <a:cubicBezTo>
                      <a:pt x="2098" y="2024"/>
                      <a:pt x="1673" y="1447"/>
                      <a:pt x="1186" y="1325"/>
                    </a:cubicBezTo>
                    <a:cubicBezTo>
                      <a:pt x="1490" y="1082"/>
                      <a:pt x="1642" y="565"/>
                      <a:pt x="1308" y="201"/>
                    </a:cubicBezTo>
                    <a:cubicBezTo>
                      <a:pt x="1168" y="61"/>
                      <a:pt x="990" y="0"/>
                      <a:pt x="815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1531;p49"/>
              <p:cNvSpPr/>
              <p:nvPr/>
            </p:nvSpPr>
            <p:spPr>
              <a:xfrm>
                <a:off x="1603650" y="2216075"/>
                <a:ext cx="37375" cy="35025"/>
              </a:xfrm>
              <a:custGeom>
                <a:avLst/>
                <a:gdLst/>
                <a:ahLst/>
                <a:cxnLst/>
                <a:rect l="l" t="t" r="r" b="b"/>
                <a:pathLst>
                  <a:path w="1495" h="1401" extrusionOk="0">
                    <a:moveTo>
                      <a:pt x="1307" y="0"/>
                    </a:moveTo>
                    <a:cubicBezTo>
                      <a:pt x="1040" y="0"/>
                      <a:pt x="762" y="222"/>
                      <a:pt x="553" y="353"/>
                    </a:cubicBezTo>
                    <a:cubicBezTo>
                      <a:pt x="279" y="626"/>
                      <a:pt x="127" y="930"/>
                      <a:pt x="36" y="1264"/>
                    </a:cubicBezTo>
                    <a:cubicBezTo>
                      <a:pt x="0" y="1353"/>
                      <a:pt x="68" y="1400"/>
                      <a:pt x="137" y="1400"/>
                    </a:cubicBezTo>
                    <a:cubicBezTo>
                      <a:pt x="186" y="1400"/>
                      <a:pt x="236" y="1376"/>
                      <a:pt x="249" y="1325"/>
                    </a:cubicBezTo>
                    <a:cubicBezTo>
                      <a:pt x="370" y="1052"/>
                      <a:pt x="553" y="809"/>
                      <a:pt x="796" y="626"/>
                    </a:cubicBezTo>
                    <a:cubicBezTo>
                      <a:pt x="978" y="413"/>
                      <a:pt x="1282" y="353"/>
                      <a:pt x="1464" y="170"/>
                    </a:cubicBezTo>
                    <a:cubicBezTo>
                      <a:pt x="1495" y="109"/>
                      <a:pt x="1495" y="18"/>
                      <a:pt x="1434" y="18"/>
                    </a:cubicBezTo>
                    <a:cubicBezTo>
                      <a:pt x="1392" y="6"/>
                      <a:pt x="1350" y="0"/>
                      <a:pt x="1307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1532;p49"/>
              <p:cNvSpPr/>
              <p:nvPr/>
            </p:nvSpPr>
            <p:spPr>
              <a:xfrm>
                <a:off x="1823375" y="2265550"/>
                <a:ext cx="98050" cy="71050"/>
              </a:xfrm>
              <a:custGeom>
                <a:avLst/>
                <a:gdLst/>
                <a:ahLst/>
                <a:cxnLst/>
                <a:rect l="l" t="t" r="r" b="b"/>
                <a:pathLst>
                  <a:path w="3922" h="2842" extrusionOk="0">
                    <a:moveTo>
                      <a:pt x="2723" y="0"/>
                    </a:moveTo>
                    <a:cubicBezTo>
                      <a:pt x="2671" y="0"/>
                      <a:pt x="2620" y="22"/>
                      <a:pt x="2584" y="76"/>
                    </a:cubicBezTo>
                    <a:cubicBezTo>
                      <a:pt x="1977" y="1109"/>
                      <a:pt x="1186" y="1899"/>
                      <a:pt x="153" y="2507"/>
                    </a:cubicBezTo>
                    <a:cubicBezTo>
                      <a:pt x="1" y="2629"/>
                      <a:pt x="62" y="2842"/>
                      <a:pt x="244" y="2842"/>
                    </a:cubicBezTo>
                    <a:cubicBezTo>
                      <a:pt x="1399" y="2781"/>
                      <a:pt x="2645" y="2751"/>
                      <a:pt x="3800" y="2538"/>
                    </a:cubicBezTo>
                    <a:cubicBezTo>
                      <a:pt x="3922" y="2538"/>
                      <a:pt x="3892" y="2355"/>
                      <a:pt x="3770" y="2355"/>
                    </a:cubicBezTo>
                    <a:cubicBezTo>
                      <a:pt x="3603" y="2350"/>
                      <a:pt x="3436" y="2348"/>
                      <a:pt x="3269" y="2348"/>
                    </a:cubicBezTo>
                    <a:cubicBezTo>
                      <a:pt x="2493" y="2348"/>
                      <a:pt x="1713" y="2402"/>
                      <a:pt x="913" y="2477"/>
                    </a:cubicBezTo>
                    <a:cubicBezTo>
                      <a:pt x="1733" y="1869"/>
                      <a:pt x="2372" y="1140"/>
                      <a:pt x="2888" y="258"/>
                    </a:cubicBezTo>
                    <a:cubicBezTo>
                      <a:pt x="2974" y="129"/>
                      <a:pt x="2848" y="0"/>
                      <a:pt x="272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1533;p49"/>
              <p:cNvSpPr/>
              <p:nvPr/>
            </p:nvSpPr>
            <p:spPr>
              <a:xfrm>
                <a:off x="1773225" y="2406050"/>
                <a:ext cx="52475" cy="76350"/>
              </a:xfrm>
              <a:custGeom>
                <a:avLst/>
                <a:gdLst/>
                <a:ahLst/>
                <a:cxnLst/>
                <a:rect l="l" t="t" r="r" b="b"/>
                <a:pathLst>
                  <a:path w="2099" h="3054" extrusionOk="0">
                    <a:moveTo>
                      <a:pt x="815" y="0"/>
                    </a:moveTo>
                    <a:cubicBezTo>
                      <a:pt x="723" y="0"/>
                      <a:pt x="632" y="17"/>
                      <a:pt x="548" y="49"/>
                    </a:cubicBezTo>
                    <a:cubicBezTo>
                      <a:pt x="365" y="79"/>
                      <a:pt x="274" y="140"/>
                      <a:pt x="153" y="261"/>
                    </a:cubicBezTo>
                    <a:cubicBezTo>
                      <a:pt x="122" y="292"/>
                      <a:pt x="31" y="383"/>
                      <a:pt x="31" y="413"/>
                    </a:cubicBezTo>
                    <a:cubicBezTo>
                      <a:pt x="1" y="504"/>
                      <a:pt x="31" y="565"/>
                      <a:pt x="31" y="656"/>
                    </a:cubicBezTo>
                    <a:cubicBezTo>
                      <a:pt x="31" y="672"/>
                      <a:pt x="62" y="679"/>
                      <a:pt x="92" y="679"/>
                    </a:cubicBezTo>
                    <a:cubicBezTo>
                      <a:pt x="122" y="679"/>
                      <a:pt x="153" y="672"/>
                      <a:pt x="153" y="656"/>
                    </a:cubicBezTo>
                    <a:cubicBezTo>
                      <a:pt x="153" y="596"/>
                      <a:pt x="274" y="504"/>
                      <a:pt x="305" y="444"/>
                    </a:cubicBezTo>
                    <a:cubicBezTo>
                      <a:pt x="365" y="383"/>
                      <a:pt x="457" y="322"/>
                      <a:pt x="548" y="261"/>
                    </a:cubicBezTo>
                    <a:cubicBezTo>
                      <a:pt x="611" y="236"/>
                      <a:pt x="684" y="221"/>
                      <a:pt x="759" y="221"/>
                    </a:cubicBezTo>
                    <a:cubicBezTo>
                      <a:pt x="866" y="221"/>
                      <a:pt x="976" y="251"/>
                      <a:pt x="1065" y="322"/>
                    </a:cubicBezTo>
                    <a:cubicBezTo>
                      <a:pt x="1490" y="596"/>
                      <a:pt x="1095" y="1204"/>
                      <a:pt x="700" y="1204"/>
                    </a:cubicBezTo>
                    <a:cubicBezTo>
                      <a:pt x="548" y="1204"/>
                      <a:pt x="548" y="1477"/>
                      <a:pt x="700" y="1477"/>
                    </a:cubicBezTo>
                    <a:lnTo>
                      <a:pt x="882" y="1477"/>
                    </a:lnTo>
                    <a:cubicBezTo>
                      <a:pt x="894" y="1476"/>
                      <a:pt x="905" y="1476"/>
                      <a:pt x="917" y="1476"/>
                    </a:cubicBezTo>
                    <a:cubicBezTo>
                      <a:pt x="1367" y="1476"/>
                      <a:pt x="1906" y="2036"/>
                      <a:pt x="1551" y="2480"/>
                    </a:cubicBezTo>
                    <a:cubicBezTo>
                      <a:pt x="1420" y="2677"/>
                      <a:pt x="1226" y="2759"/>
                      <a:pt x="1019" y="2759"/>
                    </a:cubicBezTo>
                    <a:cubicBezTo>
                      <a:pt x="842" y="2759"/>
                      <a:pt x="655" y="2700"/>
                      <a:pt x="487" y="2602"/>
                    </a:cubicBezTo>
                    <a:cubicBezTo>
                      <a:pt x="472" y="2579"/>
                      <a:pt x="451" y="2569"/>
                      <a:pt x="429" y="2569"/>
                    </a:cubicBezTo>
                    <a:cubicBezTo>
                      <a:pt x="364" y="2569"/>
                      <a:pt x="289" y="2655"/>
                      <a:pt x="335" y="2723"/>
                    </a:cubicBezTo>
                    <a:cubicBezTo>
                      <a:pt x="488" y="2953"/>
                      <a:pt x="737" y="3054"/>
                      <a:pt x="990" y="3054"/>
                    </a:cubicBezTo>
                    <a:cubicBezTo>
                      <a:pt x="1341" y="3054"/>
                      <a:pt x="1701" y="2859"/>
                      <a:pt x="1824" y="2541"/>
                    </a:cubicBezTo>
                    <a:cubicBezTo>
                      <a:pt x="2098" y="2024"/>
                      <a:pt x="1673" y="1447"/>
                      <a:pt x="1186" y="1325"/>
                    </a:cubicBezTo>
                    <a:cubicBezTo>
                      <a:pt x="1490" y="1082"/>
                      <a:pt x="1642" y="565"/>
                      <a:pt x="1308" y="201"/>
                    </a:cubicBezTo>
                    <a:cubicBezTo>
                      <a:pt x="1168" y="61"/>
                      <a:pt x="990" y="0"/>
                      <a:pt x="8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1534;p49"/>
              <p:cNvSpPr/>
              <p:nvPr/>
            </p:nvSpPr>
            <p:spPr>
              <a:xfrm>
                <a:off x="1628100" y="2271650"/>
                <a:ext cx="95725" cy="96875"/>
              </a:xfrm>
              <a:custGeom>
                <a:avLst/>
                <a:gdLst/>
                <a:ahLst/>
                <a:cxnLst/>
                <a:rect l="l" t="t" r="r" b="b"/>
                <a:pathLst>
                  <a:path w="3829" h="3875" extrusionOk="0">
                    <a:moveTo>
                      <a:pt x="1873" y="0"/>
                    </a:moveTo>
                    <a:cubicBezTo>
                      <a:pt x="1806" y="0"/>
                      <a:pt x="1739" y="5"/>
                      <a:pt x="1672" y="14"/>
                    </a:cubicBezTo>
                    <a:cubicBezTo>
                      <a:pt x="426" y="227"/>
                      <a:pt x="0" y="1139"/>
                      <a:pt x="0" y="2051"/>
                    </a:cubicBezTo>
                    <a:cubicBezTo>
                      <a:pt x="31" y="3023"/>
                      <a:pt x="790" y="3874"/>
                      <a:pt x="1824" y="3874"/>
                    </a:cubicBezTo>
                    <a:cubicBezTo>
                      <a:pt x="2766" y="3814"/>
                      <a:pt x="3708" y="3114"/>
                      <a:pt x="3800" y="2111"/>
                    </a:cubicBezTo>
                    <a:cubicBezTo>
                      <a:pt x="3828" y="1056"/>
                      <a:pt x="2893" y="0"/>
                      <a:pt x="18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1535;p49"/>
              <p:cNvSpPr/>
              <p:nvPr/>
            </p:nvSpPr>
            <p:spPr>
              <a:xfrm>
                <a:off x="1603650" y="2216075"/>
                <a:ext cx="37375" cy="35025"/>
              </a:xfrm>
              <a:custGeom>
                <a:avLst/>
                <a:gdLst/>
                <a:ahLst/>
                <a:cxnLst/>
                <a:rect l="l" t="t" r="r" b="b"/>
                <a:pathLst>
                  <a:path w="1495" h="1401" extrusionOk="0">
                    <a:moveTo>
                      <a:pt x="1307" y="0"/>
                    </a:moveTo>
                    <a:cubicBezTo>
                      <a:pt x="1040" y="0"/>
                      <a:pt x="762" y="222"/>
                      <a:pt x="553" y="353"/>
                    </a:cubicBezTo>
                    <a:cubicBezTo>
                      <a:pt x="279" y="626"/>
                      <a:pt x="127" y="930"/>
                      <a:pt x="36" y="1264"/>
                    </a:cubicBezTo>
                    <a:cubicBezTo>
                      <a:pt x="0" y="1353"/>
                      <a:pt x="68" y="1400"/>
                      <a:pt x="137" y="1400"/>
                    </a:cubicBezTo>
                    <a:cubicBezTo>
                      <a:pt x="186" y="1400"/>
                      <a:pt x="236" y="1376"/>
                      <a:pt x="249" y="1325"/>
                    </a:cubicBezTo>
                    <a:cubicBezTo>
                      <a:pt x="370" y="1052"/>
                      <a:pt x="553" y="809"/>
                      <a:pt x="796" y="626"/>
                    </a:cubicBezTo>
                    <a:cubicBezTo>
                      <a:pt x="978" y="413"/>
                      <a:pt x="1282" y="353"/>
                      <a:pt x="1464" y="170"/>
                    </a:cubicBezTo>
                    <a:cubicBezTo>
                      <a:pt x="1495" y="109"/>
                      <a:pt x="1495" y="18"/>
                      <a:pt x="1434" y="18"/>
                    </a:cubicBezTo>
                    <a:cubicBezTo>
                      <a:pt x="1392" y="6"/>
                      <a:pt x="1350" y="0"/>
                      <a:pt x="130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91" name="Google Shape;1551;p49"/>
          <p:cNvGrpSpPr/>
          <p:nvPr/>
        </p:nvGrpSpPr>
        <p:grpSpPr>
          <a:xfrm>
            <a:off x="3995936" y="3939902"/>
            <a:ext cx="408957" cy="419426"/>
            <a:chOff x="7390410" y="1714112"/>
            <a:chExt cx="339694" cy="348418"/>
          </a:xfrm>
        </p:grpSpPr>
        <p:sp>
          <p:nvSpPr>
            <p:cNvPr id="92" name="Google Shape;1552;p49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553;p49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554;p49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" name="Google Shape;1555;p49"/>
          <p:cNvGrpSpPr/>
          <p:nvPr/>
        </p:nvGrpSpPr>
        <p:grpSpPr>
          <a:xfrm rot="-1785717">
            <a:off x="1315638" y="2697367"/>
            <a:ext cx="296925" cy="304551"/>
            <a:chOff x="7390410" y="1714112"/>
            <a:chExt cx="339694" cy="348418"/>
          </a:xfrm>
        </p:grpSpPr>
        <p:sp>
          <p:nvSpPr>
            <p:cNvPr id="96" name="Google Shape;1556;p49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3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557;p49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558;p49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9" name="CaixaDeTexto 98"/>
          <p:cNvSpPr txBox="1"/>
          <p:nvPr/>
        </p:nvSpPr>
        <p:spPr>
          <a:xfrm>
            <a:off x="2843808" y="4443958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Por Ana Isabel nº 20001008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39"/>
          <p:cNvSpPr txBox="1">
            <a:spLocks noGrp="1"/>
          </p:cNvSpPr>
          <p:nvPr>
            <p:ph type="title"/>
          </p:nvPr>
        </p:nvSpPr>
        <p:spPr>
          <a:xfrm>
            <a:off x="2195736" y="267494"/>
            <a:ext cx="5294400" cy="936104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I</a:t>
            </a:r>
            <a:r>
              <a:rPr lang="en" b="1" dirty="0" smtClean="0"/>
              <a:t>ntrodução</a:t>
            </a:r>
            <a:endParaRPr b="1" dirty="0"/>
          </a:p>
        </p:txBody>
      </p:sp>
      <p:sp>
        <p:nvSpPr>
          <p:cNvPr id="528" name="Google Shape;528;p39"/>
          <p:cNvSpPr txBox="1">
            <a:spLocks noGrp="1"/>
          </p:cNvSpPr>
          <p:nvPr>
            <p:ph type="subTitle" idx="1"/>
          </p:nvPr>
        </p:nvSpPr>
        <p:spPr>
          <a:xfrm>
            <a:off x="1547664" y="1203598"/>
            <a:ext cx="6984776" cy="32918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just">
              <a:spcAft>
                <a:spcPts val="1600"/>
              </a:spcAft>
            </a:pPr>
            <a:r>
              <a:rPr lang="pt-PT" sz="2000" dirty="0" smtClean="0"/>
              <a:t>Implementar o compromisso assumido na convenção-quadro da ONU sobre alterações climáticas e operacionalizar o fundo verde para o clima. </a:t>
            </a:r>
          </a:p>
          <a:p>
            <a:pPr marL="0" indent="0" algn="just">
              <a:spcAft>
                <a:spcPts val="1600"/>
              </a:spcAft>
            </a:pPr>
            <a:endParaRPr lang="pt-PT" sz="2000" dirty="0" smtClean="0"/>
          </a:p>
          <a:p>
            <a:pPr marL="0" indent="0" algn="just">
              <a:spcAft>
                <a:spcPts val="1600"/>
              </a:spcAft>
            </a:pPr>
            <a:r>
              <a:rPr lang="pt-PT" sz="2000" dirty="0" smtClean="0"/>
              <a:t>A Ação Climática (ODS 13) é um dos 17 </a:t>
            </a:r>
            <a:r>
              <a:rPr lang="pt-PT" sz="2000" dirty="0" err="1" smtClean="0"/>
              <a:t>objectivos</a:t>
            </a:r>
            <a:r>
              <a:rPr lang="pt-PT" sz="2000" dirty="0" smtClean="0"/>
              <a:t> da Agenda 2030 para o Desenvolvimento Sustentável, </a:t>
            </a:r>
            <a:r>
              <a:rPr lang="pt-PT" sz="2000" dirty="0" err="1" smtClean="0"/>
              <a:t>adoptada</a:t>
            </a:r>
            <a:r>
              <a:rPr lang="pt-PT" sz="2000" dirty="0" smtClean="0"/>
              <a:t> pela Organização das Nações Unidas (ONU). </a:t>
            </a:r>
          </a:p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pt-PT" dirty="0" smtClean="0"/>
              <a:t> </a:t>
            </a:r>
            <a:endParaRPr dirty="0"/>
          </a:p>
        </p:txBody>
      </p:sp>
      <p:grpSp>
        <p:nvGrpSpPr>
          <p:cNvPr id="529" name="Google Shape;529;p39"/>
          <p:cNvGrpSpPr/>
          <p:nvPr/>
        </p:nvGrpSpPr>
        <p:grpSpPr>
          <a:xfrm>
            <a:off x="0" y="0"/>
            <a:ext cx="1785627" cy="1779181"/>
            <a:chOff x="6863442" y="2923311"/>
            <a:chExt cx="1800027" cy="1793530"/>
          </a:xfrm>
        </p:grpSpPr>
        <p:sp>
          <p:nvSpPr>
            <p:cNvPr id="530" name="Google Shape;530;p39"/>
            <p:cNvSpPr/>
            <p:nvPr/>
          </p:nvSpPr>
          <p:spPr>
            <a:xfrm rot="-786325">
              <a:off x="7017378" y="3073497"/>
              <a:ext cx="1496277" cy="1493157"/>
            </a:xfrm>
            <a:custGeom>
              <a:avLst/>
              <a:gdLst/>
              <a:ahLst/>
              <a:cxnLst/>
              <a:rect l="l" t="t" r="r" b="b"/>
              <a:pathLst>
                <a:path w="34470" h="34402" extrusionOk="0">
                  <a:moveTo>
                    <a:pt x="12646" y="9585"/>
                  </a:moveTo>
                  <a:lnTo>
                    <a:pt x="12646" y="9585"/>
                  </a:lnTo>
                  <a:cubicBezTo>
                    <a:pt x="12657" y="9596"/>
                    <a:pt x="12667" y="9606"/>
                    <a:pt x="12676" y="9616"/>
                  </a:cubicBezTo>
                  <a:lnTo>
                    <a:pt x="12676" y="9616"/>
                  </a:lnTo>
                  <a:cubicBezTo>
                    <a:pt x="12646" y="9616"/>
                    <a:pt x="12646" y="9615"/>
                    <a:pt x="12646" y="9585"/>
                  </a:cubicBezTo>
                  <a:close/>
                  <a:moveTo>
                    <a:pt x="12434" y="10240"/>
                  </a:moveTo>
                  <a:lnTo>
                    <a:pt x="12434" y="10240"/>
                  </a:lnTo>
                  <a:cubicBezTo>
                    <a:pt x="12484" y="10263"/>
                    <a:pt x="12535" y="10295"/>
                    <a:pt x="12585" y="10345"/>
                  </a:cubicBezTo>
                  <a:cubicBezTo>
                    <a:pt x="12535" y="10312"/>
                    <a:pt x="12484" y="10278"/>
                    <a:pt x="12434" y="10240"/>
                  </a:cubicBezTo>
                  <a:close/>
                  <a:moveTo>
                    <a:pt x="12798" y="10436"/>
                  </a:moveTo>
                  <a:lnTo>
                    <a:pt x="12798" y="10436"/>
                  </a:lnTo>
                  <a:cubicBezTo>
                    <a:pt x="12833" y="10460"/>
                    <a:pt x="12869" y="10484"/>
                    <a:pt x="12906" y="10509"/>
                  </a:cubicBezTo>
                  <a:lnTo>
                    <a:pt x="12906" y="10509"/>
                  </a:lnTo>
                  <a:cubicBezTo>
                    <a:pt x="12872" y="10488"/>
                    <a:pt x="12836" y="10465"/>
                    <a:pt x="12798" y="10436"/>
                  </a:cubicBezTo>
                  <a:close/>
                  <a:moveTo>
                    <a:pt x="17357" y="0"/>
                  </a:moveTo>
                  <a:cubicBezTo>
                    <a:pt x="13098" y="0"/>
                    <a:pt x="8824" y="1536"/>
                    <a:pt x="5624" y="4357"/>
                  </a:cubicBezTo>
                  <a:cubicBezTo>
                    <a:pt x="2433" y="7184"/>
                    <a:pt x="578" y="11135"/>
                    <a:pt x="123" y="15269"/>
                  </a:cubicBezTo>
                  <a:cubicBezTo>
                    <a:pt x="31" y="16090"/>
                    <a:pt x="1" y="16971"/>
                    <a:pt x="1" y="17853"/>
                  </a:cubicBezTo>
                  <a:lnTo>
                    <a:pt x="1" y="18005"/>
                  </a:lnTo>
                  <a:cubicBezTo>
                    <a:pt x="1" y="18157"/>
                    <a:pt x="1" y="18309"/>
                    <a:pt x="31" y="18461"/>
                  </a:cubicBezTo>
                  <a:lnTo>
                    <a:pt x="31" y="18673"/>
                  </a:lnTo>
                  <a:cubicBezTo>
                    <a:pt x="31" y="18825"/>
                    <a:pt x="62" y="18977"/>
                    <a:pt x="62" y="19099"/>
                  </a:cubicBezTo>
                  <a:cubicBezTo>
                    <a:pt x="62" y="19190"/>
                    <a:pt x="62" y="19281"/>
                    <a:pt x="123" y="19373"/>
                  </a:cubicBezTo>
                  <a:cubicBezTo>
                    <a:pt x="123" y="19525"/>
                    <a:pt x="153" y="19646"/>
                    <a:pt x="153" y="19798"/>
                  </a:cubicBezTo>
                  <a:cubicBezTo>
                    <a:pt x="153" y="19889"/>
                    <a:pt x="183" y="19980"/>
                    <a:pt x="183" y="20102"/>
                  </a:cubicBezTo>
                  <a:cubicBezTo>
                    <a:pt x="244" y="20193"/>
                    <a:pt x="244" y="20345"/>
                    <a:pt x="275" y="20467"/>
                  </a:cubicBezTo>
                  <a:cubicBezTo>
                    <a:pt x="275" y="20588"/>
                    <a:pt x="305" y="20649"/>
                    <a:pt x="335" y="20771"/>
                  </a:cubicBezTo>
                  <a:cubicBezTo>
                    <a:pt x="396" y="20892"/>
                    <a:pt x="396" y="21044"/>
                    <a:pt x="427" y="21166"/>
                  </a:cubicBezTo>
                  <a:cubicBezTo>
                    <a:pt x="457" y="21257"/>
                    <a:pt x="457" y="21379"/>
                    <a:pt x="487" y="21470"/>
                  </a:cubicBezTo>
                  <a:cubicBezTo>
                    <a:pt x="548" y="21561"/>
                    <a:pt x="578" y="21683"/>
                    <a:pt x="578" y="21804"/>
                  </a:cubicBezTo>
                  <a:cubicBezTo>
                    <a:pt x="609" y="21926"/>
                    <a:pt x="639" y="22017"/>
                    <a:pt x="639" y="22139"/>
                  </a:cubicBezTo>
                  <a:lnTo>
                    <a:pt x="761" y="22503"/>
                  </a:lnTo>
                  <a:lnTo>
                    <a:pt x="882" y="22838"/>
                  </a:lnTo>
                  <a:cubicBezTo>
                    <a:pt x="913" y="22959"/>
                    <a:pt x="943" y="23050"/>
                    <a:pt x="1004" y="23142"/>
                  </a:cubicBezTo>
                  <a:cubicBezTo>
                    <a:pt x="1034" y="23263"/>
                    <a:pt x="1065" y="23354"/>
                    <a:pt x="1156" y="23476"/>
                  </a:cubicBezTo>
                  <a:cubicBezTo>
                    <a:pt x="1186" y="23598"/>
                    <a:pt x="1217" y="23658"/>
                    <a:pt x="1247" y="23780"/>
                  </a:cubicBezTo>
                  <a:cubicBezTo>
                    <a:pt x="1308" y="23901"/>
                    <a:pt x="1369" y="24053"/>
                    <a:pt x="1399" y="24175"/>
                  </a:cubicBezTo>
                  <a:cubicBezTo>
                    <a:pt x="1460" y="24236"/>
                    <a:pt x="1490" y="24357"/>
                    <a:pt x="1521" y="24418"/>
                  </a:cubicBezTo>
                  <a:cubicBezTo>
                    <a:pt x="1612" y="24570"/>
                    <a:pt x="1642" y="24692"/>
                    <a:pt x="1703" y="24844"/>
                  </a:cubicBezTo>
                  <a:lnTo>
                    <a:pt x="1825" y="25087"/>
                  </a:lnTo>
                  <a:cubicBezTo>
                    <a:pt x="1946" y="25269"/>
                    <a:pt x="2007" y="25482"/>
                    <a:pt x="2129" y="25695"/>
                  </a:cubicBezTo>
                  <a:lnTo>
                    <a:pt x="2129" y="25725"/>
                  </a:lnTo>
                  <a:cubicBezTo>
                    <a:pt x="2129" y="25756"/>
                    <a:pt x="2159" y="25756"/>
                    <a:pt x="2159" y="25756"/>
                  </a:cubicBezTo>
                  <a:lnTo>
                    <a:pt x="2220" y="25786"/>
                  </a:lnTo>
                  <a:cubicBezTo>
                    <a:pt x="2402" y="26120"/>
                    <a:pt x="2676" y="26485"/>
                    <a:pt x="2919" y="26789"/>
                  </a:cubicBezTo>
                  <a:lnTo>
                    <a:pt x="2919" y="26819"/>
                  </a:lnTo>
                  <a:cubicBezTo>
                    <a:pt x="3101" y="27154"/>
                    <a:pt x="3345" y="27458"/>
                    <a:pt x="3588" y="27762"/>
                  </a:cubicBezTo>
                  <a:cubicBezTo>
                    <a:pt x="3618" y="27792"/>
                    <a:pt x="3618" y="27853"/>
                    <a:pt x="3648" y="27883"/>
                  </a:cubicBezTo>
                  <a:cubicBezTo>
                    <a:pt x="3892" y="28187"/>
                    <a:pt x="4104" y="28461"/>
                    <a:pt x="4348" y="28704"/>
                  </a:cubicBezTo>
                  <a:lnTo>
                    <a:pt x="4408" y="28795"/>
                  </a:lnTo>
                  <a:lnTo>
                    <a:pt x="4743" y="29251"/>
                  </a:lnTo>
                  <a:cubicBezTo>
                    <a:pt x="4743" y="29281"/>
                    <a:pt x="4804" y="29281"/>
                    <a:pt x="4804" y="29281"/>
                  </a:cubicBezTo>
                  <a:lnTo>
                    <a:pt x="4864" y="29281"/>
                  </a:lnTo>
                  <a:cubicBezTo>
                    <a:pt x="6870" y="31348"/>
                    <a:pt x="9515" y="32868"/>
                    <a:pt x="12311" y="33689"/>
                  </a:cubicBezTo>
                  <a:cubicBezTo>
                    <a:pt x="12646" y="33810"/>
                    <a:pt x="13041" y="33871"/>
                    <a:pt x="13375" y="33962"/>
                  </a:cubicBezTo>
                  <a:cubicBezTo>
                    <a:pt x="14105" y="34114"/>
                    <a:pt x="14834" y="34236"/>
                    <a:pt x="15533" y="34297"/>
                  </a:cubicBezTo>
                  <a:cubicBezTo>
                    <a:pt x="15928" y="34327"/>
                    <a:pt x="16263" y="34388"/>
                    <a:pt x="16658" y="34388"/>
                  </a:cubicBezTo>
                  <a:cubicBezTo>
                    <a:pt x="16866" y="34397"/>
                    <a:pt x="17076" y="34401"/>
                    <a:pt x="17287" y="34401"/>
                  </a:cubicBezTo>
                  <a:cubicBezTo>
                    <a:pt x="18519" y="34401"/>
                    <a:pt x="19780" y="34252"/>
                    <a:pt x="20974" y="33993"/>
                  </a:cubicBezTo>
                  <a:cubicBezTo>
                    <a:pt x="22281" y="33689"/>
                    <a:pt x="23497" y="33263"/>
                    <a:pt x="24621" y="32655"/>
                  </a:cubicBezTo>
                  <a:cubicBezTo>
                    <a:pt x="26749" y="31592"/>
                    <a:pt x="28664" y="30072"/>
                    <a:pt x="30214" y="28248"/>
                  </a:cubicBezTo>
                  <a:cubicBezTo>
                    <a:pt x="31461" y="26789"/>
                    <a:pt x="32494" y="25056"/>
                    <a:pt x="33223" y="23294"/>
                  </a:cubicBezTo>
                  <a:cubicBezTo>
                    <a:pt x="33710" y="22078"/>
                    <a:pt x="34044" y="20801"/>
                    <a:pt x="34227" y="19525"/>
                  </a:cubicBezTo>
                  <a:cubicBezTo>
                    <a:pt x="34318" y="19099"/>
                    <a:pt x="34348" y="18673"/>
                    <a:pt x="34348" y="18278"/>
                  </a:cubicBezTo>
                  <a:cubicBezTo>
                    <a:pt x="34379" y="17853"/>
                    <a:pt x="34379" y="17427"/>
                    <a:pt x="34379" y="17002"/>
                  </a:cubicBezTo>
                  <a:cubicBezTo>
                    <a:pt x="34396" y="17007"/>
                    <a:pt x="34410" y="17010"/>
                    <a:pt x="34421" y="17010"/>
                  </a:cubicBezTo>
                  <a:cubicBezTo>
                    <a:pt x="34470" y="17010"/>
                    <a:pt x="34470" y="16965"/>
                    <a:pt x="34470" y="16941"/>
                  </a:cubicBezTo>
                  <a:cubicBezTo>
                    <a:pt x="34470" y="16607"/>
                    <a:pt x="34439" y="16211"/>
                    <a:pt x="34379" y="15877"/>
                  </a:cubicBezTo>
                  <a:cubicBezTo>
                    <a:pt x="34379" y="15755"/>
                    <a:pt x="34348" y="15664"/>
                    <a:pt x="34348" y="15573"/>
                  </a:cubicBezTo>
                  <a:cubicBezTo>
                    <a:pt x="34318" y="15300"/>
                    <a:pt x="34257" y="15026"/>
                    <a:pt x="34227" y="14813"/>
                  </a:cubicBezTo>
                  <a:cubicBezTo>
                    <a:pt x="34227" y="14692"/>
                    <a:pt x="34196" y="14570"/>
                    <a:pt x="34196" y="14509"/>
                  </a:cubicBezTo>
                  <a:cubicBezTo>
                    <a:pt x="34105" y="14175"/>
                    <a:pt x="34075" y="13810"/>
                    <a:pt x="34014" y="13476"/>
                  </a:cubicBezTo>
                  <a:cubicBezTo>
                    <a:pt x="32828" y="8491"/>
                    <a:pt x="29454" y="4053"/>
                    <a:pt x="24834" y="1743"/>
                  </a:cubicBezTo>
                  <a:cubicBezTo>
                    <a:pt x="22508" y="563"/>
                    <a:pt x="19935" y="0"/>
                    <a:pt x="17357" y="0"/>
                  </a:cubicBezTo>
                  <a:close/>
                </a:path>
              </a:pathLst>
            </a:custGeom>
            <a:solidFill>
              <a:schemeClr val="accent6"/>
            </a:solidFill>
            <a:ln w="381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31" name="Google Shape;531;p39"/>
            <p:cNvGrpSpPr/>
            <p:nvPr/>
          </p:nvGrpSpPr>
          <p:grpSpPr>
            <a:xfrm rot="-786389">
              <a:off x="7002097" y="3132429"/>
              <a:ext cx="1460501" cy="1390693"/>
              <a:chOff x="2780792" y="1357063"/>
              <a:chExt cx="868569" cy="827054"/>
            </a:xfrm>
          </p:grpSpPr>
          <p:sp>
            <p:nvSpPr>
              <p:cNvPr id="532" name="Google Shape;532;p39"/>
              <p:cNvSpPr/>
              <p:nvPr/>
            </p:nvSpPr>
            <p:spPr>
              <a:xfrm>
                <a:off x="3625937" y="1713590"/>
                <a:ext cx="11717" cy="42565"/>
              </a:xfrm>
              <a:custGeom>
                <a:avLst/>
                <a:gdLst/>
                <a:ahLst/>
                <a:cxnLst/>
                <a:rect l="l" t="t" r="r" b="b"/>
                <a:pathLst>
                  <a:path w="335" h="1217" extrusionOk="0">
                    <a:moveTo>
                      <a:pt x="213" y="1"/>
                    </a:moveTo>
                    <a:cubicBezTo>
                      <a:pt x="183" y="274"/>
                      <a:pt x="122" y="517"/>
                      <a:pt x="31" y="791"/>
                    </a:cubicBezTo>
                    <a:cubicBezTo>
                      <a:pt x="31" y="882"/>
                      <a:pt x="0" y="912"/>
                      <a:pt x="0" y="973"/>
                    </a:cubicBezTo>
                    <a:lnTo>
                      <a:pt x="335" y="1216"/>
                    </a:lnTo>
                    <a:cubicBezTo>
                      <a:pt x="304" y="791"/>
                      <a:pt x="243" y="426"/>
                      <a:pt x="213" y="1"/>
                    </a:cubicBezTo>
                    <a:close/>
                  </a:path>
                </a:pathLst>
              </a:custGeom>
              <a:solidFill>
                <a:srgbClr val="A5E0E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39"/>
              <p:cNvSpPr/>
              <p:nvPr/>
            </p:nvSpPr>
            <p:spPr>
              <a:xfrm>
                <a:off x="2954088" y="1848590"/>
                <a:ext cx="500737" cy="323869"/>
              </a:xfrm>
              <a:custGeom>
                <a:avLst/>
                <a:gdLst/>
                <a:ahLst/>
                <a:cxnLst/>
                <a:rect l="l" t="t" r="r" b="b"/>
                <a:pathLst>
                  <a:path w="14317" h="9260" extrusionOk="0">
                    <a:moveTo>
                      <a:pt x="7569" y="1"/>
                    </a:moveTo>
                    <a:cubicBezTo>
                      <a:pt x="7204" y="244"/>
                      <a:pt x="6961" y="700"/>
                      <a:pt x="7143" y="1156"/>
                    </a:cubicBezTo>
                    <a:cubicBezTo>
                      <a:pt x="7234" y="1338"/>
                      <a:pt x="7417" y="1490"/>
                      <a:pt x="7417" y="1673"/>
                    </a:cubicBezTo>
                    <a:cubicBezTo>
                      <a:pt x="7417" y="2068"/>
                      <a:pt x="6778" y="2220"/>
                      <a:pt x="6383" y="2341"/>
                    </a:cubicBezTo>
                    <a:cubicBezTo>
                      <a:pt x="6383" y="2372"/>
                      <a:pt x="6353" y="2402"/>
                      <a:pt x="6322" y="2402"/>
                    </a:cubicBezTo>
                    <a:cubicBezTo>
                      <a:pt x="4985" y="2706"/>
                      <a:pt x="4681" y="4499"/>
                      <a:pt x="3344" y="4773"/>
                    </a:cubicBezTo>
                    <a:cubicBezTo>
                      <a:pt x="3242" y="4795"/>
                      <a:pt x="3142" y="4804"/>
                      <a:pt x="3045" y="4804"/>
                    </a:cubicBezTo>
                    <a:cubicBezTo>
                      <a:pt x="2525" y="4804"/>
                      <a:pt x="2059" y="4542"/>
                      <a:pt x="1535" y="4542"/>
                    </a:cubicBezTo>
                    <a:cubicBezTo>
                      <a:pt x="1337" y="4542"/>
                      <a:pt x="1132" y="4579"/>
                      <a:pt x="912" y="4682"/>
                    </a:cubicBezTo>
                    <a:cubicBezTo>
                      <a:pt x="608" y="4803"/>
                      <a:pt x="395" y="4955"/>
                      <a:pt x="91" y="5016"/>
                    </a:cubicBezTo>
                    <a:lnTo>
                      <a:pt x="122" y="5138"/>
                    </a:lnTo>
                    <a:cubicBezTo>
                      <a:pt x="157" y="5129"/>
                      <a:pt x="188" y="5125"/>
                      <a:pt x="216" y="5125"/>
                    </a:cubicBezTo>
                    <a:cubicBezTo>
                      <a:pt x="284" y="5125"/>
                      <a:pt x="340" y="5147"/>
                      <a:pt x="426" y="5168"/>
                    </a:cubicBezTo>
                    <a:cubicBezTo>
                      <a:pt x="604" y="5227"/>
                      <a:pt x="731" y="5274"/>
                      <a:pt x="881" y="5274"/>
                    </a:cubicBezTo>
                    <a:cubicBezTo>
                      <a:pt x="962" y="5274"/>
                      <a:pt x="1049" y="5261"/>
                      <a:pt x="1155" y="5229"/>
                    </a:cubicBezTo>
                    <a:cubicBezTo>
                      <a:pt x="1438" y="5100"/>
                      <a:pt x="1612" y="4972"/>
                      <a:pt x="1897" y="4972"/>
                    </a:cubicBezTo>
                    <a:cubicBezTo>
                      <a:pt x="1950" y="4972"/>
                      <a:pt x="2006" y="4976"/>
                      <a:pt x="2067" y="4986"/>
                    </a:cubicBezTo>
                    <a:cubicBezTo>
                      <a:pt x="2371" y="5016"/>
                      <a:pt x="2584" y="5138"/>
                      <a:pt x="2736" y="5381"/>
                    </a:cubicBezTo>
                    <a:cubicBezTo>
                      <a:pt x="2750" y="5371"/>
                      <a:pt x="2764" y="5367"/>
                      <a:pt x="2777" y="5367"/>
                    </a:cubicBezTo>
                    <a:cubicBezTo>
                      <a:pt x="2843" y="5367"/>
                      <a:pt x="2878" y="5482"/>
                      <a:pt x="2827" y="5533"/>
                    </a:cubicBezTo>
                    <a:cubicBezTo>
                      <a:pt x="2827" y="5554"/>
                      <a:pt x="2812" y="5576"/>
                      <a:pt x="2781" y="5576"/>
                    </a:cubicBezTo>
                    <a:cubicBezTo>
                      <a:pt x="2769" y="5576"/>
                      <a:pt x="2754" y="5572"/>
                      <a:pt x="2736" y="5563"/>
                    </a:cubicBezTo>
                    <a:cubicBezTo>
                      <a:pt x="2362" y="5703"/>
                      <a:pt x="1288" y="6167"/>
                      <a:pt x="576" y="6167"/>
                    </a:cubicBezTo>
                    <a:cubicBezTo>
                      <a:pt x="362" y="6167"/>
                      <a:pt x="181" y="6125"/>
                      <a:pt x="61" y="6019"/>
                    </a:cubicBezTo>
                    <a:lnTo>
                      <a:pt x="0" y="6049"/>
                    </a:lnTo>
                    <a:cubicBezTo>
                      <a:pt x="2280" y="8057"/>
                      <a:pt x="5236" y="9259"/>
                      <a:pt x="8234" y="9259"/>
                    </a:cubicBezTo>
                    <a:cubicBezTo>
                      <a:pt x="9594" y="9259"/>
                      <a:pt x="10962" y="9012"/>
                      <a:pt x="12280" y="8481"/>
                    </a:cubicBezTo>
                    <a:cubicBezTo>
                      <a:pt x="13010" y="8208"/>
                      <a:pt x="13648" y="7843"/>
                      <a:pt x="14317" y="7417"/>
                    </a:cubicBezTo>
                    <a:cubicBezTo>
                      <a:pt x="14218" y="7176"/>
                      <a:pt x="14055" y="7101"/>
                      <a:pt x="13868" y="7101"/>
                    </a:cubicBezTo>
                    <a:cubicBezTo>
                      <a:pt x="13563" y="7101"/>
                      <a:pt x="13191" y="7300"/>
                      <a:pt x="12922" y="7300"/>
                    </a:cubicBezTo>
                    <a:cubicBezTo>
                      <a:pt x="12900" y="7300"/>
                      <a:pt x="12878" y="7299"/>
                      <a:pt x="12858" y="7296"/>
                    </a:cubicBezTo>
                    <a:cubicBezTo>
                      <a:pt x="12509" y="7267"/>
                      <a:pt x="12243" y="6959"/>
                      <a:pt x="11848" y="6959"/>
                    </a:cubicBezTo>
                    <a:cubicBezTo>
                      <a:pt x="11830" y="6959"/>
                      <a:pt x="11812" y="6960"/>
                      <a:pt x="11794" y="6961"/>
                    </a:cubicBezTo>
                    <a:cubicBezTo>
                      <a:pt x="11216" y="6992"/>
                      <a:pt x="10791" y="7508"/>
                      <a:pt x="10274" y="7691"/>
                    </a:cubicBezTo>
                    <a:cubicBezTo>
                      <a:pt x="9968" y="7809"/>
                      <a:pt x="9698" y="7853"/>
                      <a:pt x="9422" y="7853"/>
                    </a:cubicBezTo>
                    <a:cubicBezTo>
                      <a:pt x="9342" y="7853"/>
                      <a:pt x="9262" y="7850"/>
                      <a:pt x="9180" y="7843"/>
                    </a:cubicBezTo>
                    <a:cubicBezTo>
                      <a:pt x="9119" y="7843"/>
                      <a:pt x="9119" y="7843"/>
                      <a:pt x="9119" y="7812"/>
                    </a:cubicBezTo>
                    <a:cubicBezTo>
                      <a:pt x="9111" y="7815"/>
                      <a:pt x="9103" y="7816"/>
                      <a:pt x="9096" y="7816"/>
                    </a:cubicBezTo>
                    <a:cubicBezTo>
                      <a:pt x="9023" y="7816"/>
                      <a:pt x="9003" y="7683"/>
                      <a:pt x="9058" y="7600"/>
                    </a:cubicBezTo>
                    <a:cubicBezTo>
                      <a:pt x="9301" y="7448"/>
                      <a:pt x="9514" y="7387"/>
                      <a:pt x="9757" y="7265"/>
                    </a:cubicBezTo>
                    <a:cubicBezTo>
                      <a:pt x="10092" y="7053"/>
                      <a:pt x="10274" y="6688"/>
                      <a:pt x="10517" y="6445"/>
                    </a:cubicBezTo>
                    <a:cubicBezTo>
                      <a:pt x="11003" y="5867"/>
                      <a:pt x="11611" y="5746"/>
                      <a:pt x="11946" y="5016"/>
                    </a:cubicBezTo>
                    <a:cubicBezTo>
                      <a:pt x="11946" y="5016"/>
                      <a:pt x="11915" y="5016"/>
                      <a:pt x="11915" y="4986"/>
                    </a:cubicBezTo>
                    <a:cubicBezTo>
                      <a:pt x="11672" y="4074"/>
                      <a:pt x="11186" y="3891"/>
                      <a:pt x="10578" y="3283"/>
                    </a:cubicBezTo>
                    <a:cubicBezTo>
                      <a:pt x="10335" y="3040"/>
                      <a:pt x="10244" y="2828"/>
                      <a:pt x="10152" y="2524"/>
                    </a:cubicBezTo>
                    <a:cubicBezTo>
                      <a:pt x="10122" y="2220"/>
                      <a:pt x="10152" y="1946"/>
                      <a:pt x="10213" y="1642"/>
                    </a:cubicBezTo>
                    <a:cubicBezTo>
                      <a:pt x="10213" y="1581"/>
                      <a:pt x="10395" y="1004"/>
                      <a:pt x="10335" y="913"/>
                    </a:cubicBezTo>
                    <a:cubicBezTo>
                      <a:pt x="10268" y="800"/>
                      <a:pt x="10206" y="753"/>
                      <a:pt x="10148" y="753"/>
                    </a:cubicBezTo>
                    <a:cubicBezTo>
                      <a:pt x="9864" y="753"/>
                      <a:pt x="9696" y="1896"/>
                      <a:pt x="9696" y="1946"/>
                    </a:cubicBezTo>
                    <a:cubicBezTo>
                      <a:pt x="9696" y="1976"/>
                      <a:pt x="9666" y="1976"/>
                      <a:pt x="9666" y="2068"/>
                    </a:cubicBezTo>
                    <a:cubicBezTo>
                      <a:pt x="9494" y="2171"/>
                      <a:pt x="9304" y="2217"/>
                      <a:pt x="9109" y="2217"/>
                    </a:cubicBezTo>
                    <a:cubicBezTo>
                      <a:pt x="8098" y="2217"/>
                      <a:pt x="6962" y="979"/>
                      <a:pt x="7599" y="62"/>
                    </a:cubicBezTo>
                    <a:cubicBezTo>
                      <a:pt x="7599" y="1"/>
                      <a:pt x="7569" y="1"/>
                      <a:pt x="7569" y="1"/>
                    </a:cubicBezTo>
                    <a:close/>
                  </a:path>
                </a:pathLst>
              </a:custGeom>
              <a:solidFill>
                <a:srgbClr val="A5E0E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39"/>
              <p:cNvSpPr/>
              <p:nvPr/>
            </p:nvSpPr>
            <p:spPr>
              <a:xfrm>
                <a:off x="2883930" y="1488776"/>
                <a:ext cx="758013" cy="630949"/>
              </a:xfrm>
              <a:custGeom>
                <a:avLst/>
                <a:gdLst/>
                <a:ahLst/>
                <a:cxnLst/>
                <a:rect l="l" t="t" r="r" b="b"/>
                <a:pathLst>
                  <a:path w="21673" h="18040" extrusionOk="0">
                    <a:moveTo>
                      <a:pt x="11413" y="0"/>
                    </a:moveTo>
                    <a:cubicBezTo>
                      <a:pt x="11256" y="0"/>
                      <a:pt x="11079" y="57"/>
                      <a:pt x="10973" y="137"/>
                    </a:cubicBezTo>
                    <a:cubicBezTo>
                      <a:pt x="10791" y="289"/>
                      <a:pt x="10730" y="532"/>
                      <a:pt x="10608" y="745"/>
                    </a:cubicBezTo>
                    <a:cubicBezTo>
                      <a:pt x="10578" y="745"/>
                      <a:pt x="10578" y="805"/>
                      <a:pt x="10517" y="805"/>
                    </a:cubicBezTo>
                    <a:cubicBezTo>
                      <a:pt x="10274" y="805"/>
                      <a:pt x="10152" y="1048"/>
                      <a:pt x="9909" y="1140"/>
                    </a:cubicBezTo>
                    <a:cubicBezTo>
                      <a:pt x="9851" y="1169"/>
                      <a:pt x="9796" y="1179"/>
                      <a:pt x="9744" y="1179"/>
                    </a:cubicBezTo>
                    <a:cubicBezTo>
                      <a:pt x="9630" y="1179"/>
                      <a:pt x="9527" y="1130"/>
                      <a:pt x="9423" y="1109"/>
                    </a:cubicBezTo>
                    <a:cubicBezTo>
                      <a:pt x="9110" y="1026"/>
                      <a:pt x="8826" y="985"/>
                      <a:pt x="8553" y="985"/>
                    </a:cubicBezTo>
                    <a:cubicBezTo>
                      <a:pt x="8030" y="985"/>
                      <a:pt x="7550" y="1134"/>
                      <a:pt x="6991" y="1413"/>
                    </a:cubicBezTo>
                    <a:cubicBezTo>
                      <a:pt x="6961" y="1413"/>
                      <a:pt x="6930" y="1413"/>
                      <a:pt x="6869" y="1383"/>
                    </a:cubicBezTo>
                    <a:lnTo>
                      <a:pt x="6869" y="1535"/>
                    </a:lnTo>
                    <a:lnTo>
                      <a:pt x="6930" y="1474"/>
                    </a:lnTo>
                    <a:cubicBezTo>
                      <a:pt x="6938" y="1466"/>
                      <a:pt x="6947" y="1462"/>
                      <a:pt x="6954" y="1462"/>
                    </a:cubicBezTo>
                    <a:cubicBezTo>
                      <a:pt x="6975" y="1462"/>
                      <a:pt x="6991" y="1490"/>
                      <a:pt x="6991" y="1535"/>
                    </a:cubicBezTo>
                    <a:cubicBezTo>
                      <a:pt x="6991" y="1626"/>
                      <a:pt x="6961" y="1748"/>
                      <a:pt x="6961" y="1869"/>
                    </a:cubicBezTo>
                    <a:cubicBezTo>
                      <a:pt x="6991" y="1900"/>
                      <a:pt x="6991" y="1991"/>
                      <a:pt x="6991" y="2021"/>
                    </a:cubicBezTo>
                    <a:cubicBezTo>
                      <a:pt x="6991" y="2021"/>
                      <a:pt x="6991" y="2052"/>
                      <a:pt x="6961" y="2052"/>
                    </a:cubicBezTo>
                    <a:cubicBezTo>
                      <a:pt x="6991" y="2447"/>
                      <a:pt x="7143" y="2811"/>
                      <a:pt x="7569" y="2963"/>
                    </a:cubicBezTo>
                    <a:cubicBezTo>
                      <a:pt x="7684" y="3000"/>
                      <a:pt x="7797" y="3017"/>
                      <a:pt x="7906" y="3017"/>
                    </a:cubicBezTo>
                    <a:cubicBezTo>
                      <a:pt x="8343" y="3017"/>
                      <a:pt x="8718" y="2745"/>
                      <a:pt x="8936" y="2356"/>
                    </a:cubicBezTo>
                    <a:cubicBezTo>
                      <a:pt x="9058" y="2143"/>
                      <a:pt x="9149" y="1839"/>
                      <a:pt x="9453" y="1778"/>
                    </a:cubicBezTo>
                    <a:cubicBezTo>
                      <a:pt x="9666" y="1778"/>
                      <a:pt x="9848" y="1869"/>
                      <a:pt x="9879" y="2052"/>
                    </a:cubicBezTo>
                    <a:cubicBezTo>
                      <a:pt x="9879" y="2143"/>
                      <a:pt x="9848" y="2173"/>
                      <a:pt x="9818" y="2173"/>
                    </a:cubicBezTo>
                    <a:cubicBezTo>
                      <a:pt x="9727" y="2811"/>
                      <a:pt x="9970" y="3115"/>
                      <a:pt x="10365" y="3663"/>
                    </a:cubicBezTo>
                    <a:cubicBezTo>
                      <a:pt x="10487" y="3845"/>
                      <a:pt x="10639" y="3997"/>
                      <a:pt x="10669" y="4179"/>
                    </a:cubicBezTo>
                    <a:cubicBezTo>
                      <a:pt x="10882" y="4909"/>
                      <a:pt x="10000" y="5213"/>
                      <a:pt x="9970" y="5851"/>
                    </a:cubicBezTo>
                    <a:lnTo>
                      <a:pt x="10000" y="5851"/>
                    </a:lnTo>
                    <a:cubicBezTo>
                      <a:pt x="10243" y="5638"/>
                      <a:pt x="10487" y="5365"/>
                      <a:pt x="10760" y="5213"/>
                    </a:cubicBezTo>
                    <a:cubicBezTo>
                      <a:pt x="10870" y="5147"/>
                      <a:pt x="10995" y="5097"/>
                      <a:pt x="11113" y="5097"/>
                    </a:cubicBezTo>
                    <a:cubicBezTo>
                      <a:pt x="11159" y="5097"/>
                      <a:pt x="11204" y="5105"/>
                      <a:pt x="11246" y="5122"/>
                    </a:cubicBezTo>
                    <a:cubicBezTo>
                      <a:pt x="11459" y="5243"/>
                      <a:pt x="11398" y="5425"/>
                      <a:pt x="11368" y="5638"/>
                    </a:cubicBezTo>
                    <a:cubicBezTo>
                      <a:pt x="11307" y="6003"/>
                      <a:pt x="11459" y="6277"/>
                      <a:pt x="11642" y="6580"/>
                    </a:cubicBezTo>
                    <a:lnTo>
                      <a:pt x="11672" y="6580"/>
                    </a:lnTo>
                    <a:cubicBezTo>
                      <a:pt x="11854" y="6514"/>
                      <a:pt x="12041" y="6482"/>
                      <a:pt x="12227" y="6482"/>
                    </a:cubicBezTo>
                    <a:cubicBezTo>
                      <a:pt x="12975" y="6482"/>
                      <a:pt x="13696" y="6993"/>
                      <a:pt x="13891" y="7796"/>
                    </a:cubicBezTo>
                    <a:cubicBezTo>
                      <a:pt x="14016" y="8347"/>
                      <a:pt x="13646" y="9310"/>
                      <a:pt x="13071" y="9310"/>
                    </a:cubicBezTo>
                    <a:cubicBezTo>
                      <a:pt x="12947" y="9310"/>
                      <a:pt x="12814" y="9266"/>
                      <a:pt x="12675" y="9164"/>
                    </a:cubicBezTo>
                    <a:lnTo>
                      <a:pt x="12614" y="9134"/>
                    </a:lnTo>
                    <a:cubicBezTo>
                      <a:pt x="12614" y="9073"/>
                      <a:pt x="12584" y="9073"/>
                      <a:pt x="12584" y="9073"/>
                    </a:cubicBezTo>
                    <a:cubicBezTo>
                      <a:pt x="12523" y="9012"/>
                      <a:pt x="12553" y="8921"/>
                      <a:pt x="12614" y="8921"/>
                    </a:cubicBezTo>
                    <a:cubicBezTo>
                      <a:pt x="12705" y="8556"/>
                      <a:pt x="12736" y="8131"/>
                      <a:pt x="12310" y="7979"/>
                    </a:cubicBezTo>
                    <a:cubicBezTo>
                      <a:pt x="12158" y="7948"/>
                      <a:pt x="11976" y="7948"/>
                      <a:pt x="11824" y="7857"/>
                    </a:cubicBezTo>
                    <a:cubicBezTo>
                      <a:pt x="11611" y="7796"/>
                      <a:pt x="11490" y="7644"/>
                      <a:pt x="11368" y="7462"/>
                    </a:cubicBezTo>
                    <a:cubicBezTo>
                      <a:pt x="11368" y="7442"/>
                      <a:pt x="11365" y="7435"/>
                      <a:pt x="11360" y="7435"/>
                    </a:cubicBezTo>
                    <a:cubicBezTo>
                      <a:pt x="11351" y="7435"/>
                      <a:pt x="11338" y="7462"/>
                      <a:pt x="11338" y="7462"/>
                    </a:cubicBezTo>
                    <a:cubicBezTo>
                      <a:pt x="11307" y="7827"/>
                      <a:pt x="11520" y="8283"/>
                      <a:pt x="11246" y="8617"/>
                    </a:cubicBezTo>
                    <a:cubicBezTo>
                      <a:pt x="11195" y="8719"/>
                      <a:pt x="10971" y="8844"/>
                      <a:pt x="10793" y="8844"/>
                    </a:cubicBezTo>
                    <a:cubicBezTo>
                      <a:pt x="10760" y="8844"/>
                      <a:pt x="10728" y="8839"/>
                      <a:pt x="10699" y="8830"/>
                    </a:cubicBezTo>
                    <a:cubicBezTo>
                      <a:pt x="10669" y="8845"/>
                      <a:pt x="10654" y="8853"/>
                      <a:pt x="10642" y="8853"/>
                    </a:cubicBezTo>
                    <a:cubicBezTo>
                      <a:pt x="10631" y="8853"/>
                      <a:pt x="10623" y="8845"/>
                      <a:pt x="10608" y="8830"/>
                    </a:cubicBezTo>
                    <a:cubicBezTo>
                      <a:pt x="10304" y="8435"/>
                      <a:pt x="10274" y="7979"/>
                      <a:pt x="9970" y="7614"/>
                    </a:cubicBezTo>
                    <a:cubicBezTo>
                      <a:pt x="9635" y="7219"/>
                      <a:pt x="9240" y="6945"/>
                      <a:pt x="8936" y="6550"/>
                    </a:cubicBezTo>
                    <a:cubicBezTo>
                      <a:pt x="8359" y="5790"/>
                      <a:pt x="8116" y="4909"/>
                      <a:pt x="8025" y="3997"/>
                    </a:cubicBezTo>
                    <a:lnTo>
                      <a:pt x="7964" y="3997"/>
                    </a:lnTo>
                    <a:cubicBezTo>
                      <a:pt x="7569" y="3845"/>
                      <a:pt x="7234" y="3663"/>
                      <a:pt x="6839" y="3450"/>
                    </a:cubicBezTo>
                    <a:cubicBezTo>
                      <a:pt x="6520" y="3298"/>
                      <a:pt x="6383" y="3245"/>
                      <a:pt x="6201" y="3245"/>
                    </a:cubicBezTo>
                    <a:cubicBezTo>
                      <a:pt x="6018" y="3245"/>
                      <a:pt x="5790" y="3298"/>
                      <a:pt x="5289" y="3359"/>
                    </a:cubicBezTo>
                    <a:cubicBezTo>
                      <a:pt x="5082" y="3396"/>
                      <a:pt x="4957" y="3422"/>
                      <a:pt x="4812" y="3422"/>
                    </a:cubicBezTo>
                    <a:cubicBezTo>
                      <a:pt x="4723" y="3422"/>
                      <a:pt x="4626" y="3412"/>
                      <a:pt x="4499" y="3389"/>
                    </a:cubicBezTo>
                    <a:cubicBezTo>
                      <a:pt x="4360" y="3364"/>
                      <a:pt x="4233" y="3353"/>
                      <a:pt x="4116" y="3353"/>
                    </a:cubicBezTo>
                    <a:cubicBezTo>
                      <a:pt x="2933" y="3353"/>
                      <a:pt x="2860" y="4548"/>
                      <a:pt x="2888" y="5517"/>
                    </a:cubicBezTo>
                    <a:cubicBezTo>
                      <a:pt x="2888" y="5851"/>
                      <a:pt x="2827" y="6155"/>
                      <a:pt x="2948" y="6489"/>
                    </a:cubicBezTo>
                    <a:cubicBezTo>
                      <a:pt x="3131" y="7067"/>
                      <a:pt x="3617" y="7340"/>
                      <a:pt x="4195" y="7492"/>
                    </a:cubicBezTo>
                    <a:cubicBezTo>
                      <a:pt x="4316" y="7523"/>
                      <a:pt x="4255" y="7675"/>
                      <a:pt x="4164" y="7675"/>
                    </a:cubicBezTo>
                    <a:cubicBezTo>
                      <a:pt x="4316" y="8100"/>
                      <a:pt x="4073" y="8435"/>
                      <a:pt x="3769" y="8739"/>
                    </a:cubicBezTo>
                    <a:cubicBezTo>
                      <a:pt x="3313" y="9195"/>
                      <a:pt x="3009" y="9620"/>
                      <a:pt x="2888" y="10228"/>
                    </a:cubicBezTo>
                    <a:cubicBezTo>
                      <a:pt x="2857" y="10502"/>
                      <a:pt x="2857" y="10684"/>
                      <a:pt x="2796" y="10897"/>
                    </a:cubicBezTo>
                    <a:cubicBezTo>
                      <a:pt x="2341" y="12325"/>
                      <a:pt x="0" y="13693"/>
                      <a:pt x="1611" y="15091"/>
                    </a:cubicBezTo>
                    <a:cubicBezTo>
                      <a:pt x="1641" y="15091"/>
                      <a:pt x="1641" y="15122"/>
                      <a:pt x="1641" y="15122"/>
                    </a:cubicBezTo>
                    <a:cubicBezTo>
                      <a:pt x="2341" y="15061"/>
                      <a:pt x="2827" y="14483"/>
                      <a:pt x="3496" y="14453"/>
                    </a:cubicBezTo>
                    <a:cubicBezTo>
                      <a:pt x="3534" y="14450"/>
                      <a:pt x="3573" y="14448"/>
                      <a:pt x="3611" y="14448"/>
                    </a:cubicBezTo>
                    <a:cubicBezTo>
                      <a:pt x="4141" y="14448"/>
                      <a:pt x="4629" y="14727"/>
                      <a:pt x="5117" y="14727"/>
                    </a:cubicBezTo>
                    <a:cubicBezTo>
                      <a:pt x="5285" y="14727"/>
                      <a:pt x="5453" y="14694"/>
                      <a:pt x="5623" y="14605"/>
                    </a:cubicBezTo>
                    <a:cubicBezTo>
                      <a:pt x="6657" y="14058"/>
                      <a:pt x="6961" y="12660"/>
                      <a:pt x="8207" y="12386"/>
                    </a:cubicBezTo>
                    <a:cubicBezTo>
                      <a:pt x="8227" y="12376"/>
                      <a:pt x="8241" y="12373"/>
                      <a:pt x="8251" y="12373"/>
                    </a:cubicBezTo>
                    <a:cubicBezTo>
                      <a:pt x="8271" y="12373"/>
                      <a:pt x="8278" y="12386"/>
                      <a:pt x="8298" y="12386"/>
                    </a:cubicBezTo>
                    <a:cubicBezTo>
                      <a:pt x="8480" y="12325"/>
                      <a:pt x="8663" y="12234"/>
                      <a:pt x="8815" y="12112"/>
                    </a:cubicBezTo>
                    <a:cubicBezTo>
                      <a:pt x="9058" y="12082"/>
                      <a:pt x="9119" y="11930"/>
                      <a:pt x="9088" y="11657"/>
                    </a:cubicBezTo>
                    <a:lnTo>
                      <a:pt x="9028" y="11565"/>
                    </a:lnTo>
                    <a:cubicBezTo>
                      <a:pt x="8936" y="11322"/>
                      <a:pt x="8815" y="11170"/>
                      <a:pt x="8876" y="10897"/>
                    </a:cubicBezTo>
                    <a:cubicBezTo>
                      <a:pt x="8906" y="10502"/>
                      <a:pt x="9210" y="10106"/>
                      <a:pt x="9635" y="9985"/>
                    </a:cubicBezTo>
                    <a:cubicBezTo>
                      <a:pt x="9696" y="9985"/>
                      <a:pt x="9727" y="10076"/>
                      <a:pt x="9727" y="10106"/>
                    </a:cubicBezTo>
                    <a:cubicBezTo>
                      <a:pt x="9787" y="10106"/>
                      <a:pt x="9818" y="10137"/>
                      <a:pt x="9787" y="10198"/>
                    </a:cubicBezTo>
                    <a:cubicBezTo>
                      <a:pt x="9362" y="10836"/>
                      <a:pt x="9575" y="11444"/>
                      <a:pt x="10183" y="11869"/>
                    </a:cubicBezTo>
                    <a:cubicBezTo>
                      <a:pt x="10471" y="12075"/>
                      <a:pt x="10773" y="12225"/>
                      <a:pt x="11089" y="12225"/>
                    </a:cubicBezTo>
                    <a:cubicBezTo>
                      <a:pt x="11239" y="12225"/>
                      <a:pt x="11393" y="12191"/>
                      <a:pt x="11550" y="12112"/>
                    </a:cubicBezTo>
                    <a:cubicBezTo>
                      <a:pt x="11550" y="11657"/>
                      <a:pt x="11642" y="10897"/>
                      <a:pt x="12098" y="10684"/>
                    </a:cubicBezTo>
                    <a:cubicBezTo>
                      <a:pt x="12185" y="10626"/>
                      <a:pt x="12265" y="10589"/>
                      <a:pt x="12341" y="10589"/>
                    </a:cubicBezTo>
                    <a:cubicBezTo>
                      <a:pt x="12425" y="10589"/>
                      <a:pt x="12504" y="10633"/>
                      <a:pt x="12584" y="10745"/>
                    </a:cubicBezTo>
                    <a:cubicBezTo>
                      <a:pt x="12675" y="10897"/>
                      <a:pt x="12523" y="11322"/>
                      <a:pt x="12462" y="11474"/>
                    </a:cubicBezTo>
                    <a:cubicBezTo>
                      <a:pt x="12310" y="12173"/>
                      <a:pt x="12158" y="12842"/>
                      <a:pt x="12705" y="13419"/>
                    </a:cubicBezTo>
                    <a:cubicBezTo>
                      <a:pt x="12918" y="13723"/>
                      <a:pt x="13283" y="13875"/>
                      <a:pt x="13526" y="14149"/>
                    </a:cubicBezTo>
                    <a:cubicBezTo>
                      <a:pt x="13830" y="14453"/>
                      <a:pt x="13982" y="14818"/>
                      <a:pt x="14073" y="15243"/>
                    </a:cubicBezTo>
                    <a:cubicBezTo>
                      <a:pt x="14073" y="15274"/>
                      <a:pt x="14073" y="15304"/>
                      <a:pt x="14043" y="15365"/>
                    </a:cubicBezTo>
                    <a:lnTo>
                      <a:pt x="14043" y="15395"/>
                    </a:lnTo>
                    <a:cubicBezTo>
                      <a:pt x="13860" y="16307"/>
                      <a:pt x="13009" y="16429"/>
                      <a:pt x="12584" y="17128"/>
                    </a:cubicBezTo>
                    <a:cubicBezTo>
                      <a:pt x="12250" y="17705"/>
                      <a:pt x="11733" y="17705"/>
                      <a:pt x="11216" y="18040"/>
                    </a:cubicBezTo>
                    <a:cubicBezTo>
                      <a:pt x="12158" y="17948"/>
                      <a:pt x="12736" y="17341"/>
                      <a:pt x="13617" y="17097"/>
                    </a:cubicBezTo>
                    <a:cubicBezTo>
                      <a:pt x="13728" y="17066"/>
                      <a:pt x="13822" y="17053"/>
                      <a:pt x="13907" y="17053"/>
                    </a:cubicBezTo>
                    <a:cubicBezTo>
                      <a:pt x="14150" y="17053"/>
                      <a:pt x="14320" y="17159"/>
                      <a:pt x="14590" y="17249"/>
                    </a:cubicBezTo>
                    <a:cubicBezTo>
                      <a:pt x="14799" y="17316"/>
                      <a:pt x="14936" y="17342"/>
                      <a:pt x="15036" y="17342"/>
                    </a:cubicBezTo>
                    <a:cubicBezTo>
                      <a:pt x="15298" y="17342"/>
                      <a:pt x="15293" y="17164"/>
                      <a:pt x="15623" y="17097"/>
                    </a:cubicBezTo>
                    <a:cubicBezTo>
                      <a:pt x="15669" y="17090"/>
                      <a:pt x="15713" y="17086"/>
                      <a:pt x="15755" y="17086"/>
                    </a:cubicBezTo>
                    <a:cubicBezTo>
                      <a:pt x="15882" y="17086"/>
                      <a:pt x="15996" y="17120"/>
                      <a:pt x="16110" y="17189"/>
                    </a:cubicBezTo>
                    <a:cubicBezTo>
                      <a:pt x="16323" y="17280"/>
                      <a:pt x="16383" y="17432"/>
                      <a:pt x="16383" y="17644"/>
                    </a:cubicBezTo>
                    <a:cubicBezTo>
                      <a:pt x="19575" y="15517"/>
                      <a:pt x="21672" y="11778"/>
                      <a:pt x="21672" y="7887"/>
                    </a:cubicBezTo>
                    <a:lnTo>
                      <a:pt x="21672" y="7857"/>
                    </a:lnTo>
                    <a:cubicBezTo>
                      <a:pt x="20821" y="7553"/>
                      <a:pt x="20304" y="7036"/>
                      <a:pt x="19818" y="6277"/>
                    </a:cubicBezTo>
                    <a:cubicBezTo>
                      <a:pt x="19605" y="5973"/>
                      <a:pt x="19423" y="5608"/>
                      <a:pt x="19149" y="5365"/>
                    </a:cubicBezTo>
                    <a:cubicBezTo>
                      <a:pt x="18967" y="5152"/>
                      <a:pt x="18693" y="5091"/>
                      <a:pt x="18511" y="4909"/>
                    </a:cubicBezTo>
                    <a:cubicBezTo>
                      <a:pt x="18329" y="4757"/>
                      <a:pt x="17934" y="3875"/>
                      <a:pt x="17842" y="3875"/>
                    </a:cubicBezTo>
                    <a:cubicBezTo>
                      <a:pt x="17690" y="3875"/>
                      <a:pt x="17690" y="3632"/>
                      <a:pt x="17842" y="3632"/>
                    </a:cubicBezTo>
                    <a:lnTo>
                      <a:pt x="17873" y="3632"/>
                    </a:lnTo>
                    <a:cubicBezTo>
                      <a:pt x="17873" y="3041"/>
                      <a:pt x="17737" y="2739"/>
                      <a:pt x="17439" y="2739"/>
                    </a:cubicBezTo>
                    <a:cubicBezTo>
                      <a:pt x="17339" y="2739"/>
                      <a:pt x="17220" y="2773"/>
                      <a:pt x="17082" y="2842"/>
                    </a:cubicBezTo>
                    <a:cubicBezTo>
                      <a:pt x="16991" y="2842"/>
                      <a:pt x="16900" y="2872"/>
                      <a:pt x="16839" y="2872"/>
                    </a:cubicBezTo>
                    <a:lnTo>
                      <a:pt x="16778" y="2872"/>
                    </a:lnTo>
                    <a:cubicBezTo>
                      <a:pt x="16505" y="2781"/>
                      <a:pt x="16444" y="2629"/>
                      <a:pt x="16353" y="2416"/>
                    </a:cubicBezTo>
                    <a:cubicBezTo>
                      <a:pt x="15780" y="1558"/>
                      <a:pt x="15021" y="1260"/>
                      <a:pt x="14147" y="1260"/>
                    </a:cubicBezTo>
                    <a:cubicBezTo>
                      <a:pt x="13908" y="1260"/>
                      <a:pt x="13660" y="1283"/>
                      <a:pt x="13405" y="1322"/>
                    </a:cubicBezTo>
                    <a:lnTo>
                      <a:pt x="13405" y="1352"/>
                    </a:lnTo>
                    <a:cubicBezTo>
                      <a:pt x="13526" y="1504"/>
                      <a:pt x="13526" y="1717"/>
                      <a:pt x="13496" y="1930"/>
                    </a:cubicBezTo>
                    <a:cubicBezTo>
                      <a:pt x="13465" y="2173"/>
                      <a:pt x="13313" y="2538"/>
                      <a:pt x="13405" y="2781"/>
                    </a:cubicBezTo>
                    <a:cubicBezTo>
                      <a:pt x="13530" y="3032"/>
                      <a:pt x="13841" y="3200"/>
                      <a:pt x="14134" y="3200"/>
                    </a:cubicBezTo>
                    <a:cubicBezTo>
                      <a:pt x="14196" y="3200"/>
                      <a:pt x="14258" y="3192"/>
                      <a:pt x="14316" y="3176"/>
                    </a:cubicBezTo>
                    <a:cubicBezTo>
                      <a:pt x="14408" y="3146"/>
                      <a:pt x="14529" y="3115"/>
                      <a:pt x="14590" y="3085"/>
                    </a:cubicBezTo>
                    <a:cubicBezTo>
                      <a:pt x="14699" y="3044"/>
                      <a:pt x="14802" y="3015"/>
                      <a:pt x="14896" y="3015"/>
                    </a:cubicBezTo>
                    <a:cubicBezTo>
                      <a:pt x="15012" y="3015"/>
                      <a:pt x="15114" y="3059"/>
                      <a:pt x="15198" y="3176"/>
                    </a:cubicBezTo>
                    <a:cubicBezTo>
                      <a:pt x="15319" y="3328"/>
                      <a:pt x="15289" y="3480"/>
                      <a:pt x="15137" y="3602"/>
                    </a:cubicBezTo>
                    <a:lnTo>
                      <a:pt x="15076" y="3602"/>
                    </a:lnTo>
                    <a:cubicBezTo>
                      <a:pt x="15076" y="3784"/>
                      <a:pt x="15076" y="3936"/>
                      <a:pt x="15198" y="4149"/>
                    </a:cubicBezTo>
                    <a:cubicBezTo>
                      <a:pt x="15259" y="4210"/>
                      <a:pt x="15168" y="4301"/>
                      <a:pt x="15137" y="4301"/>
                    </a:cubicBezTo>
                    <a:cubicBezTo>
                      <a:pt x="14793" y="4387"/>
                      <a:pt x="14409" y="4473"/>
                      <a:pt x="14038" y="4473"/>
                    </a:cubicBezTo>
                    <a:cubicBezTo>
                      <a:pt x="13622" y="4473"/>
                      <a:pt x="13223" y="4365"/>
                      <a:pt x="12918" y="4027"/>
                    </a:cubicBezTo>
                    <a:cubicBezTo>
                      <a:pt x="12584" y="3632"/>
                      <a:pt x="12584" y="3085"/>
                      <a:pt x="12341" y="2659"/>
                    </a:cubicBezTo>
                    <a:cubicBezTo>
                      <a:pt x="12098" y="2173"/>
                      <a:pt x="11642" y="1717"/>
                      <a:pt x="11277" y="1261"/>
                    </a:cubicBezTo>
                    <a:cubicBezTo>
                      <a:pt x="11216" y="1261"/>
                      <a:pt x="11125" y="1170"/>
                      <a:pt x="11186" y="1109"/>
                    </a:cubicBezTo>
                    <a:cubicBezTo>
                      <a:pt x="11125" y="1048"/>
                      <a:pt x="11186" y="988"/>
                      <a:pt x="11246" y="988"/>
                    </a:cubicBezTo>
                    <a:cubicBezTo>
                      <a:pt x="11429" y="805"/>
                      <a:pt x="11702" y="562"/>
                      <a:pt x="11733" y="349"/>
                    </a:cubicBezTo>
                    <a:cubicBezTo>
                      <a:pt x="11784" y="93"/>
                      <a:pt x="11615" y="0"/>
                      <a:pt x="1141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39"/>
              <p:cNvSpPr/>
              <p:nvPr/>
            </p:nvSpPr>
            <p:spPr>
              <a:xfrm>
                <a:off x="2805238" y="1367520"/>
                <a:ext cx="832440" cy="693729"/>
              </a:xfrm>
              <a:custGeom>
                <a:avLst/>
                <a:gdLst/>
                <a:ahLst/>
                <a:cxnLst/>
                <a:rect l="l" t="t" r="r" b="b"/>
                <a:pathLst>
                  <a:path w="23801" h="19835" extrusionOk="0">
                    <a:moveTo>
                      <a:pt x="12449" y="0"/>
                    </a:moveTo>
                    <a:cubicBezTo>
                      <a:pt x="9024" y="0"/>
                      <a:pt x="5589" y="1484"/>
                      <a:pt x="3405" y="4151"/>
                    </a:cubicBezTo>
                    <a:cubicBezTo>
                      <a:pt x="426" y="7798"/>
                      <a:pt x="1" y="13148"/>
                      <a:pt x="2250" y="17251"/>
                    </a:cubicBezTo>
                    <a:cubicBezTo>
                      <a:pt x="2280" y="17342"/>
                      <a:pt x="2280" y="17373"/>
                      <a:pt x="2250" y="17403"/>
                    </a:cubicBezTo>
                    <a:lnTo>
                      <a:pt x="2280" y="17434"/>
                    </a:lnTo>
                    <a:cubicBezTo>
                      <a:pt x="2706" y="17981"/>
                      <a:pt x="3132" y="18497"/>
                      <a:pt x="3496" y="19075"/>
                    </a:cubicBezTo>
                    <a:cubicBezTo>
                      <a:pt x="3770" y="19349"/>
                      <a:pt x="4043" y="19622"/>
                      <a:pt x="4317" y="19835"/>
                    </a:cubicBezTo>
                    <a:lnTo>
                      <a:pt x="4347" y="19804"/>
                    </a:lnTo>
                    <a:cubicBezTo>
                      <a:pt x="4195" y="19683"/>
                      <a:pt x="4165" y="19531"/>
                      <a:pt x="4165" y="19318"/>
                    </a:cubicBezTo>
                    <a:cubicBezTo>
                      <a:pt x="4104" y="19318"/>
                      <a:pt x="4074" y="19318"/>
                      <a:pt x="4074" y="19257"/>
                    </a:cubicBezTo>
                    <a:cubicBezTo>
                      <a:pt x="4013" y="19075"/>
                      <a:pt x="4104" y="18923"/>
                      <a:pt x="4317" y="18893"/>
                    </a:cubicBezTo>
                    <a:lnTo>
                      <a:pt x="4347" y="18893"/>
                    </a:lnTo>
                    <a:lnTo>
                      <a:pt x="4317" y="18771"/>
                    </a:lnTo>
                    <a:cubicBezTo>
                      <a:pt x="4212" y="18792"/>
                      <a:pt x="4107" y="18827"/>
                      <a:pt x="3982" y="18827"/>
                    </a:cubicBezTo>
                    <a:cubicBezTo>
                      <a:pt x="3926" y="18827"/>
                      <a:pt x="3866" y="18820"/>
                      <a:pt x="3800" y="18801"/>
                    </a:cubicBezTo>
                    <a:cubicBezTo>
                      <a:pt x="3770" y="18801"/>
                      <a:pt x="3770" y="18801"/>
                      <a:pt x="3770" y="18771"/>
                    </a:cubicBezTo>
                    <a:cubicBezTo>
                      <a:pt x="2432" y="18133"/>
                      <a:pt x="3192" y="16795"/>
                      <a:pt x="3891" y="15914"/>
                    </a:cubicBezTo>
                    <a:cubicBezTo>
                      <a:pt x="4165" y="15549"/>
                      <a:pt x="4499" y="15215"/>
                      <a:pt x="4682" y="14789"/>
                    </a:cubicBezTo>
                    <a:cubicBezTo>
                      <a:pt x="4955" y="14242"/>
                      <a:pt x="4834" y="13847"/>
                      <a:pt x="4955" y="13300"/>
                    </a:cubicBezTo>
                    <a:cubicBezTo>
                      <a:pt x="5138" y="12418"/>
                      <a:pt x="6384" y="12266"/>
                      <a:pt x="6323" y="11294"/>
                    </a:cubicBezTo>
                    <a:cubicBezTo>
                      <a:pt x="5685" y="11172"/>
                      <a:pt x="5077" y="10747"/>
                      <a:pt x="4925" y="10078"/>
                    </a:cubicBezTo>
                    <a:cubicBezTo>
                      <a:pt x="4834" y="9804"/>
                      <a:pt x="4925" y="9531"/>
                      <a:pt x="4925" y="9288"/>
                    </a:cubicBezTo>
                    <a:cubicBezTo>
                      <a:pt x="4925" y="8892"/>
                      <a:pt x="4834" y="8558"/>
                      <a:pt x="4864" y="8224"/>
                    </a:cubicBezTo>
                    <a:cubicBezTo>
                      <a:pt x="4925" y="7920"/>
                      <a:pt x="4986" y="7616"/>
                      <a:pt x="5138" y="7373"/>
                    </a:cubicBezTo>
                    <a:cubicBezTo>
                      <a:pt x="5715" y="6430"/>
                      <a:pt x="6779" y="6795"/>
                      <a:pt x="7691" y="6613"/>
                    </a:cubicBezTo>
                    <a:cubicBezTo>
                      <a:pt x="7922" y="6571"/>
                      <a:pt x="8036" y="6500"/>
                      <a:pt x="8205" y="6500"/>
                    </a:cubicBezTo>
                    <a:cubicBezTo>
                      <a:pt x="8281" y="6500"/>
                      <a:pt x="8368" y="6514"/>
                      <a:pt x="8481" y="6552"/>
                    </a:cubicBezTo>
                    <a:cubicBezTo>
                      <a:pt x="8633" y="6582"/>
                      <a:pt x="8785" y="6613"/>
                      <a:pt x="8937" y="6704"/>
                    </a:cubicBezTo>
                    <a:lnTo>
                      <a:pt x="8967" y="6704"/>
                    </a:lnTo>
                    <a:lnTo>
                      <a:pt x="9211" y="6309"/>
                    </a:lnTo>
                    <a:cubicBezTo>
                      <a:pt x="9028" y="6005"/>
                      <a:pt x="8967" y="5671"/>
                      <a:pt x="9059" y="5367"/>
                    </a:cubicBezTo>
                    <a:lnTo>
                      <a:pt x="9059" y="5275"/>
                    </a:lnTo>
                    <a:cubicBezTo>
                      <a:pt x="9028" y="5123"/>
                      <a:pt x="9028" y="5032"/>
                      <a:pt x="9059" y="4880"/>
                    </a:cubicBezTo>
                    <a:cubicBezTo>
                      <a:pt x="9059" y="4822"/>
                      <a:pt x="9083" y="4801"/>
                      <a:pt x="9116" y="4801"/>
                    </a:cubicBezTo>
                    <a:cubicBezTo>
                      <a:pt x="9136" y="4801"/>
                      <a:pt x="9158" y="4808"/>
                      <a:pt x="9180" y="4819"/>
                    </a:cubicBezTo>
                    <a:cubicBezTo>
                      <a:pt x="9211" y="4819"/>
                      <a:pt x="9211" y="4789"/>
                      <a:pt x="9211" y="4789"/>
                    </a:cubicBezTo>
                    <a:cubicBezTo>
                      <a:pt x="9633" y="4417"/>
                      <a:pt x="10197" y="4247"/>
                      <a:pt x="10770" y="4247"/>
                    </a:cubicBezTo>
                    <a:cubicBezTo>
                      <a:pt x="10899" y="4247"/>
                      <a:pt x="11028" y="4256"/>
                      <a:pt x="11156" y="4272"/>
                    </a:cubicBezTo>
                    <a:cubicBezTo>
                      <a:pt x="11488" y="4314"/>
                      <a:pt x="11749" y="4412"/>
                      <a:pt x="12037" y="4412"/>
                    </a:cubicBezTo>
                    <a:cubicBezTo>
                      <a:pt x="12170" y="4412"/>
                      <a:pt x="12309" y="4391"/>
                      <a:pt x="12463" y="4333"/>
                    </a:cubicBezTo>
                    <a:cubicBezTo>
                      <a:pt x="12615" y="4272"/>
                      <a:pt x="12676" y="4212"/>
                      <a:pt x="12737" y="4212"/>
                    </a:cubicBezTo>
                    <a:lnTo>
                      <a:pt x="12737" y="4181"/>
                    </a:lnTo>
                    <a:cubicBezTo>
                      <a:pt x="12889" y="3877"/>
                      <a:pt x="13071" y="3512"/>
                      <a:pt x="13436" y="3360"/>
                    </a:cubicBezTo>
                    <a:cubicBezTo>
                      <a:pt x="13528" y="3326"/>
                      <a:pt x="13629" y="3304"/>
                      <a:pt x="13731" y="3304"/>
                    </a:cubicBezTo>
                    <a:cubicBezTo>
                      <a:pt x="13897" y="3304"/>
                      <a:pt x="14064" y="3362"/>
                      <a:pt x="14196" y="3512"/>
                    </a:cubicBezTo>
                    <a:cubicBezTo>
                      <a:pt x="14530" y="3908"/>
                      <a:pt x="14044" y="4333"/>
                      <a:pt x="13740" y="4637"/>
                    </a:cubicBezTo>
                    <a:lnTo>
                      <a:pt x="13740" y="4667"/>
                    </a:lnTo>
                    <a:cubicBezTo>
                      <a:pt x="14348" y="5367"/>
                      <a:pt x="14803" y="6005"/>
                      <a:pt x="15138" y="6886"/>
                    </a:cubicBezTo>
                    <a:cubicBezTo>
                      <a:pt x="15340" y="7522"/>
                      <a:pt x="15734" y="7800"/>
                      <a:pt x="16399" y="7800"/>
                    </a:cubicBezTo>
                    <a:cubicBezTo>
                      <a:pt x="16434" y="7800"/>
                      <a:pt x="16469" y="7800"/>
                      <a:pt x="16506" y="7798"/>
                    </a:cubicBezTo>
                    <a:cubicBezTo>
                      <a:pt x="16718" y="7768"/>
                      <a:pt x="17083" y="7768"/>
                      <a:pt x="17174" y="7525"/>
                    </a:cubicBezTo>
                    <a:cubicBezTo>
                      <a:pt x="17235" y="7464"/>
                      <a:pt x="17235" y="7160"/>
                      <a:pt x="17266" y="6947"/>
                    </a:cubicBezTo>
                    <a:cubicBezTo>
                      <a:pt x="17215" y="6886"/>
                      <a:pt x="17097" y="6866"/>
                      <a:pt x="16957" y="6866"/>
                    </a:cubicBezTo>
                    <a:cubicBezTo>
                      <a:pt x="16678" y="6866"/>
                      <a:pt x="16313" y="6947"/>
                      <a:pt x="16232" y="6947"/>
                    </a:cubicBezTo>
                    <a:cubicBezTo>
                      <a:pt x="15959" y="6917"/>
                      <a:pt x="15746" y="6795"/>
                      <a:pt x="15594" y="6613"/>
                    </a:cubicBezTo>
                    <a:cubicBezTo>
                      <a:pt x="15107" y="6035"/>
                      <a:pt x="15807" y="5336"/>
                      <a:pt x="15442" y="4759"/>
                    </a:cubicBezTo>
                    <a:cubicBezTo>
                      <a:pt x="15411" y="4728"/>
                      <a:pt x="15411" y="4667"/>
                      <a:pt x="15442" y="4667"/>
                    </a:cubicBezTo>
                    <a:cubicBezTo>
                      <a:pt x="15442" y="4637"/>
                      <a:pt x="15472" y="4637"/>
                      <a:pt x="15472" y="4637"/>
                    </a:cubicBezTo>
                    <a:cubicBezTo>
                      <a:pt x="15761" y="4485"/>
                      <a:pt x="16088" y="4417"/>
                      <a:pt x="16418" y="4417"/>
                    </a:cubicBezTo>
                    <a:cubicBezTo>
                      <a:pt x="16749" y="4417"/>
                      <a:pt x="17083" y="4485"/>
                      <a:pt x="17387" y="4607"/>
                    </a:cubicBezTo>
                    <a:cubicBezTo>
                      <a:pt x="17691" y="4728"/>
                      <a:pt x="17934" y="4880"/>
                      <a:pt x="18208" y="5093"/>
                    </a:cubicBezTo>
                    <a:cubicBezTo>
                      <a:pt x="18481" y="5367"/>
                      <a:pt x="18664" y="5823"/>
                      <a:pt x="18968" y="5974"/>
                    </a:cubicBezTo>
                    <a:cubicBezTo>
                      <a:pt x="19105" y="6048"/>
                      <a:pt x="19268" y="6060"/>
                      <a:pt x="19436" y="6060"/>
                    </a:cubicBezTo>
                    <a:cubicBezTo>
                      <a:pt x="19521" y="6060"/>
                      <a:pt x="19608" y="6057"/>
                      <a:pt x="19694" y="6057"/>
                    </a:cubicBezTo>
                    <a:cubicBezTo>
                      <a:pt x="19995" y="6057"/>
                      <a:pt x="20278" y="6097"/>
                      <a:pt x="20427" y="6461"/>
                    </a:cubicBezTo>
                    <a:cubicBezTo>
                      <a:pt x="20548" y="6734"/>
                      <a:pt x="20457" y="7008"/>
                      <a:pt x="20275" y="7160"/>
                    </a:cubicBezTo>
                    <a:lnTo>
                      <a:pt x="20275" y="7190"/>
                    </a:lnTo>
                    <a:cubicBezTo>
                      <a:pt x="20335" y="7221"/>
                      <a:pt x="20396" y="7312"/>
                      <a:pt x="20457" y="7403"/>
                    </a:cubicBezTo>
                    <a:cubicBezTo>
                      <a:pt x="20579" y="7616"/>
                      <a:pt x="20609" y="7798"/>
                      <a:pt x="20761" y="8011"/>
                    </a:cubicBezTo>
                    <a:cubicBezTo>
                      <a:pt x="20943" y="8254"/>
                      <a:pt x="21156" y="8376"/>
                      <a:pt x="21369" y="8558"/>
                    </a:cubicBezTo>
                    <a:cubicBezTo>
                      <a:pt x="21764" y="8892"/>
                      <a:pt x="22007" y="9409"/>
                      <a:pt x="22311" y="9835"/>
                    </a:cubicBezTo>
                    <a:cubicBezTo>
                      <a:pt x="22737" y="10473"/>
                      <a:pt x="23223" y="10777"/>
                      <a:pt x="23801" y="11111"/>
                    </a:cubicBezTo>
                    <a:cubicBezTo>
                      <a:pt x="23618" y="6370"/>
                      <a:pt x="20275" y="1841"/>
                      <a:pt x="15715" y="473"/>
                    </a:cubicBezTo>
                    <a:cubicBezTo>
                      <a:pt x="14656" y="154"/>
                      <a:pt x="13553" y="0"/>
                      <a:pt x="12449" y="0"/>
                    </a:cubicBezTo>
                    <a:close/>
                  </a:path>
                </a:pathLst>
              </a:custGeom>
              <a:solidFill>
                <a:srgbClr val="85E1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39"/>
              <p:cNvSpPr/>
              <p:nvPr/>
            </p:nvSpPr>
            <p:spPr>
              <a:xfrm>
                <a:off x="2950870" y="2029301"/>
                <a:ext cx="91460" cy="30183"/>
              </a:xfrm>
              <a:custGeom>
                <a:avLst/>
                <a:gdLst/>
                <a:ahLst/>
                <a:cxnLst/>
                <a:rect l="l" t="t" r="r" b="b"/>
                <a:pathLst>
                  <a:path w="2615" h="863" extrusionOk="0">
                    <a:moveTo>
                      <a:pt x="1886" y="1"/>
                    </a:moveTo>
                    <a:cubicBezTo>
                      <a:pt x="1551" y="1"/>
                      <a:pt x="1369" y="244"/>
                      <a:pt x="1095" y="366"/>
                    </a:cubicBezTo>
                    <a:cubicBezTo>
                      <a:pt x="1074" y="370"/>
                      <a:pt x="1052" y="372"/>
                      <a:pt x="1028" y="372"/>
                    </a:cubicBezTo>
                    <a:cubicBezTo>
                      <a:pt x="809" y="372"/>
                      <a:pt x="473" y="216"/>
                      <a:pt x="241" y="216"/>
                    </a:cubicBezTo>
                    <a:cubicBezTo>
                      <a:pt x="127" y="216"/>
                      <a:pt x="38" y="254"/>
                      <a:pt x="1" y="366"/>
                    </a:cubicBezTo>
                    <a:cubicBezTo>
                      <a:pt x="31" y="366"/>
                      <a:pt x="62" y="396"/>
                      <a:pt x="62" y="427"/>
                    </a:cubicBezTo>
                    <a:cubicBezTo>
                      <a:pt x="105" y="749"/>
                      <a:pt x="356" y="862"/>
                      <a:pt x="692" y="862"/>
                    </a:cubicBezTo>
                    <a:cubicBezTo>
                      <a:pt x="1306" y="862"/>
                      <a:pt x="2202" y="482"/>
                      <a:pt x="2615" y="305"/>
                    </a:cubicBezTo>
                    <a:lnTo>
                      <a:pt x="2615" y="275"/>
                    </a:lnTo>
                    <a:cubicBezTo>
                      <a:pt x="2402" y="123"/>
                      <a:pt x="2159" y="1"/>
                      <a:pt x="1886" y="1"/>
                    </a:cubicBezTo>
                    <a:close/>
                  </a:path>
                </a:pathLst>
              </a:custGeom>
              <a:solidFill>
                <a:srgbClr val="7ABB9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39"/>
              <p:cNvSpPr/>
              <p:nvPr/>
            </p:nvSpPr>
            <p:spPr>
              <a:xfrm>
                <a:off x="3116716" y="1565544"/>
                <a:ext cx="244545" cy="245000"/>
              </a:xfrm>
              <a:custGeom>
                <a:avLst/>
                <a:gdLst/>
                <a:ahLst/>
                <a:cxnLst/>
                <a:rect l="l" t="t" r="r" b="b"/>
                <a:pathLst>
                  <a:path w="6992" h="7005" extrusionOk="0">
                    <a:moveTo>
                      <a:pt x="2957" y="1"/>
                    </a:moveTo>
                    <a:cubicBezTo>
                      <a:pt x="2671" y="1"/>
                      <a:pt x="2393" y="656"/>
                      <a:pt x="2250" y="799"/>
                    </a:cubicBezTo>
                    <a:cubicBezTo>
                      <a:pt x="2098" y="951"/>
                      <a:pt x="1946" y="1042"/>
                      <a:pt x="1794" y="1103"/>
                    </a:cubicBezTo>
                    <a:cubicBezTo>
                      <a:pt x="1642" y="1164"/>
                      <a:pt x="1467" y="1194"/>
                      <a:pt x="1293" y="1194"/>
                    </a:cubicBezTo>
                    <a:cubicBezTo>
                      <a:pt x="1118" y="1194"/>
                      <a:pt x="943" y="1164"/>
                      <a:pt x="791" y="1103"/>
                    </a:cubicBezTo>
                    <a:cubicBezTo>
                      <a:pt x="578" y="1012"/>
                      <a:pt x="396" y="860"/>
                      <a:pt x="274" y="647"/>
                    </a:cubicBezTo>
                    <a:lnTo>
                      <a:pt x="244" y="647"/>
                    </a:lnTo>
                    <a:lnTo>
                      <a:pt x="1" y="1012"/>
                    </a:lnTo>
                    <a:lnTo>
                      <a:pt x="1" y="1042"/>
                    </a:lnTo>
                    <a:cubicBezTo>
                      <a:pt x="457" y="1255"/>
                      <a:pt x="913" y="1559"/>
                      <a:pt x="1308" y="1802"/>
                    </a:cubicBezTo>
                    <a:lnTo>
                      <a:pt x="1338" y="1802"/>
                    </a:lnTo>
                    <a:cubicBezTo>
                      <a:pt x="1352" y="1730"/>
                      <a:pt x="1401" y="1699"/>
                      <a:pt x="1448" y="1699"/>
                    </a:cubicBezTo>
                    <a:cubicBezTo>
                      <a:pt x="1500" y="1699"/>
                      <a:pt x="1551" y="1738"/>
                      <a:pt x="1551" y="1802"/>
                    </a:cubicBezTo>
                    <a:cubicBezTo>
                      <a:pt x="1642" y="2896"/>
                      <a:pt x="2007" y="3960"/>
                      <a:pt x="2767" y="4811"/>
                    </a:cubicBezTo>
                    <a:cubicBezTo>
                      <a:pt x="3040" y="5054"/>
                      <a:pt x="3435" y="5297"/>
                      <a:pt x="3618" y="5632"/>
                    </a:cubicBezTo>
                    <a:cubicBezTo>
                      <a:pt x="3770" y="5905"/>
                      <a:pt x="3800" y="6209"/>
                      <a:pt x="3952" y="6513"/>
                    </a:cubicBezTo>
                    <a:cubicBezTo>
                      <a:pt x="4013" y="6523"/>
                      <a:pt x="4077" y="6533"/>
                      <a:pt x="4139" y="6533"/>
                    </a:cubicBezTo>
                    <a:cubicBezTo>
                      <a:pt x="4263" y="6533"/>
                      <a:pt x="4378" y="6493"/>
                      <a:pt x="4438" y="6331"/>
                    </a:cubicBezTo>
                    <a:cubicBezTo>
                      <a:pt x="4530" y="6118"/>
                      <a:pt x="4499" y="5936"/>
                      <a:pt x="4499" y="5753"/>
                    </a:cubicBezTo>
                    <a:cubicBezTo>
                      <a:pt x="4499" y="5480"/>
                      <a:pt x="4499" y="5267"/>
                      <a:pt x="4590" y="5024"/>
                    </a:cubicBezTo>
                    <a:cubicBezTo>
                      <a:pt x="4590" y="4956"/>
                      <a:pt x="4638" y="4916"/>
                      <a:pt x="4691" y="4916"/>
                    </a:cubicBezTo>
                    <a:cubicBezTo>
                      <a:pt x="4732" y="4916"/>
                      <a:pt x="4777" y="4940"/>
                      <a:pt x="4803" y="4993"/>
                    </a:cubicBezTo>
                    <a:cubicBezTo>
                      <a:pt x="4955" y="5510"/>
                      <a:pt x="5259" y="5571"/>
                      <a:pt x="5715" y="5723"/>
                    </a:cubicBezTo>
                    <a:cubicBezTo>
                      <a:pt x="5867" y="5784"/>
                      <a:pt x="5958" y="5814"/>
                      <a:pt x="6049" y="5936"/>
                    </a:cubicBezTo>
                    <a:cubicBezTo>
                      <a:pt x="6232" y="6209"/>
                      <a:pt x="6201" y="6574"/>
                      <a:pt x="6080" y="6878"/>
                    </a:cubicBezTo>
                    <a:lnTo>
                      <a:pt x="6080" y="6939"/>
                    </a:lnTo>
                    <a:cubicBezTo>
                      <a:pt x="6176" y="6984"/>
                      <a:pt x="6263" y="7005"/>
                      <a:pt x="6343" y="7005"/>
                    </a:cubicBezTo>
                    <a:cubicBezTo>
                      <a:pt x="6794" y="7005"/>
                      <a:pt x="6992" y="6354"/>
                      <a:pt x="6992" y="5966"/>
                    </a:cubicBezTo>
                    <a:cubicBezTo>
                      <a:pt x="6992" y="5662"/>
                      <a:pt x="6870" y="5358"/>
                      <a:pt x="6627" y="5115"/>
                    </a:cubicBezTo>
                    <a:cubicBezTo>
                      <a:pt x="6329" y="4732"/>
                      <a:pt x="5941" y="4587"/>
                      <a:pt x="5527" y="4587"/>
                    </a:cubicBezTo>
                    <a:cubicBezTo>
                      <a:pt x="5350" y="4587"/>
                      <a:pt x="5168" y="4614"/>
                      <a:pt x="4986" y="4659"/>
                    </a:cubicBezTo>
                    <a:cubicBezTo>
                      <a:pt x="4964" y="4681"/>
                      <a:pt x="4927" y="4702"/>
                      <a:pt x="4897" y="4702"/>
                    </a:cubicBezTo>
                    <a:cubicBezTo>
                      <a:pt x="4884" y="4702"/>
                      <a:pt x="4873" y="4698"/>
                      <a:pt x="4864" y="4689"/>
                    </a:cubicBezTo>
                    <a:cubicBezTo>
                      <a:pt x="4853" y="4695"/>
                      <a:pt x="4842" y="4698"/>
                      <a:pt x="4831" y="4698"/>
                    </a:cubicBezTo>
                    <a:cubicBezTo>
                      <a:pt x="4783" y="4698"/>
                      <a:pt x="4742" y="4648"/>
                      <a:pt x="4742" y="4598"/>
                    </a:cubicBezTo>
                    <a:cubicBezTo>
                      <a:pt x="4499" y="4416"/>
                      <a:pt x="4378" y="3990"/>
                      <a:pt x="4408" y="3686"/>
                    </a:cubicBezTo>
                    <a:cubicBezTo>
                      <a:pt x="4438" y="3626"/>
                      <a:pt x="4499" y="3474"/>
                      <a:pt x="4499" y="3382"/>
                    </a:cubicBezTo>
                    <a:cubicBezTo>
                      <a:pt x="4458" y="3231"/>
                      <a:pt x="4392" y="3179"/>
                      <a:pt x="4320" y="3179"/>
                    </a:cubicBezTo>
                    <a:cubicBezTo>
                      <a:pt x="4234" y="3179"/>
                      <a:pt x="4140" y="3255"/>
                      <a:pt x="4074" y="3322"/>
                    </a:cubicBezTo>
                    <a:cubicBezTo>
                      <a:pt x="3831" y="3504"/>
                      <a:pt x="3618" y="3778"/>
                      <a:pt x="3344" y="3960"/>
                    </a:cubicBezTo>
                    <a:lnTo>
                      <a:pt x="3314" y="3960"/>
                    </a:lnTo>
                    <a:cubicBezTo>
                      <a:pt x="3295" y="3998"/>
                      <a:pt x="3251" y="4037"/>
                      <a:pt x="3214" y="4037"/>
                    </a:cubicBezTo>
                    <a:cubicBezTo>
                      <a:pt x="3192" y="4037"/>
                      <a:pt x="3173" y="4024"/>
                      <a:pt x="3162" y="3990"/>
                    </a:cubicBezTo>
                    <a:cubicBezTo>
                      <a:pt x="3040" y="3778"/>
                      <a:pt x="3040" y="3626"/>
                      <a:pt x="3162" y="3382"/>
                    </a:cubicBezTo>
                    <a:cubicBezTo>
                      <a:pt x="3496" y="2623"/>
                      <a:pt x="4195" y="2653"/>
                      <a:pt x="3435" y="1559"/>
                    </a:cubicBezTo>
                    <a:cubicBezTo>
                      <a:pt x="3071" y="1072"/>
                      <a:pt x="2828" y="647"/>
                      <a:pt x="3010" y="39"/>
                    </a:cubicBezTo>
                    <a:lnTo>
                      <a:pt x="3010" y="9"/>
                    </a:lnTo>
                    <a:cubicBezTo>
                      <a:pt x="2992" y="3"/>
                      <a:pt x="2974" y="1"/>
                      <a:pt x="2957" y="1"/>
                    </a:cubicBezTo>
                    <a:close/>
                  </a:path>
                </a:pathLst>
              </a:custGeom>
              <a:solidFill>
                <a:srgbClr val="A5E0E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39"/>
              <p:cNvSpPr/>
              <p:nvPr/>
            </p:nvSpPr>
            <p:spPr>
              <a:xfrm>
                <a:off x="2941322" y="2022726"/>
                <a:ext cx="111640" cy="42879"/>
              </a:xfrm>
              <a:custGeom>
                <a:avLst/>
                <a:gdLst/>
                <a:ahLst/>
                <a:cxnLst/>
                <a:rect l="l" t="t" r="r" b="b"/>
                <a:pathLst>
                  <a:path w="3192" h="1226" extrusionOk="0">
                    <a:moveTo>
                      <a:pt x="2128" y="189"/>
                    </a:moveTo>
                    <a:cubicBezTo>
                      <a:pt x="2432" y="189"/>
                      <a:pt x="2675" y="311"/>
                      <a:pt x="2858" y="493"/>
                    </a:cubicBezTo>
                    <a:cubicBezTo>
                      <a:pt x="2469" y="668"/>
                      <a:pt x="1582" y="1042"/>
                      <a:pt x="962" y="1042"/>
                    </a:cubicBezTo>
                    <a:cubicBezTo>
                      <a:pt x="613" y="1042"/>
                      <a:pt x="348" y="924"/>
                      <a:pt x="304" y="584"/>
                    </a:cubicBezTo>
                    <a:cubicBezTo>
                      <a:pt x="304" y="493"/>
                      <a:pt x="274" y="493"/>
                      <a:pt x="244" y="493"/>
                    </a:cubicBezTo>
                    <a:cubicBezTo>
                      <a:pt x="288" y="396"/>
                      <a:pt x="373" y="363"/>
                      <a:pt x="480" y="363"/>
                    </a:cubicBezTo>
                    <a:cubicBezTo>
                      <a:pt x="702" y="363"/>
                      <a:pt x="1016" y="506"/>
                      <a:pt x="1237" y="506"/>
                    </a:cubicBezTo>
                    <a:cubicBezTo>
                      <a:pt x="1273" y="506"/>
                      <a:pt x="1307" y="502"/>
                      <a:pt x="1338" y="493"/>
                    </a:cubicBezTo>
                    <a:cubicBezTo>
                      <a:pt x="1611" y="432"/>
                      <a:pt x="1794" y="189"/>
                      <a:pt x="2128" y="189"/>
                    </a:cubicBezTo>
                    <a:close/>
                    <a:moveTo>
                      <a:pt x="2144" y="1"/>
                    </a:moveTo>
                    <a:cubicBezTo>
                      <a:pt x="1852" y="1"/>
                      <a:pt x="1633" y="87"/>
                      <a:pt x="1368" y="219"/>
                    </a:cubicBezTo>
                    <a:cubicBezTo>
                      <a:pt x="1247" y="268"/>
                      <a:pt x="1154" y="287"/>
                      <a:pt x="1068" y="287"/>
                    </a:cubicBezTo>
                    <a:cubicBezTo>
                      <a:pt x="938" y="287"/>
                      <a:pt x="821" y="244"/>
                      <a:pt x="639" y="189"/>
                    </a:cubicBezTo>
                    <a:cubicBezTo>
                      <a:pt x="574" y="168"/>
                      <a:pt x="510" y="146"/>
                      <a:pt x="435" y="146"/>
                    </a:cubicBezTo>
                    <a:cubicBezTo>
                      <a:pt x="403" y="146"/>
                      <a:pt x="370" y="150"/>
                      <a:pt x="335" y="159"/>
                    </a:cubicBezTo>
                    <a:lnTo>
                      <a:pt x="304" y="159"/>
                    </a:lnTo>
                    <a:cubicBezTo>
                      <a:pt x="122" y="219"/>
                      <a:pt x="0" y="341"/>
                      <a:pt x="92" y="523"/>
                    </a:cubicBezTo>
                    <a:cubicBezTo>
                      <a:pt x="122" y="584"/>
                      <a:pt x="122" y="584"/>
                      <a:pt x="152" y="584"/>
                    </a:cubicBezTo>
                    <a:cubicBezTo>
                      <a:pt x="152" y="797"/>
                      <a:pt x="244" y="949"/>
                      <a:pt x="335" y="1070"/>
                    </a:cubicBezTo>
                    <a:cubicBezTo>
                      <a:pt x="475" y="1182"/>
                      <a:pt x="679" y="1226"/>
                      <a:pt x="914" y="1226"/>
                    </a:cubicBezTo>
                    <a:cubicBezTo>
                      <a:pt x="1643" y="1226"/>
                      <a:pt x="2672" y="798"/>
                      <a:pt x="3040" y="615"/>
                    </a:cubicBezTo>
                    <a:cubicBezTo>
                      <a:pt x="3070" y="615"/>
                      <a:pt x="3131" y="615"/>
                      <a:pt x="3131" y="584"/>
                    </a:cubicBezTo>
                    <a:cubicBezTo>
                      <a:pt x="3192" y="554"/>
                      <a:pt x="3162" y="402"/>
                      <a:pt x="2979" y="371"/>
                    </a:cubicBezTo>
                    <a:cubicBezTo>
                      <a:pt x="2766" y="189"/>
                      <a:pt x="2554" y="37"/>
                      <a:pt x="2280" y="7"/>
                    </a:cubicBezTo>
                    <a:cubicBezTo>
                      <a:pt x="2233" y="3"/>
                      <a:pt x="2188" y="1"/>
                      <a:pt x="2144" y="1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39"/>
              <p:cNvSpPr/>
              <p:nvPr/>
            </p:nvSpPr>
            <p:spPr>
              <a:xfrm>
                <a:off x="2950870" y="2029301"/>
                <a:ext cx="91460" cy="30183"/>
              </a:xfrm>
              <a:custGeom>
                <a:avLst/>
                <a:gdLst/>
                <a:ahLst/>
                <a:cxnLst/>
                <a:rect l="l" t="t" r="r" b="b"/>
                <a:pathLst>
                  <a:path w="2615" h="863" extrusionOk="0">
                    <a:moveTo>
                      <a:pt x="1886" y="1"/>
                    </a:moveTo>
                    <a:cubicBezTo>
                      <a:pt x="1551" y="1"/>
                      <a:pt x="1369" y="244"/>
                      <a:pt x="1095" y="366"/>
                    </a:cubicBezTo>
                    <a:cubicBezTo>
                      <a:pt x="1074" y="370"/>
                      <a:pt x="1052" y="372"/>
                      <a:pt x="1028" y="372"/>
                    </a:cubicBezTo>
                    <a:cubicBezTo>
                      <a:pt x="809" y="372"/>
                      <a:pt x="473" y="216"/>
                      <a:pt x="241" y="216"/>
                    </a:cubicBezTo>
                    <a:cubicBezTo>
                      <a:pt x="127" y="216"/>
                      <a:pt x="38" y="254"/>
                      <a:pt x="1" y="366"/>
                    </a:cubicBezTo>
                    <a:cubicBezTo>
                      <a:pt x="31" y="366"/>
                      <a:pt x="62" y="396"/>
                      <a:pt x="62" y="427"/>
                    </a:cubicBezTo>
                    <a:cubicBezTo>
                      <a:pt x="105" y="749"/>
                      <a:pt x="356" y="862"/>
                      <a:pt x="692" y="862"/>
                    </a:cubicBezTo>
                    <a:cubicBezTo>
                      <a:pt x="1306" y="862"/>
                      <a:pt x="2202" y="482"/>
                      <a:pt x="2615" y="305"/>
                    </a:cubicBezTo>
                    <a:lnTo>
                      <a:pt x="2615" y="275"/>
                    </a:lnTo>
                    <a:cubicBezTo>
                      <a:pt x="2402" y="123"/>
                      <a:pt x="2159" y="1"/>
                      <a:pt x="1886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39"/>
              <p:cNvSpPr/>
              <p:nvPr/>
            </p:nvSpPr>
            <p:spPr>
              <a:xfrm>
                <a:off x="2957865" y="1416659"/>
                <a:ext cx="361642" cy="138081"/>
              </a:xfrm>
              <a:custGeom>
                <a:avLst/>
                <a:gdLst/>
                <a:ahLst/>
                <a:cxnLst/>
                <a:rect l="l" t="t" r="r" b="b"/>
                <a:pathLst>
                  <a:path w="10340" h="3948" extrusionOk="0">
                    <a:moveTo>
                      <a:pt x="7713" y="1"/>
                    </a:moveTo>
                    <a:cubicBezTo>
                      <a:pt x="6592" y="1"/>
                      <a:pt x="5421" y="247"/>
                      <a:pt x="4452" y="588"/>
                    </a:cubicBezTo>
                    <a:cubicBezTo>
                      <a:pt x="2689" y="1196"/>
                      <a:pt x="1108" y="2290"/>
                      <a:pt x="75" y="3810"/>
                    </a:cubicBezTo>
                    <a:cubicBezTo>
                      <a:pt x="1" y="3859"/>
                      <a:pt x="66" y="3948"/>
                      <a:pt x="126" y="3948"/>
                    </a:cubicBezTo>
                    <a:cubicBezTo>
                      <a:pt x="140" y="3948"/>
                      <a:pt x="154" y="3943"/>
                      <a:pt x="166" y="3931"/>
                    </a:cubicBezTo>
                    <a:cubicBezTo>
                      <a:pt x="1473" y="2715"/>
                      <a:pt x="2993" y="1834"/>
                      <a:pt x="4695" y="1378"/>
                    </a:cubicBezTo>
                    <a:cubicBezTo>
                      <a:pt x="5485" y="1165"/>
                      <a:pt x="6336" y="1074"/>
                      <a:pt x="7157" y="1074"/>
                    </a:cubicBezTo>
                    <a:cubicBezTo>
                      <a:pt x="8008" y="1074"/>
                      <a:pt x="8798" y="1317"/>
                      <a:pt x="9649" y="1348"/>
                    </a:cubicBezTo>
                    <a:cubicBezTo>
                      <a:pt x="9659" y="1348"/>
                      <a:pt x="9669" y="1348"/>
                      <a:pt x="9679" y="1348"/>
                    </a:cubicBezTo>
                    <a:cubicBezTo>
                      <a:pt x="10173" y="1348"/>
                      <a:pt x="10339" y="614"/>
                      <a:pt x="9892" y="405"/>
                    </a:cubicBezTo>
                    <a:cubicBezTo>
                      <a:pt x="9245" y="119"/>
                      <a:pt x="8491" y="1"/>
                      <a:pt x="771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39"/>
              <p:cNvSpPr/>
              <p:nvPr/>
            </p:nvSpPr>
            <p:spPr>
              <a:xfrm>
                <a:off x="2780792" y="1357063"/>
                <a:ext cx="868569" cy="827054"/>
              </a:xfrm>
              <a:custGeom>
                <a:avLst/>
                <a:gdLst/>
                <a:ahLst/>
                <a:cxnLst/>
                <a:rect l="l" t="t" r="r" b="b"/>
                <a:pathLst>
                  <a:path w="24834" h="23647" extrusionOk="0">
                    <a:moveTo>
                      <a:pt x="13436" y="4571"/>
                    </a:moveTo>
                    <a:cubicBezTo>
                      <a:pt x="13424" y="4571"/>
                      <a:pt x="13414" y="4571"/>
                      <a:pt x="13405" y="4571"/>
                    </a:cubicBezTo>
                    <a:cubicBezTo>
                      <a:pt x="13322" y="4581"/>
                      <a:pt x="13256" y="4612"/>
                      <a:pt x="13197" y="4653"/>
                    </a:cubicBezTo>
                    <a:lnTo>
                      <a:pt x="13197" y="4653"/>
                    </a:lnTo>
                    <a:cubicBezTo>
                      <a:pt x="13301" y="4621"/>
                      <a:pt x="13381" y="4571"/>
                      <a:pt x="13436" y="4571"/>
                    </a:cubicBezTo>
                    <a:lnTo>
                      <a:pt x="13436" y="4571"/>
                    </a:lnTo>
                    <a:close/>
                    <a:moveTo>
                      <a:pt x="11592" y="4590"/>
                    </a:moveTo>
                    <a:cubicBezTo>
                      <a:pt x="10977" y="4590"/>
                      <a:pt x="10362" y="4776"/>
                      <a:pt x="9910" y="5149"/>
                    </a:cubicBezTo>
                    <a:cubicBezTo>
                      <a:pt x="9879" y="5149"/>
                      <a:pt x="9879" y="5179"/>
                      <a:pt x="9879" y="5179"/>
                    </a:cubicBezTo>
                    <a:cubicBezTo>
                      <a:pt x="10408" y="4886"/>
                      <a:pt x="10886" y="4731"/>
                      <a:pt x="11403" y="4731"/>
                    </a:cubicBezTo>
                    <a:cubicBezTo>
                      <a:pt x="11689" y="4731"/>
                      <a:pt x="11986" y="4778"/>
                      <a:pt x="12311" y="4875"/>
                    </a:cubicBezTo>
                    <a:cubicBezTo>
                      <a:pt x="12440" y="4897"/>
                      <a:pt x="12538" y="4918"/>
                      <a:pt x="12650" y="4918"/>
                    </a:cubicBezTo>
                    <a:cubicBezTo>
                      <a:pt x="12696" y="4918"/>
                      <a:pt x="12744" y="4915"/>
                      <a:pt x="12797" y="4906"/>
                    </a:cubicBezTo>
                    <a:cubicBezTo>
                      <a:pt x="12967" y="4885"/>
                      <a:pt x="13062" y="4746"/>
                      <a:pt x="13197" y="4653"/>
                    </a:cubicBezTo>
                    <a:lnTo>
                      <a:pt x="13197" y="4653"/>
                    </a:lnTo>
                    <a:cubicBezTo>
                      <a:pt x="13186" y="4656"/>
                      <a:pt x="13174" y="4660"/>
                      <a:pt x="13162" y="4663"/>
                    </a:cubicBezTo>
                    <a:cubicBezTo>
                      <a:pt x="13007" y="4730"/>
                      <a:pt x="12867" y="4755"/>
                      <a:pt x="12733" y="4755"/>
                    </a:cubicBezTo>
                    <a:cubicBezTo>
                      <a:pt x="12447" y="4755"/>
                      <a:pt x="12186" y="4643"/>
                      <a:pt x="11855" y="4602"/>
                    </a:cubicBezTo>
                    <a:cubicBezTo>
                      <a:pt x="11768" y="4594"/>
                      <a:pt x="11680" y="4590"/>
                      <a:pt x="11592" y="4590"/>
                    </a:cubicBezTo>
                    <a:close/>
                    <a:moveTo>
                      <a:pt x="9758" y="5149"/>
                    </a:moveTo>
                    <a:lnTo>
                      <a:pt x="9758" y="5210"/>
                    </a:lnTo>
                    <a:cubicBezTo>
                      <a:pt x="9758" y="5188"/>
                      <a:pt x="9766" y="5174"/>
                      <a:pt x="9778" y="5166"/>
                    </a:cubicBezTo>
                    <a:lnTo>
                      <a:pt x="9778" y="5166"/>
                    </a:lnTo>
                    <a:cubicBezTo>
                      <a:pt x="9799" y="5181"/>
                      <a:pt x="9824" y="5192"/>
                      <a:pt x="9846" y="5192"/>
                    </a:cubicBezTo>
                    <a:cubicBezTo>
                      <a:pt x="9859" y="5192"/>
                      <a:pt x="9870" y="5188"/>
                      <a:pt x="9879" y="5179"/>
                    </a:cubicBezTo>
                    <a:cubicBezTo>
                      <a:pt x="9854" y="5167"/>
                      <a:pt x="9829" y="5159"/>
                      <a:pt x="9808" y="5159"/>
                    </a:cubicBezTo>
                    <a:cubicBezTo>
                      <a:pt x="9797" y="5159"/>
                      <a:pt x="9787" y="5161"/>
                      <a:pt x="9778" y="5166"/>
                    </a:cubicBezTo>
                    <a:lnTo>
                      <a:pt x="9778" y="5166"/>
                    </a:lnTo>
                    <a:cubicBezTo>
                      <a:pt x="9771" y="5161"/>
                      <a:pt x="9764" y="5155"/>
                      <a:pt x="9758" y="5149"/>
                    </a:cubicBezTo>
                    <a:close/>
                    <a:moveTo>
                      <a:pt x="10864" y="7763"/>
                    </a:moveTo>
                    <a:lnTo>
                      <a:pt x="10864" y="7763"/>
                    </a:lnTo>
                    <a:cubicBezTo>
                      <a:pt x="10880" y="7773"/>
                      <a:pt x="10896" y="7783"/>
                      <a:pt x="10913" y="7793"/>
                    </a:cubicBezTo>
                    <a:lnTo>
                      <a:pt x="10915" y="7793"/>
                    </a:lnTo>
                    <a:cubicBezTo>
                      <a:pt x="10914" y="7783"/>
                      <a:pt x="10913" y="7773"/>
                      <a:pt x="10913" y="7763"/>
                    </a:cubicBezTo>
                    <a:close/>
                    <a:moveTo>
                      <a:pt x="9758" y="5210"/>
                    </a:moveTo>
                    <a:cubicBezTo>
                      <a:pt x="9758" y="5362"/>
                      <a:pt x="9727" y="5483"/>
                      <a:pt x="9758" y="5635"/>
                    </a:cubicBezTo>
                    <a:lnTo>
                      <a:pt x="9758" y="5696"/>
                    </a:lnTo>
                    <a:cubicBezTo>
                      <a:pt x="9666" y="6000"/>
                      <a:pt x="9727" y="6395"/>
                      <a:pt x="9910" y="6638"/>
                    </a:cubicBezTo>
                    <a:cubicBezTo>
                      <a:pt x="10031" y="6851"/>
                      <a:pt x="10214" y="7033"/>
                      <a:pt x="10426" y="7094"/>
                    </a:cubicBezTo>
                    <a:cubicBezTo>
                      <a:pt x="10570" y="7166"/>
                      <a:pt x="10734" y="7197"/>
                      <a:pt x="10899" y="7197"/>
                    </a:cubicBezTo>
                    <a:cubicBezTo>
                      <a:pt x="11083" y="7197"/>
                      <a:pt x="11269" y="7158"/>
                      <a:pt x="11429" y="7094"/>
                    </a:cubicBezTo>
                    <a:cubicBezTo>
                      <a:pt x="11612" y="7033"/>
                      <a:pt x="11764" y="6912"/>
                      <a:pt x="11885" y="6790"/>
                    </a:cubicBezTo>
                    <a:cubicBezTo>
                      <a:pt x="12026" y="6649"/>
                      <a:pt x="12297" y="5987"/>
                      <a:pt x="12578" y="5987"/>
                    </a:cubicBezTo>
                    <a:cubicBezTo>
                      <a:pt x="12601" y="5987"/>
                      <a:pt x="12623" y="5991"/>
                      <a:pt x="12645" y="6000"/>
                    </a:cubicBezTo>
                    <a:lnTo>
                      <a:pt x="12645" y="6030"/>
                    </a:lnTo>
                    <a:cubicBezTo>
                      <a:pt x="12463" y="6638"/>
                      <a:pt x="12706" y="7033"/>
                      <a:pt x="13071" y="7550"/>
                    </a:cubicBezTo>
                    <a:cubicBezTo>
                      <a:pt x="13770" y="8675"/>
                      <a:pt x="13101" y="8614"/>
                      <a:pt x="12797" y="9374"/>
                    </a:cubicBezTo>
                    <a:cubicBezTo>
                      <a:pt x="12676" y="9617"/>
                      <a:pt x="12676" y="9769"/>
                      <a:pt x="12797" y="9982"/>
                    </a:cubicBezTo>
                    <a:cubicBezTo>
                      <a:pt x="12810" y="10020"/>
                      <a:pt x="12839" y="10037"/>
                      <a:pt x="12868" y="10037"/>
                    </a:cubicBezTo>
                    <a:cubicBezTo>
                      <a:pt x="12908" y="10037"/>
                      <a:pt x="12949" y="10004"/>
                      <a:pt x="12949" y="9951"/>
                    </a:cubicBezTo>
                    <a:lnTo>
                      <a:pt x="12980" y="9951"/>
                    </a:lnTo>
                    <a:cubicBezTo>
                      <a:pt x="13223" y="9769"/>
                      <a:pt x="13436" y="9495"/>
                      <a:pt x="13709" y="9313"/>
                    </a:cubicBezTo>
                    <a:cubicBezTo>
                      <a:pt x="13776" y="9263"/>
                      <a:pt x="13872" y="9193"/>
                      <a:pt x="13959" y="9193"/>
                    </a:cubicBezTo>
                    <a:cubicBezTo>
                      <a:pt x="14029" y="9193"/>
                      <a:pt x="14094" y="9238"/>
                      <a:pt x="14135" y="9374"/>
                    </a:cubicBezTo>
                    <a:cubicBezTo>
                      <a:pt x="14135" y="9465"/>
                      <a:pt x="14043" y="9617"/>
                      <a:pt x="14043" y="9678"/>
                    </a:cubicBezTo>
                    <a:cubicBezTo>
                      <a:pt x="14013" y="9982"/>
                      <a:pt x="14135" y="10377"/>
                      <a:pt x="14378" y="10590"/>
                    </a:cubicBezTo>
                    <a:cubicBezTo>
                      <a:pt x="14378" y="10650"/>
                      <a:pt x="14469" y="10681"/>
                      <a:pt x="14499" y="10681"/>
                    </a:cubicBezTo>
                    <a:cubicBezTo>
                      <a:pt x="14530" y="10681"/>
                      <a:pt x="14621" y="10681"/>
                      <a:pt x="14621" y="10650"/>
                    </a:cubicBezTo>
                    <a:cubicBezTo>
                      <a:pt x="14793" y="10608"/>
                      <a:pt x="14965" y="10584"/>
                      <a:pt x="15132" y="10584"/>
                    </a:cubicBezTo>
                    <a:cubicBezTo>
                      <a:pt x="15558" y="10584"/>
                      <a:pt x="15957" y="10736"/>
                      <a:pt x="16262" y="11106"/>
                    </a:cubicBezTo>
                    <a:cubicBezTo>
                      <a:pt x="16445" y="11319"/>
                      <a:pt x="16597" y="11623"/>
                      <a:pt x="16597" y="11957"/>
                    </a:cubicBezTo>
                    <a:cubicBezTo>
                      <a:pt x="16623" y="12345"/>
                      <a:pt x="16407" y="12996"/>
                      <a:pt x="15950" y="12996"/>
                    </a:cubicBezTo>
                    <a:cubicBezTo>
                      <a:pt x="15869" y="12996"/>
                      <a:pt x="15781" y="12976"/>
                      <a:pt x="15685" y="12930"/>
                    </a:cubicBezTo>
                    <a:lnTo>
                      <a:pt x="15685" y="12869"/>
                    </a:lnTo>
                    <a:cubicBezTo>
                      <a:pt x="15806" y="12565"/>
                      <a:pt x="15867" y="12201"/>
                      <a:pt x="15654" y="11927"/>
                    </a:cubicBezTo>
                    <a:cubicBezTo>
                      <a:pt x="15563" y="11775"/>
                      <a:pt x="15442" y="11745"/>
                      <a:pt x="15290" y="11714"/>
                    </a:cubicBezTo>
                    <a:cubicBezTo>
                      <a:pt x="14834" y="11562"/>
                      <a:pt x="14499" y="11502"/>
                      <a:pt x="14408" y="10985"/>
                    </a:cubicBezTo>
                    <a:cubicBezTo>
                      <a:pt x="14383" y="10921"/>
                      <a:pt x="14336" y="10895"/>
                      <a:pt x="14292" y="10895"/>
                    </a:cubicBezTo>
                    <a:cubicBezTo>
                      <a:pt x="14232" y="10895"/>
                      <a:pt x="14178" y="10945"/>
                      <a:pt x="14195" y="11015"/>
                    </a:cubicBezTo>
                    <a:cubicBezTo>
                      <a:pt x="14043" y="11258"/>
                      <a:pt x="14043" y="11471"/>
                      <a:pt x="14074" y="11745"/>
                    </a:cubicBezTo>
                    <a:cubicBezTo>
                      <a:pt x="14074" y="11927"/>
                      <a:pt x="14135" y="12109"/>
                      <a:pt x="14043" y="12322"/>
                    </a:cubicBezTo>
                    <a:cubicBezTo>
                      <a:pt x="13962" y="12484"/>
                      <a:pt x="13868" y="12525"/>
                      <a:pt x="13751" y="12525"/>
                    </a:cubicBezTo>
                    <a:cubicBezTo>
                      <a:pt x="13692" y="12525"/>
                      <a:pt x="13628" y="12515"/>
                      <a:pt x="13557" y="12505"/>
                    </a:cubicBezTo>
                    <a:cubicBezTo>
                      <a:pt x="13405" y="12231"/>
                      <a:pt x="13375" y="11897"/>
                      <a:pt x="13223" y="11623"/>
                    </a:cubicBezTo>
                    <a:cubicBezTo>
                      <a:pt x="13010" y="11319"/>
                      <a:pt x="12645" y="11106"/>
                      <a:pt x="12372" y="10802"/>
                    </a:cubicBezTo>
                    <a:cubicBezTo>
                      <a:pt x="11612" y="9951"/>
                      <a:pt x="11247" y="8888"/>
                      <a:pt x="11156" y="7793"/>
                    </a:cubicBezTo>
                    <a:cubicBezTo>
                      <a:pt x="11141" y="7732"/>
                      <a:pt x="11087" y="7702"/>
                      <a:pt x="11038" y="7702"/>
                    </a:cubicBezTo>
                    <a:cubicBezTo>
                      <a:pt x="10989" y="7702"/>
                      <a:pt x="10943" y="7732"/>
                      <a:pt x="10943" y="7793"/>
                    </a:cubicBezTo>
                    <a:lnTo>
                      <a:pt x="10915" y="7793"/>
                    </a:lnTo>
                    <a:cubicBezTo>
                      <a:pt x="10980" y="8694"/>
                      <a:pt x="11284" y="9565"/>
                      <a:pt x="11825" y="10316"/>
                    </a:cubicBezTo>
                    <a:cubicBezTo>
                      <a:pt x="12129" y="10711"/>
                      <a:pt x="12524" y="10985"/>
                      <a:pt x="12828" y="11380"/>
                    </a:cubicBezTo>
                    <a:cubicBezTo>
                      <a:pt x="13132" y="11745"/>
                      <a:pt x="13132" y="12231"/>
                      <a:pt x="13496" y="12596"/>
                    </a:cubicBezTo>
                    <a:lnTo>
                      <a:pt x="13557" y="12596"/>
                    </a:lnTo>
                    <a:cubicBezTo>
                      <a:pt x="13585" y="12607"/>
                      <a:pt x="13617" y="12612"/>
                      <a:pt x="13652" y="12612"/>
                    </a:cubicBezTo>
                    <a:cubicBezTo>
                      <a:pt x="13813" y="12612"/>
                      <a:pt x="14035" y="12508"/>
                      <a:pt x="14135" y="12383"/>
                    </a:cubicBezTo>
                    <a:cubicBezTo>
                      <a:pt x="14347" y="12049"/>
                      <a:pt x="14165" y="11593"/>
                      <a:pt x="14195" y="11228"/>
                    </a:cubicBezTo>
                    <a:lnTo>
                      <a:pt x="14256" y="11228"/>
                    </a:lnTo>
                    <a:cubicBezTo>
                      <a:pt x="14347" y="11410"/>
                      <a:pt x="14499" y="11562"/>
                      <a:pt x="14712" y="11623"/>
                    </a:cubicBezTo>
                    <a:cubicBezTo>
                      <a:pt x="14864" y="11714"/>
                      <a:pt x="15047" y="11684"/>
                      <a:pt x="15199" y="11745"/>
                    </a:cubicBezTo>
                    <a:cubicBezTo>
                      <a:pt x="15624" y="11897"/>
                      <a:pt x="15563" y="12322"/>
                      <a:pt x="15502" y="12687"/>
                    </a:cubicBezTo>
                    <a:cubicBezTo>
                      <a:pt x="15472" y="12687"/>
                      <a:pt x="15381" y="12809"/>
                      <a:pt x="15472" y="12839"/>
                    </a:cubicBezTo>
                    <a:cubicBezTo>
                      <a:pt x="15472" y="12900"/>
                      <a:pt x="15502" y="12900"/>
                      <a:pt x="15502" y="12900"/>
                    </a:cubicBezTo>
                    <a:cubicBezTo>
                      <a:pt x="15502" y="12930"/>
                      <a:pt x="15502" y="12930"/>
                      <a:pt x="15533" y="12930"/>
                    </a:cubicBezTo>
                    <a:cubicBezTo>
                      <a:pt x="15672" y="13032"/>
                      <a:pt x="15805" y="13076"/>
                      <a:pt x="15928" y="13076"/>
                    </a:cubicBezTo>
                    <a:cubicBezTo>
                      <a:pt x="16504" y="13076"/>
                      <a:pt x="16874" y="12113"/>
                      <a:pt x="16749" y="11562"/>
                    </a:cubicBezTo>
                    <a:cubicBezTo>
                      <a:pt x="16582" y="10752"/>
                      <a:pt x="15891" y="10221"/>
                      <a:pt x="15161" y="10221"/>
                    </a:cubicBezTo>
                    <a:cubicBezTo>
                      <a:pt x="14960" y="10221"/>
                      <a:pt x="14757" y="10261"/>
                      <a:pt x="14560" y="10346"/>
                    </a:cubicBezTo>
                    <a:lnTo>
                      <a:pt x="14499" y="10346"/>
                    </a:lnTo>
                    <a:cubicBezTo>
                      <a:pt x="14317" y="10043"/>
                      <a:pt x="14165" y="9799"/>
                      <a:pt x="14256" y="9404"/>
                    </a:cubicBezTo>
                    <a:cubicBezTo>
                      <a:pt x="14287" y="9191"/>
                      <a:pt x="14317" y="9009"/>
                      <a:pt x="14135" y="8888"/>
                    </a:cubicBezTo>
                    <a:cubicBezTo>
                      <a:pt x="14092" y="8871"/>
                      <a:pt x="14045" y="8863"/>
                      <a:pt x="13996" y="8863"/>
                    </a:cubicBezTo>
                    <a:cubicBezTo>
                      <a:pt x="13871" y="8863"/>
                      <a:pt x="13736" y="8913"/>
                      <a:pt x="13648" y="8979"/>
                    </a:cubicBezTo>
                    <a:cubicBezTo>
                      <a:pt x="13375" y="9131"/>
                      <a:pt x="13101" y="9404"/>
                      <a:pt x="12888" y="9617"/>
                    </a:cubicBezTo>
                    <a:cubicBezTo>
                      <a:pt x="12888" y="9627"/>
                      <a:pt x="12882" y="9631"/>
                      <a:pt x="12873" y="9631"/>
                    </a:cubicBezTo>
                    <a:cubicBezTo>
                      <a:pt x="12855" y="9631"/>
                      <a:pt x="12828" y="9617"/>
                      <a:pt x="12828" y="9617"/>
                    </a:cubicBezTo>
                    <a:cubicBezTo>
                      <a:pt x="12858" y="8979"/>
                      <a:pt x="13740" y="8644"/>
                      <a:pt x="13557" y="7945"/>
                    </a:cubicBezTo>
                    <a:cubicBezTo>
                      <a:pt x="13527" y="7732"/>
                      <a:pt x="13375" y="7580"/>
                      <a:pt x="13253" y="7429"/>
                    </a:cubicBezTo>
                    <a:cubicBezTo>
                      <a:pt x="12828" y="6881"/>
                      <a:pt x="12615" y="6577"/>
                      <a:pt x="12676" y="5939"/>
                    </a:cubicBezTo>
                    <a:cubicBezTo>
                      <a:pt x="12706" y="5939"/>
                      <a:pt x="12767" y="5848"/>
                      <a:pt x="12767" y="5818"/>
                    </a:cubicBezTo>
                    <a:cubicBezTo>
                      <a:pt x="12714" y="5631"/>
                      <a:pt x="12567" y="5538"/>
                      <a:pt x="12409" y="5538"/>
                    </a:cubicBezTo>
                    <a:cubicBezTo>
                      <a:pt x="12387" y="5538"/>
                      <a:pt x="12364" y="5540"/>
                      <a:pt x="12341" y="5544"/>
                    </a:cubicBezTo>
                    <a:cubicBezTo>
                      <a:pt x="12037" y="5605"/>
                      <a:pt x="11916" y="5909"/>
                      <a:pt x="11794" y="6122"/>
                    </a:cubicBezTo>
                    <a:cubicBezTo>
                      <a:pt x="11609" y="6538"/>
                      <a:pt x="11247" y="6814"/>
                      <a:pt x="10830" y="6814"/>
                    </a:cubicBezTo>
                    <a:cubicBezTo>
                      <a:pt x="10700" y="6814"/>
                      <a:pt x="10564" y="6787"/>
                      <a:pt x="10426" y="6729"/>
                    </a:cubicBezTo>
                    <a:cubicBezTo>
                      <a:pt x="10031" y="6577"/>
                      <a:pt x="9879" y="6213"/>
                      <a:pt x="9818" y="5818"/>
                    </a:cubicBezTo>
                    <a:cubicBezTo>
                      <a:pt x="9879" y="5818"/>
                      <a:pt x="9879" y="5818"/>
                      <a:pt x="9879" y="5787"/>
                    </a:cubicBezTo>
                    <a:cubicBezTo>
                      <a:pt x="9879" y="5757"/>
                      <a:pt x="9818" y="5666"/>
                      <a:pt x="9818" y="5635"/>
                    </a:cubicBezTo>
                    <a:cubicBezTo>
                      <a:pt x="9818" y="5514"/>
                      <a:pt x="9818" y="5392"/>
                      <a:pt x="9879" y="5301"/>
                    </a:cubicBezTo>
                    <a:cubicBezTo>
                      <a:pt x="9879" y="5256"/>
                      <a:pt x="9847" y="5228"/>
                      <a:pt x="9817" y="5228"/>
                    </a:cubicBezTo>
                    <a:cubicBezTo>
                      <a:pt x="9807" y="5228"/>
                      <a:pt x="9796" y="5232"/>
                      <a:pt x="9788" y="5240"/>
                    </a:cubicBezTo>
                    <a:cubicBezTo>
                      <a:pt x="9758" y="5240"/>
                      <a:pt x="9758" y="5301"/>
                      <a:pt x="9758" y="5301"/>
                    </a:cubicBezTo>
                    <a:lnTo>
                      <a:pt x="9758" y="5210"/>
                    </a:lnTo>
                    <a:close/>
                    <a:moveTo>
                      <a:pt x="13086" y="342"/>
                    </a:moveTo>
                    <a:cubicBezTo>
                      <a:pt x="14183" y="342"/>
                      <a:pt x="15276" y="493"/>
                      <a:pt x="16323" y="802"/>
                    </a:cubicBezTo>
                    <a:cubicBezTo>
                      <a:pt x="20943" y="2170"/>
                      <a:pt x="24287" y="6699"/>
                      <a:pt x="24500" y="11441"/>
                    </a:cubicBezTo>
                    <a:lnTo>
                      <a:pt x="24469" y="11441"/>
                    </a:lnTo>
                    <a:cubicBezTo>
                      <a:pt x="23892" y="11106"/>
                      <a:pt x="23436" y="10772"/>
                      <a:pt x="23010" y="10195"/>
                    </a:cubicBezTo>
                    <a:cubicBezTo>
                      <a:pt x="22706" y="9739"/>
                      <a:pt x="22493" y="9283"/>
                      <a:pt x="22068" y="8888"/>
                    </a:cubicBezTo>
                    <a:cubicBezTo>
                      <a:pt x="21855" y="8705"/>
                      <a:pt x="21642" y="8584"/>
                      <a:pt x="21460" y="8371"/>
                    </a:cubicBezTo>
                    <a:cubicBezTo>
                      <a:pt x="21308" y="8128"/>
                      <a:pt x="21308" y="7945"/>
                      <a:pt x="21156" y="7763"/>
                    </a:cubicBezTo>
                    <a:cubicBezTo>
                      <a:pt x="21095" y="7641"/>
                      <a:pt x="21034" y="7580"/>
                      <a:pt x="20974" y="7520"/>
                    </a:cubicBezTo>
                    <a:lnTo>
                      <a:pt x="20974" y="7489"/>
                    </a:lnTo>
                    <a:cubicBezTo>
                      <a:pt x="21156" y="7337"/>
                      <a:pt x="21247" y="7064"/>
                      <a:pt x="21126" y="6821"/>
                    </a:cubicBezTo>
                    <a:cubicBezTo>
                      <a:pt x="20970" y="6423"/>
                      <a:pt x="20658" y="6389"/>
                      <a:pt x="20339" y="6389"/>
                    </a:cubicBezTo>
                    <a:cubicBezTo>
                      <a:pt x="20273" y="6389"/>
                      <a:pt x="20206" y="6391"/>
                      <a:pt x="20141" y="6391"/>
                    </a:cubicBezTo>
                    <a:cubicBezTo>
                      <a:pt x="19967" y="6391"/>
                      <a:pt x="19800" y="6380"/>
                      <a:pt x="19667" y="6304"/>
                    </a:cubicBezTo>
                    <a:cubicBezTo>
                      <a:pt x="19363" y="6152"/>
                      <a:pt x="19180" y="5666"/>
                      <a:pt x="18907" y="5453"/>
                    </a:cubicBezTo>
                    <a:cubicBezTo>
                      <a:pt x="18694" y="5210"/>
                      <a:pt x="18390" y="5058"/>
                      <a:pt x="18086" y="4936"/>
                    </a:cubicBezTo>
                    <a:cubicBezTo>
                      <a:pt x="17791" y="4833"/>
                      <a:pt x="17468" y="4773"/>
                      <a:pt x="17147" y="4773"/>
                    </a:cubicBezTo>
                    <a:cubicBezTo>
                      <a:pt x="16806" y="4773"/>
                      <a:pt x="16468" y="4840"/>
                      <a:pt x="16171" y="4997"/>
                    </a:cubicBezTo>
                    <a:lnTo>
                      <a:pt x="16141" y="5027"/>
                    </a:lnTo>
                    <a:lnTo>
                      <a:pt x="16141" y="5088"/>
                    </a:lnTo>
                    <a:cubicBezTo>
                      <a:pt x="16536" y="5666"/>
                      <a:pt x="15806" y="6395"/>
                      <a:pt x="16293" y="6973"/>
                    </a:cubicBezTo>
                    <a:cubicBezTo>
                      <a:pt x="16445" y="7155"/>
                      <a:pt x="16718" y="7277"/>
                      <a:pt x="16931" y="7307"/>
                    </a:cubicBezTo>
                    <a:cubicBezTo>
                      <a:pt x="16942" y="7309"/>
                      <a:pt x="16955" y="7310"/>
                      <a:pt x="16971" y="7310"/>
                    </a:cubicBezTo>
                    <a:cubicBezTo>
                      <a:pt x="17114" y="7310"/>
                      <a:pt x="17461" y="7232"/>
                      <a:pt x="17708" y="7232"/>
                    </a:cubicBezTo>
                    <a:cubicBezTo>
                      <a:pt x="17830" y="7232"/>
                      <a:pt x="17927" y="7251"/>
                      <a:pt x="17965" y="7307"/>
                    </a:cubicBezTo>
                    <a:cubicBezTo>
                      <a:pt x="17934" y="7489"/>
                      <a:pt x="17965" y="7763"/>
                      <a:pt x="17873" y="7884"/>
                    </a:cubicBezTo>
                    <a:cubicBezTo>
                      <a:pt x="17782" y="8097"/>
                      <a:pt x="17448" y="8128"/>
                      <a:pt x="17205" y="8128"/>
                    </a:cubicBezTo>
                    <a:cubicBezTo>
                      <a:pt x="17150" y="8132"/>
                      <a:pt x="17098" y="8135"/>
                      <a:pt x="17046" y="8135"/>
                    </a:cubicBezTo>
                    <a:cubicBezTo>
                      <a:pt x="16436" y="8135"/>
                      <a:pt x="16033" y="7805"/>
                      <a:pt x="15837" y="7216"/>
                    </a:cubicBezTo>
                    <a:cubicBezTo>
                      <a:pt x="15533" y="6334"/>
                      <a:pt x="15047" y="5696"/>
                      <a:pt x="14439" y="5027"/>
                    </a:cubicBezTo>
                    <a:lnTo>
                      <a:pt x="14439" y="4997"/>
                    </a:lnTo>
                    <a:cubicBezTo>
                      <a:pt x="14743" y="4663"/>
                      <a:pt x="15229" y="4267"/>
                      <a:pt x="14895" y="3842"/>
                    </a:cubicBezTo>
                    <a:cubicBezTo>
                      <a:pt x="14756" y="3703"/>
                      <a:pt x="14566" y="3655"/>
                      <a:pt x="14391" y="3655"/>
                    </a:cubicBezTo>
                    <a:cubicBezTo>
                      <a:pt x="14298" y="3655"/>
                      <a:pt x="14209" y="3669"/>
                      <a:pt x="14135" y="3690"/>
                    </a:cubicBezTo>
                    <a:cubicBezTo>
                      <a:pt x="13770" y="3811"/>
                      <a:pt x="13588" y="4207"/>
                      <a:pt x="13436" y="4511"/>
                    </a:cubicBezTo>
                    <a:lnTo>
                      <a:pt x="13436" y="4571"/>
                    </a:lnTo>
                    <a:lnTo>
                      <a:pt x="13436" y="4571"/>
                    </a:lnTo>
                    <a:cubicBezTo>
                      <a:pt x="13465" y="4569"/>
                      <a:pt x="13496" y="4563"/>
                      <a:pt x="13496" y="4541"/>
                    </a:cubicBezTo>
                    <a:cubicBezTo>
                      <a:pt x="13588" y="4328"/>
                      <a:pt x="13679" y="4085"/>
                      <a:pt x="13861" y="3933"/>
                    </a:cubicBezTo>
                    <a:cubicBezTo>
                      <a:pt x="13971" y="3837"/>
                      <a:pt x="14157" y="3771"/>
                      <a:pt x="14318" y="3771"/>
                    </a:cubicBezTo>
                    <a:cubicBezTo>
                      <a:pt x="14512" y="3771"/>
                      <a:pt x="14671" y="3866"/>
                      <a:pt x="14621" y="4115"/>
                    </a:cubicBezTo>
                    <a:cubicBezTo>
                      <a:pt x="14591" y="4328"/>
                      <a:pt x="14317" y="4571"/>
                      <a:pt x="14135" y="4754"/>
                    </a:cubicBezTo>
                    <a:cubicBezTo>
                      <a:pt x="14104" y="4754"/>
                      <a:pt x="14013" y="4784"/>
                      <a:pt x="14043" y="4875"/>
                    </a:cubicBezTo>
                    <a:cubicBezTo>
                      <a:pt x="14013" y="4936"/>
                      <a:pt x="14104" y="5027"/>
                      <a:pt x="14165" y="5027"/>
                    </a:cubicBezTo>
                    <a:cubicBezTo>
                      <a:pt x="14499" y="5483"/>
                      <a:pt x="14955" y="5939"/>
                      <a:pt x="15229" y="6425"/>
                    </a:cubicBezTo>
                    <a:cubicBezTo>
                      <a:pt x="15502" y="6851"/>
                      <a:pt x="15472" y="7429"/>
                      <a:pt x="15806" y="7793"/>
                    </a:cubicBezTo>
                    <a:cubicBezTo>
                      <a:pt x="16080" y="8131"/>
                      <a:pt x="16480" y="8239"/>
                      <a:pt x="16900" y="8239"/>
                    </a:cubicBezTo>
                    <a:cubicBezTo>
                      <a:pt x="17275" y="8239"/>
                      <a:pt x="17665" y="8153"/>
                      <a:pt x="17995" y="8067"/>
                    </a:cubicBezTo>
                    <a:cubicBezTo>
                      <a:pt x="18056" y="8036"/>
                      <a:pt x="18117" y="7945"/>
                      <a:pt x="18086" y="7915"/>
                    </a:cubicBezTo>
                    <a:cubicBezTo>
                      <a:pt x="17965" y="7763"/>
                      <a:pt x="17934" y="7580"/>
                      <a:pt x="17965" y="7368"/>
                    </a:cubicBezTo>
                    <a:lnTo>
                      <a:pt x="17995" y="7368"/>
                    </a:lnTo>
                    <a:cubicBezTo>
                      <a:pt x="18208" y="7277"/>
                      <a:pt x="18208" y="7125"/>
                      <a:pt x="18086" y="6973"/>
                    </a:cubicBezTo>
                    <a:cubicBezTo>
                      <a:pt x="17994" y="6844"/>
                      <a:pt x="17869" y="6793"/>
                      <a:pt x="17737" y="6793"/>
                    </a:cubicBezTo>
                    <a:cubicBezTo>
                      <a:pt x="17651" y="6793"/>
                      <a:pt x="17562" y="6815"/>
                      <a:pt x="17478" y="6851"/>
                    </a:cubicBezTo>
                    <a:cubicBezTo>
                      <a:pt x="17387" y="6881"/>
                      <a:pt x="17326" y="6912"/>
                      <a:pt x="17205" y="6973"/>
                    </a:cubicBezTo>
                    <a:cubicBezTo>
                      <a:pt x="17156" y="6981"/>
                      <a:pt x="17106" y="6986"/>
                      <a:pt x="17055" y="6986"/>
                    </a:cubicBezTo>
                    <a:cubicBezTo>
                      <a:pt x="16753" y="6986"/>
                      <a:pt x="16423" y="6833"/>
                      <a:pt x="16293" y="6547"/>
                    </a:cubicBezTo>
                    <a:cubicBezTo>
                      <a:pt x="16171" y="6304"/>
                      <a:pt x="16323" y="5970"/>
                      <a:pt x="16384" y="5696"/>
                    </a:cubicBezTo>
                    <a:cubicBezTo>
                      <a:pt x="16414" y="5483"/>
                      <a:pt x="16414" y="5301"/>
                      <a:pt x="16293" y="5149"/>
                    </a:cubicBezTo>
                    <a:lnTo>
                      <a:pt x="16293" y="5088"/>
                    </a:lnTo>
                    <a:cubicBezTo>
                      <a:pt x="16526" y="5052"/>
                      <a:pt x="16752" y="5033"/>
                      <a:pt x="16972" y="5033"/>
                    </a:cubicBezTo>
                    <a:cubicBezTo>
                      <a:pt x="17871" y="5033"/>
                      <a:pt x="18649" y="5358"/>
                      <a:pt x="19211" y="6213"/>
                    </a:cubicBezTo>
                    <a:cubicBezTo>
                      <a:pt x="19363" y="6395"/>
                      <a:pt x="19424" y="6547"/>
                      <a:pt x="19636" y="6669"/>
                    </a:cubicBezTo>
                    <a:lnTo>
                      <a:pt x="19727" y="6669"/>
                    </a:lnTo>
                    <a:cubicBezTo>
                      <a:pt x="19788" y="6669"/>
                      <a:pt x="19879" y="6608"/>
                      <a:pt x="19940" y="6608"/>
                    </a:cubicBezTo>
                    <a:cubicBezTo>
                      <a:pt x="20081" y="6548"/>
                      <a:pt x="20204" y="6518"/>
                      <a:pt x="20309" y="6518"/>
                    </a:cubicBezTo>
                    <a:cubicBezTo>
                      <a:pt x="20632" y="6518"/>
                      <a:pt x="20776" y="6808"/>
                      <a:pt x="20731" y="7429"/>
                    </a:cubicBezTo>
                    <a:lnTo>
                      <a:pt x="20700" y="7429"/>
                    </a:lnTo>
                    <a:cubicBezTo>
                      <a:pt x="20548" y="7429"/>
                      <a:pt x="20548" y="7641"/>
                      <a:pt x="20700" y="7641"/>
                    </a:cubicBezTo>
                    <a:cubicBezTo>
                      <a:pt x="20822" y="7641"/>
                      <a:pt x="21186" y="8492"/>
                      <a:pt x="21399" y="8675"/>
                    </a:cubicBezTo>
                    <a:cubicBezTo>
                      <a:pt x="21582" y="8857"/>
                      <a:pt x="21855" y="8948"/>
                      <a:pt x="22038" y="9131"/>
                    </a:cubicBezTo>
                    <a:cubicBezTo>
                      <a:pt x="22311" y="9404"/>
                      <a:pt x="22493" y="9739"/>
                      <a:pt x="22676" y="10043"/>
                    </a:cubicBezTo>
                    <a:cubicBezTo>
                      <a:pt x="23162" y="10802"/>
                      <a:pt x="23709" y="11289"/>
                      <a:pt x="24530" y="11623"/>
                    </a:cubicBezTo>
                    <a:lnTo>
                      <a:pt x="24530" y="11653"/>
                    </a:lnTo>
                    <a:cubicBezTo>
                      <a:pt x="24621" y="15514"/>
                      <a:pt x="22524" y="19222"/>
                      <a:pt x="19363" y="21410"/>
                    </a:cubicBezTo>
                    <a:cubicBezTo>
                      <a:pt x="19353" y="21421"/>
                      <a:pt x="19346" y="21424"/>
                      <a:pt x="19341" y="21424"/>
                    </a:cubicBezTo>
                    <a:cubicBezTo>
                      <a:pt x="19332" y="21424"/>
                      <a:pt x="19332" y="21410"/>
                      <a:pt x="19332" y="21410"/>
                    </a:cubicBezTo>
                    <a:cubicBezTo>
                      <a:pt x="19332" y="21198"/>
                      <a:pt x="19272" y="21046"/>
                      <a:pt x="19059" y="20955"/>
                    </a:cubicBezTo>
                    <a:cubicBezTo>
                      <a:pt x="18945" y="20886"/>
                      <a:pt x="18831" y="20852"/>
                      <a:pt x="18678" y="20852"/>
                    </a:cubicBezTo>
                    <a:cubicBezTo>
                      <a:pt x="18628" y="20852"/>
                      <a:pt x="18572" y="20856"/>
                      <a:pt x="18512" y="20863"/>
                    </a:cubicBezTo>
                    <a:cubicBezTo>
                      <a:pt x="18181" y="20930"/>
                      <a:pt x="18186" y="21108"/>
                      <a:pt x="17924" y="21108"/>
                    </a:cubicBezTo>
                    <a:cubicBezTo>
                      <a:pt x="17824" y="21108"/>
                      <a:pt x="17687" y="21082"/>
                      <a:pt x="17478" y="21015"/>
                    </a:cubicBezTo>
                    <a:cubicBezTo>
                      <a:pt x="17208" y="20925"/>
                      <a:pt x="17021" y="20819"/>
                      <a:pt x="16770" y="20819"/>
                    </a:cubicBezTo>
                    <a:cubicBezTo>
                      <a:pt x="16682" y="20819"/>
                      <a:pt x="16586" y="20832"/>
                      <a:pt x="16475" y="20863"/>
                    </a:cubicBezTo>
                    <a:cubicBezTo>
                      <a:pt x="15594" y="21046"/>
                      <a:pt x="14986" y="21654"/>
                      <a:pt x="14074" y="21806"/>
                    </a:cubicBezTo>
                    <a:cubicBezTo>
                      <a:pt x="14651" y="21502"/>
                      <a:pt x="15107" y="21471"/>
                      <a:pt x="15472" y="20894"/>
                    </a:cubicBezTo>
                    <a:cubicBezTo>
                      <a:pt x="15867" y="20195"/>
                      <a:pt x="16749" y="20073"/>
                      <a:pt x="16901" y="19161"/>
                    </a:cubicBezTo>
                    <a:lnTo>
                      <a:pt x="16901" y="19131"/>
                    </a:lnTo>
                    <a:cubicBezTo>
                      <a:pt x="16931" y="19070"/>
                      <a:pt x="16931" y="19040"/>
                      <a:pt x="16931" y="19009"/>
                    </a:cubicBezTo>
                    <a:cubicBezTo>
                      <a:pt x="16840" y="18584"/>
                      <a:pt x="16718" y="18249"/>
                      <a:pt x="16414" y="17915"/>
                    </a:cubicBezTo>
                    <a:cubicBezTo>
                      <a:pt x="16171" y="17611"/>
                      <a:pt x="15837" y="17459"/>
                      <a:pt x="15563" y="17185"/>
                    </a:cubicBezTo>
                    <a:cubicBezTo>
                      <a:pt x="15047" y="16608"/>
                      <a:pt x="15199" y="15939"/>
                      <a:pt x="15350" y="15240"/>
                    </a:cubicBezTo>
                    <a:cubicBezTo>
                      <a:pt x="15381" y="15088"/>
                      <a:pt x="15563" y="14663"/>
                      <a:pt x="15472" y="14511"/>
                    </a:cubicBezTo>
                    <a:cubicBezTo>
                      <a:pt x="15408" y="14399"/>
                      <a:pt x="15328" y="14355"/>
                      <a:pt x="15236" y="14355"/>
                    </a:cubicBezTo>
                    <a:cubicBezTo>
                      <a:pt x="15151" y="14355"/>
                      <a:pt x="15057" y="14392"/>
                      <a:pt x="14955" y="14450"/>
                    </a:cubicBezTo>
                    <a:cubicBezTo>
                      <a:pt x="14499" y="14663"/>
                      <a:pt x="14439" y="15392"/>
                      <a:pt x="14439" y="15878"/>
                    </a:cubicBezTo>
                    <a:cubicBezTo>
                      <a:pt x="14282" y="15957"/>
                      <a:pt x="14128" y="15991"/>
                      <a:pt x="13977" y="15991"/>
                    </a:cubicBezTo>
                    <a:cubicBezTo>
                      <a:pt x="13661" y="15991"/>
                      <a:pt x="13359" y="15841"/>
                      <a:pt x="13071" y="15635"/>
                    </a:cubicBezTo>
                    <a:cubicBezTo>
                      <a:pt x="12493" y="15210"/>
                      <a:pt x="12220" y="14602"/>
                      <a:pt x="12645" y="13964"/>
                    </a:cubicBezTo>
                    <a:cubicBezTo>
                      <a:pt x="12676" y="13903"/>
                      <a:pt x="12645" y="13872"/>
                      <a:pt x="12615" y="13872"/>
                    </a:cubicBezTo>
                    <a:cubicBezTo>
                      <a:pt x="12615" y="13812"/>
                      <a:pt x="12584" y="13751"/>
                      <a:pt x="12493" y="13751"/>
                    </a:cubicBezTo>
                    <a:cubicBezTo>
                      <a:pt x="12068" y="13842"/>
                      <a:pt x="11764" y="14207"/>
                      <a:pt x="11733" y="14663"/>
                    </a:cubicBezTo>
                    <a:cubicBezTo>
                      <a:pt x="11703" y="14936"/>
                      <a:pt x="11825" y="15088"/>
                      <a:pt x="11885" y="15331"/>
                    </a:cubicBezTo>
                    <a:lnTo>
                      <a:pt x="11977" y="15423"/>
                    </a:lnTo>
                    <a:cubicBezTo>
                      <a:pt x="12007" y="15696"/>
                      <a:pt x="11916" y="15848"/>
                      <a:pt x="11703" y="15878"/>
                    </a:cubicBezTo>
                    <a:cubicBezTo>
                      <a:pt x="11551" y="16000"/>
                      <a:pt x="11369" y="16091"/>
                      <a:pt x="11156" y="16152"/>
                    </a:cubicBezTo>
                    <a:lnTo>
                      <a:pt x="11095" y="16152"/>
                    </a:lnTo>
                    <a:cubicBezTo>
                      <a:pt x="9849" y="16395"/>
                      <a:pt x="9575" y="17824"/>
                      <a:pt x="8511" y="18371"/>
                    </a:cubicBezTo>
                    <a:cubicBezTo>
                      <a:pt x="8327" y="18460"/>
                      <a:pt x="8149" y="18493"/>
                      <a:pt x="7976" y="18493"/>
                    </a:cubicBezTo>
                    <a:cubicBezTo>
                      <a:pt x="7472" y="18493"/>
                      <a:pt x="7003" y="18214"/>
                      <a:pt x="6494" y="18214"/>
                    </a:cubicBezTo>
                    <a:cubicBezTo>
                      <a:pt x="6458" y="18214"/>
                      <a:pt x="6421" y="18216"/>
                      <a:pt x="6384" y="18219"/>
                    </a:cubicBezTo>
                    <a:cubicBezTo>
                      <a:pt x="5685" y="18280"/>
                      <a:pt x="5198" y="18827"/>
                      <a:pt x="4530" y="18888"/>
                    </a:cubicBezTo>
                    <a:lnTo>
                      <a:pt x="4469" y="18857"/>
                    </a:lnTo>
                    <a:cubicBezTo>
                      <a:pt x="2888" y="17398"/>
                      <a:pt x="5198" y="16091"/>
                      <a:pt x="5654" y="14663"/>
                    </a:cubicBezTo>
                    <a:cubicBezTo>
                      <a:pt x="5745" y="14419"/>
                      <a:pt x="5745" y="14207"/>
                      <a:pt x="5776" y="13994"/>
                    </a:cubicBezTo>
                    <a:cubicBezTo>
                      <a:pt x="5897" y="13386"/>
                      <a:pt x="6201" y="12930"/>
                      <a:pt x="6657" y="12505"/>
                    </a:cubicBezTo>
                    <a:cubicBezTo>
                      <a:pt x="6961" y="12201"/>
                      <a:pt x="7174" y="11866"/>
                      <a:pt x="7022" y="11441"/>
                    </a:cubicBezTo>
                    <a:cubicBezTo>
                      <a:pt x="7144" y="11441"/>
                      <a:pt x="7174" y="11289"/>
                      <a:pt x="7052" y="11258"/>
                    </a:cubicBezTo>
                    <a:cubicBezTo>
                      <a:pt x="6505" y="11106"/>
                      <a:pt x="5989" y="10863"/>
                      <a:pt x="5806" y="10255"/>
                    </a:cubicBezTo>
                    <a:cubicBezTo>
                      <a:pt x="5685" y="9921"/>
                      <a:pt x="5776" y="9617"/>
                      <a:pt x="5776" y="9283"/>
                    </a:cubicBezTo>
                    <a:cubicBezTo>
                      <a:pt x="5776" y="8314"/>
                      <a:pt x="5801" y="7119"/>
                      <a:pt x="6975" y="7119"/>
                    </a:cubicBezTo>
                    <a:cubicBezTo>
                      <a:pt x="7091" y="7119"/>
                      <a:pt x="7218" y="7130"/>
                      <a:pt x="7356" y="7155"/>
                    </a:cubicBezTo>
                    <a:cubicBezTo>
                      <a:pt x="7463" y="7164"/>
                      <a:pt x="7547" y="7168"/>
                      <a:pt x="7620" y="7168"/>
                    </a:cubicBezTo>
                    <a:cubicBezTo>
                      <a:pt x="7798" y="7168"/>
                      <a:pt x="7919" y="7146"/>
                      <a:pt x="8177" y="7125"/>
                    </a:cubicBezTo>
                    <a:cubicBezTo>
                      <a:pt x="8663" y="7049"/>
                      <a:pt x="8891" y="6988"/>
                      <a:pt x="9078" y="6988"/>
                    </a:cubicBezTo>
                    <a:cubicBezTo>
                      <a:pt x="9264" y="6988"/>
                      <a:pt x="9408" y="7049"/>
                      <a:pt x="9727" y="7216"/>
                    </a:cubicBezTo>
                    <a:cubicBezTo>
                      <a:pt x="10062" y="7429"/>
                      <a:pt x="10457" y="7611"/>
                      <a:pt x="10822" y="7763"/>
                    </a:cubicBezTo>
                    <a:lnTo>
                      <a:pt x="10864" y="7763"/>
                    </a:lnTo>
                    <a:cubicBezTo>
                      <a:pt x="10480" y="7523"/>
                      <a:pt x="10043" y="7208"/>
                      <a:pt x="9606" y="7033"/>
                    </a:cubicBezTo>
                    <a:cubicBezTo>
                      <a:pt x="9454" y="6942"/>
                      <a:pt x="9302" y="6881"/>
                      <a:pt x="9150" y="6851"/>
                    </a:cubicBezTo>
                    <a:cubicBezTo>
                      <a:pt x="9039" y="6823"/>
                      <a:pt x="8953" y="6812"/>
                      <a:pt x="8879" y="6812"/>
                    </a:cubicBezTo>
                    <a:cubicBezTo>
                      <a:pt x="8707" y="6812"/>
                      <a:pt x="8592" y="6869"/>
                      <a:pt x="8359" y="6912"/>
                    </a:cubicBezTo>
                    <a:cubicBezTo>
                      <a:pt x="7448" y="7094"/>
                      <a:pt x="6414" y="6729"/>
                      <a:pt x="5806" y="7672"/>
                    </a:cubicBezTo>
                    <a:cubicBezTo>
                      <a:pt x="5654" y="7945"/>
                      <a:pt x="5593" y="8219"/>
                      <a:pt x="5533" y="8523"/>
                    </a:cubicBezTo>
                    <a:cubicBezTo>
                      <a:pt x="5502" y="8888"/>
                      <a:pt x="5593" y="9222"/>
                      <a:pt x="5593" y="9587"/>
                    </a:cubicBezTo>
                    <a:cubicBezTo>
                      <a:pt x="5593" y="9830"/>
                      <a:pt x="5533" y="10103"/>
                      <a:pt x="5593" y="10377"/>
                    </a:cubicBezTo>
                    <a:cubicBezTo>
                      <a:pt x="5745" y="11015"/>
                      <a:pt x="6353" y="11471"/>
                      <a:pt x="6992" y="11593"/>
                    </a:cubicBezTo>
                    <a:cubicBezTo>
                      <a:pt x="7052" y="12535"/>
                      <a:pt x="5806" y="12717"/>
                      <a:pt x="5624" y="13599"/>
                    </a:cubicBezTo>
                    <a:cubicBezTo>
                      <a:pt x="5472" y="14146"/>
                      <a:pt x="5624" y="14541"/>
                      <a:pt x="5350" y="15088"/>
                    </a:cubicBezTo>
                    <a:cubicBezTo>
                      <a:pt x="5168" y="15514"/>
                      <a:pt x="4834" y="15848"/>
                      <a:pt x="4560" y="16213"/>
                    </a:cubicBezTo>
                    <a:cubicBezTo>
                      <a:pt x="3861" y="17094"/>
                      <a:pt x="3101" y="18432"/>
                      <a:pt x="4438" y="19070"/>
                    </a:cubicBezTo>
                    <a:cubicBezTo>
                      <a:pt x="4438" y="19070"/>
                      <a:pt x="4438" y="19100"/>
                      <a:pt x="4469" y="19100"/>
                    </a:cubicBezTo>
                    <a:cubicBezTo>
                      <a:pt x="4682" y="19100"/>
                      <a:pt x="4834" y="19100"/>
                      <a:pt x="4986" y="19070"/>
                    </a:cubicBezTo>
                    <a:cubicBezTo>
                      <a:pt x="5229" y="19040"/>
                      <a:pt x="5502" y="18888"/>
                      <a:pt x="5806" y="18736"/>
                    </a:cubicBezTo>
                    <a:cubicBezTo>
                      <a:pt x="6042" y="18626"/>
                      <a:pt x="6259" y="18587"/>
                      <a:pt x="6466" y="18587"/>
                    </a:cubicBezTo>
                    <a:cubicBezTo>
                      <a:pt x="6975" y="18587"/>
                      <a:pt x="7427" y="18820"/>
                      <a:pt x="7954" y="18820"/>
                    </a:cubicBezTo>
                    <a:cubicBezTo>
                      <a:pt x="8046" y="18820"/>
                      <a:pt x="8141" y="18813"/>
                      <a:pt x="8238" y="18796"/>
                    </a:cubicBezTo>
                    <a:cubicBezTo>
                      <a:pt x="9575" y="18553"/>
                      <a:pt x="9879" y="16760"/>
                      <a:pt x="11217" y="16456"/>
                    </a:cubicBezTo>
                    <a:cubicBezTo>
                      <a:pt x="11247" y="16456"/>
                      <a:pt x="11277" y="16426"/>
                      <a:pt x="11277" y="16365"/>
                    </a:cubicBezTo>
                    <a:cubicBezTo>
                      <a:pt x="11673" y="16304"/>
                      <a:pt x="12281" y="16122"/>
                      <a:pt x="12311" y="15727"/>
                    </a:cubicBezTo>
                    <a:cubicBezTo>
                      <a:pt x="12311" y="15544"/>
                      <a:pt x="12129" y="15362"/>
                      <a:pt x="12037" y="15210"/>
                    </a:cubicBezTo>
                    <a:cubicBezTo>
                      <a:pt x="11855" y="14754"/>
                      <a:pt x="12037" y="14298"/>
                      <a:pt x="12463" y="14055"/>
                    </a:cubicBezTo>
                    <a:cubicBezTo>
                      <a:pt x="12493" y="14055"/>
                      <a:pt x="12493" y="14085"/>
                      <a:pt x="12493" y="14085"/>
                    </a:cubicBezTo>
                    <a:cubicBezTo>
                      <a:pt x="11856" y="15028"/>
                      <a:pt x="12993" y="16271"/>
                      <a:pt x="14004" y="16271"/>
                    </a:cubicBezTo>
                    <a:cubicBezTo>
                      <a:pt x="14199" y="16271"/>
                      <a:pt x="14389" y="16225"/>
                      <a:pt x="14560" y="16122"/>
                    </a:cubicBezTo>
                    <a:cubicBezTo>
                      <a:pt x="14591" y="16122"/>
                      <a:pt x="14621" y="16061"/>
                      <a:pt x="14621" y="16030"/>
                    </a:cubicBezTo>
                    <a:cubicBezTo>
                      <a:pt x="14621" y="15980"/>
                      <a:pt x="14807" y="14854"/>
                      <a:pt x="15077" y="14854"/>
                    </a:cubicBezTo>
                    <a:cubicBezTo>
                      <a:pt x="15134" y="14854"/>
                      <a:pt x="15195" y="14905"/>
                      <a:pt x="15259" y="15027"/>
                    </a:cubicBezTo>
                    <a:cubicBezTo>
                      <a:pt x="15320" y="15058"/>
                      <a:pt x="15107" y="15666"/>
                      <a:pt x="15107" y="15727"/>
                    </a:cubicBezTo>
                    <a:cubicBezTo>
                      <a:pt x="15047" y="16030"/>
                      <a:pt x="15047" y="16304"/>
                      <a:pt x="15077" y="16608"/>
                    </a:cubicBezTo>
                    <a:cubicBezTo>
                      <a:pt x="15168" y="16912"/>
                      <a:pt x="15259" y="17155"/>
                      <a:pt x="15502" y="17368"/>
                    </a:cubicBezTo>
                    <a:cubicBezTo>
                      <a:pt x="16110" y="17945"/>
                      <a:pt x="16597" y="18158"/>
                      <a:pt x="16840" y="19070"/>
                    </a:cubicBezTo>
                    <a:lnTo>
                      <a:pt x="16870" y="19131"/>
                    </a:lnTo>
                    <a:cubicBezTo>
                      <a:pt x="16536" y="19830"/>
                      <a:pt x="15867" y="19951"/>
                      <a:pt x="15411" y="20529"/>
                    </a:cubicBezTo>
                    <a:cubicBezTo>
                      <a:pt x="15199" y="20833"/>
                      <a:pt x="15047" y="21167"/>
                      <a:pt x="14651" y="21350"/>
                    </a:cubicBezTo>
                    <a:cubicBezTo>
                      <a:pt x="14408" y="21471"/>
                      <a:pt x="14195" y="21502"/>
                      <a:pt x="13983" y="21714"/>
                    </a:cubicBezTo>
                    <a:cubicBezTo>
                      <a:pt x="13891" y="21775"/>
                      <a:pt x="13983" y="21897"/>
                      <a:pt x="14043" y="21897"/>
                    </a:cubicBezTo>
                    <a:cubicBezTo>
                      <a:pt x="14043" y="21927"/>
                      <a:pt x="14043" y="21927"/>
                      <a:pt x="14104" y="21927"/>
                    </a:cubicBezTo>
                    <a:cubicBezTo>
                      <a:pt x="14186" y="21934"/>
                      <a:pt x="14267" y="21938"/>
                      <a:pt x="14347" y="21938"/>
                    </a:cubicBezTo>
                    <a:cubicBezTo>
                      <a:pt x="14622" y="21938"/>
                      <a:pt x="14892" y="21893"/>
                      <a:pt x="15199" y="21775"/>
                    </a:cubicBezTo>
                    <a:cubicBezTo>
                      <a:pt x="15715" y="21593"/>
                      <a:pt x="16141" y="21076"/>
                      <a:pt x="16718" y="21046"/>
                    </a:cubicBezTo>
                    <a:cubicBezTo>
                      <a:pt x="16737" y="21044"/>
                      <a:pt x="16755" y="21044"/>
                      <a:pt x="16773" y="21044"/>
                    </a:cubicBezTo>
                    <a:cubicBezTo>
                      <a:pt x="17170" y="21044"/>
                      <a:pt x="17462" y="21352"/>
                      <a:pt x="17782" y="21410"/>
                    </a:cubicBezTo>
                    <a:cubicBezTo>
                      <a:pt x="17793" y="21411"/>
                      <a:pt x="17803" y="21412"/>
                      <a:pt x="17814" y="21412"/>
                    </a:cubicBezTo>
                    <a:cubicBezTo>
                      <a:pt x="18087" y="21412"/>
                      <a:pt x="18479" y="21186"/>
                      <a:pt x="18790" y="21186"/>
                    </a:cubicBezTo>
                    <a:cubicBezTo>
                      <a:pt x="18970" y="21186"/>
                      <a:pt x="19124" y="21262"/>
                      <a:pt x="19211" y="21502"/>
                    </a:cubicBezTo>
                    <a:cubicBezTo>
                      <a:pt x="18572" y="21927"/>
                      <a:pt x="17934" y="22262"/>
                      <a:pt x="17205" y="22566"/>
                    </a:cubicBezTo>
                    <a:cubicBezTo>
                      <a:pt x="15871" y="23122"/>
                      <a:pt x="14487" y="23378"/>
                      <a:pt x="13112" y="23378"/>
                    </a:cubicBezTo>
                    <a:cubicBezTo>
                      <a:pt x="10129" y="23378"/>
                      <a:pt x="7192" y="22171"/>
                      <a:pt x="4925" y="20195"/>
                    </a:cubicBezTo>
                    <a:cubicBezTo>
                      <a:pt x="4682" y="19951"/>
                      <a:pt x="4408" y="19678"/>
                      <a:pt x="4134" y="19435"/>
                    </a:cubicBezTo>
                    <a:cubicBezTo>
                      <a:pt x="3770" y="18857"/>
                      <a:pt x="3375" y="18310"/>
                      <a:pt x="2919" y="17793"/>
                    </a:cubicBezTo>
                    <a:lnTo>
                      <a:pt x="2888" y="17763"/>
                    </a:lnTo>
                    <a:cubicBezTo>
                      <a:pt x="2919" y="17702"/>
                      <a:pt x="2919" y="17641"/>
                      <a:pt x="2888" y="17611"/>
                    </a:cubicBezTo>
                    <a:cubicBezTo>
                      <a:pt x="639" y="13508"/>
                      <a:pt x="1065" y="8097"/>
                      <a:pt x="4013" y="4480"/>
                    </a:cubicBezTo>
                    <a:cubicBezTo>
                      <a:pt x="6200" y="1810"/>
                      <a:pt x="9660" y="342"/>
                      <a:pt x="13086" y="342"/>
                    </a:cubicBezTo>
                    <a:close/>
                    <a:moveTo>
                      <a:pt x="13104" y="1"/>
                    </a:moveTo>
                    <a:cubicBezTo>
                      <a:pt x="10165" y="1"/>
                      <a:pt x="7217" y="1067"/>
                      <a:pt x="5016" y="3021"/>
                    </a:cubicBezTo>
                    <a:cubicBezTo>
                      <a:pt x="852" y="6608"/>
                      <a:pt x="1" y="12991"/>
                      <a:pt x="2615" y="17702"/>
                    </a:cubicBezTo>
                    <a:cubicBezTo>
                      <a:pt x="2645" y="17763"/>
                      <a:pt x="2645" y="17793"/>
                      <a:pt x="2675" y="17793"/>
                    </a:cubicBezTo>
                    <a:cubicBezTo>
                      <a:pt x="2827" y="18067"/>
                      <a:pt x="2979" y="18280"/>
                      <a:pt x="3192" y="18462"/>
                    </a:cubicBezTo>
                    <a:cubicBezTo>
                      <a:pt x="3527" y="19009"/>
                      <a:pt x="3891" y="19496"/>
                      <a:pt x="4317" y="19951"/>
                    </a:cubicBezTo>
                    <a:cubicBezTo>
                      <a:pt x="4378" y="19982"/>
                      <a:pt x="4408" y="20073"/>
                      <a:pt x="4438" y="20103"/>
                    </a:cubicBezTo>
                    <a:cubicBezTo>
                      <a:pt x="4469" y="20134"/>
                      <a:pt x="4530" y="20134"/>
                      <a:pt x="4560" y="20134"/>
                    </a:cubicBezTo>
                    <a:cubicBezTo>
                      <a:pt x="6781" y="22379"/>
                      <a:pt x="9999" y="23646"/>
                      <a:pt x="13164" y="23646"/>
                    </a:cubicBezTo>
                    <a:cubicBezTo>
                      <a:pt x="13983" y="23646"/>
                      <a:pt x="14799" y="23561"/>
                      <a:pt x="15594" y="23386"/>
                    </a:cubicBezTo>
                    <a:cubicBezTo>
                      <a:pt x="20275" y="22353"/>
                      <a:pt x="24044" y="18158"/>
                      <a:pt x="24712" y="13447"/>
                    </a:cubicBezTo>
                    <a:cubicBezTo>
                      <a:pt x="24804" y="12900"/>
                      <a:pt x="24834" y="12322"/>
                      <a:pt x="24804" y="11714"/>
                    </a:cubicBezTo>
                    <a:lnTo>
                      <a:pt x="24804" y="11623"/>
                    </a:lnTo>
                    <a:cubicBezTo>
                      <a:pt x="24712" y="7337"/>
                      <a:pt x="22098" y="3112"/>
                      <a:pt x="18238" y="1197"/>
                    </a:cubicBezTo>
                    <a:cubicBezTo>
                      <a:pt x="16639" y="387"/>
                      <a:pt x="14873" y="1"/>
                      <a:pt x="131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39"/>
              <p:cNvSpPr/>
              <p:nvPr/>
            </p:nvSpPr>
            <p:spPr>
              <a:xfrm>
                <a:off x="2941322" y="2022726"/>
                <a:ext cx="111640" cy="42879"/>
              </a:xfrm>
              <a:custGeom>
                <a:avLst/>
                <a:gdLst/>
                <a:ahLst/>
                <a:cxnLst/>
                <a:rect l="l" t="t" r="r" b="b"/>
                <a:pathLst>
                  <a:path w="3192" h="1226" extrusionOk="0">
                    <a:moveTo>
                      <a:pt x="2128" y="189"/>
                    </a:moveTo>
                    <a:cubicBezTo>
                      <a:pt x="2432" y="189"/>
                      <a:pt x="2675" y="311"/>
                      <a:pt x="2858" y="493"/>
                    </a:cubicBezTo>
                    <a:cubicBezTo>
                      <a:pt x="2469" y="668"/>
                      <a:pt x="1582" y="1042"/>
                      <a:pt x="962" y="1042"/>
                    </a:cubicBezTo>
                    <a:cubicBezTo>
                      <a:pt x="613" y="1042"/>
                      <a:pt x="348" y="924"/>
                      <a:pt x="304" y="584"/>
                    </a:cubicBezTo>
                    <a:cubicBezTo>
                      <a:pt x="304" y="493"/>
                      <a:pt x="274" y="493"/>
                      <a:pt x="244" y="493"/>
                    </a:cubicBezTo>
                    <a:cubicBezTo>
                      <a:pt x="288" y="396"/>
                      <a:pt x="373" y="363"/>
                      <a:pt x="480" y="363"/>
                    </a:cubicBezTo>
                    <a:cubicBezTo>
                      <a:pt x="702" y="363"/>
                      <a:pt x="1016" y="506"/>
                      <a:pt x="1237" y="506"/>
                    </a:cubicBezTo>
                    <a:cubicBezTo>
                      <a:pt x="1273" y="506"/>
                      <a:pt x="1307" y="502"/>
                      <a:pt x="1338" y="493"/>
                    </a:cubicBezTo>
                    <a:cubicBezTo>
                      <a:pt x="1611" y="432"/>
                      <a:pt x="1794" y="189"/>
                      <a:pt x="2128" y="189"/>
                    </a:cubicBezTo>
                    <a:close/>
                    <a:moveTo>
                      <a:pt x="2144" y="1"/>
                    </a:moveTo>
                    <a:cubicBezTo>
                      <a:pt x="1852" y="1"/>
                      <a:pt x="1633" y="87"/>
                      <a:pt x="1368" y="219"/>
                    </a:cubicBezTo>
                    <a:cubicBezTo>
                      <a:pt x="1247" y="268"/>
                      <a:pt x="1154" y="287"/>
                      <a:pt x="1068" y="287"/>
                    </a:cubicBezTo>
                    <a:cubicBezTo>
                      <a:pt x="938" y="287"/>
                      <a:pt x="821" y="244"/>
                      <a:pt x="639" y="189"/>
                    </a:cubicBezTo>
                    <a:cubicBezTo>
                      <a:pt x="574" y="168"/>
                      <a:pt x="510" y="146"/>
                      <a:pt x="435" y="146"/>
                    </a:cubicBezTo>
                    <a:cubicBezTo>
                      <a:pt x="403" y="146"/>
                      <a:pt x="370" y="150"/>
                      <a:pt x="335" y="159"/>
                    </a:cubicBezTo>
                    <a:lnTo>
                      <a:pt x="304" y="159"/>
                    </a:lnTo>
                    <a:cubicBezTo>
                      <a:pt x="122" y="219"/>
                      <a:pt x="0" y="341"/>
                      <a:pt x="92" y="523"/>
                    </a:cubicBezTo>
                    <a:cubicBezTo>
                      <a:pt x="122" y="584"/>
                      <a:pt x="122" y="584"/>
                      <a:pt x="152" y="584"/>
                    </a:cubicBezTo>
                    <a:cubicBezTo>
                      <a:pt x="152" y="797"/>
                      <a:pt x="244" y="949"/>
                      <a:pt x="335" y="1070"/>
                    </a:cubicBezTo>
                    <a:cubicBezTo>
                      <a:pt x="475" y="1182"/>
                      <a:pt x="679" y="1226"/>
                      <a:pt x="914" y="1226"/>
                    </a:cubicBezTo>
                    <a:cubicBezTo>
                      <a:pt x="1643" y="1226"/>
                      <a:pt x="2672" y="798"/>
                      <a:pt x="3040" y="615"/>
                    </a:cubicBezTo>
                    <a:cubicBezTo>
                      <a:pt x="3070" y="615"/>
                      <a:pt x="3131" y="615"/>
                      <a:pt x="3131" y="584"/>
                    </a:cubicBezTo>
                    <a:cubicBezTo>
                      <a:pt x="3192" y="554"/>
                      <a:pt x="3162" y="402"/>
                      <a:pt x="2979" y="371"/>
                    </a:cubicBezTo>
                    <a:cubicBezTo>
                      <a:pt x="2766" y="189"/>
                      <a:pt x="2554" y="37"/>
                      <a:pt x="2280" y="7"/>
                    </a:cubicBezTo>
                    <a:cubicBezTo>
                      <a:pt x="2233" y="3"/>
                      <a:pt x="2188" y="1"/>
                      <a:pt x="2144" y="1"/>
                    </a:cubicBezTo>
                    <a:close/>
                  </a:path>
                </a:pathLst>
              </a:custGeom>
              <a:solidFill>
                <a:srgbClr val="1B2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3" name="Google Shape;543;p39"/>
              <p:cNvSpPr/>
              <p:nvPr/>
            </p:nvSpPr>
            <p:spPr>
              <a:xfrm>
                <a:off x="3103951" y="2002511"/>
                <a:ext cx="53197" cy="45712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1307" extrusionOk="0">
                    <a:moveTo>
                      <a:pt x="500" y="1"/>
                    </a:moveTo>
                    <a:cubicBezTo>
                      <a:pt x="496" y="1"/>
                      <a:pt x="492" y="3"/>
                      <a:pt x="487" y="7"/>
                    </a:cubicBezTo>
                    <a:cubicBezTo>
                      <a:pt x="31" y="250"/>
                      <a:pt x="1" y="889"/>
                      <a:pt x="396" y="1193"/>
                    </a:cubicBezTo>
                    <a:cubicBezTo>
                      <a:pt x="525" y="1266"/>
                      <a:pt x="654" y="1306"/>
                      <a:pt x="789" y="1306"/>
                    </a:cubicBezTo>
                    <a:cubicBezTo>
                      <a:pt x="878" y="1306"/>
                      <a:pt x="969" y="1289"/>
                      <a:pt x="1065" y="1253"/>
                    </a:cubicBezTo>
                    <a:cubicBezTo>
                      <a:pt x="1247" y="1193"/>
                      <a:pt x="1521" y="1041"/>
                      <a:pt x="1521" y="828"/>
                    </a:cubicBezTo>
                    <a:cubicBezTo>
                      <a:pt x="1521" y="775"/>
                      <a:pt x="1490" y="742"/>
                      <a:pt x="1458" y="742"/>
                    </a:cubicBezTo>
                    <a:cubicBezTo>
                      <a:pt x="1435" y="742"/>
                      <a:pt x="1412" y="759"/>
                      <a:pt x="1399" y="797"/>
                    </a:cubicBezTo>
                    <a:cubicBezTo>
                      <a:pt x="1278" y="919"/>
                      <a:pt x="1217" y="1041"/>
                      <a:pt x="1065" y="1101"/>
                    </a:cubicBezTo>
                    <a:cubicBezTo>
                      <a:pt x="989" y="1147"/>
                      <a:pt x="898" y="1170"/>
                      <a:pt x="806" y="1170"/>
                    </a:cubicBezTo>
                    <a:cubicBezTo>
                      <a:pt x="715" y="1170"/>
                      <a:pt x="624" y="1147"/>
                      <a:pt x="548" y="1101"/>
                    </a:cubicBezTo>
                    <a:cubicBezTo>
                      <a:pt x="183" y="889"/>
                      <a:pt x="214" y="341"/>
                      <a:pt x="518" y="98"/>
                    </a:cubicBezTo>
                    <a:cubicBezTo>
                      <a:pt x="544" y="72"/>
                      <a:pt x="525" y="1"/>
                      <a:pt x="50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39"/>
              <p:cNvSpPr/>
              <p:nvPr/>
            </p:nvSpPr>
            <p:spPr>
              <a:xfrm>
                <a:off x="3038060" y="1874750"/>
                <a:ext cx="82961" cy="91879"/>
              </a:xfrm>
              <a:custGeom>
                <a:avLst/>
                <a:gdLst/>
                <a:ahLst/>
                <a:cxnLst/>
                <a:rect l="l" t="t" r="r" b="b"/>
                <a:pathLst>
                  <a:path w="2372" h="2627" extrusionOk="0">
                    <a:moveTo>
                      <a:pt x="1883" y="1"/>
                    </a:moveTo>
                    <a:cubicBezTo>
                      <a:pt x="1851" y="1"/>
                      <a:pt x="1821" y="5"/>
                      <a:pt x="1794" y="13"/>
                    </a:cubicBezTo>
                    <a:cubicBezTo>
                      <a:pt x="1642" y="43"/>
                      <a:pt x="1490" y="43"/>
                      <a:pt x="1338" y="165"/>
                    </a:cubicBezTo>
                    <a:cubicBezTo>
                      <a:pt x="1186" y="286"/>
                      <a:pt x="1034" y="438"/>
                      <a:pt x="912" y="560"/>
                    </a:cubicBezTo>
                    <a:cubicBezTo>
                      <a:pt x="700" y="803"/>
                      <a:pt x="517" y="1076"/>
                      <a:pt x="274" y="1350"/>
                    </a:cubicBezTo>
                    <a:cubicBezTo>
                      <a:pt x="0" y="1684"/>
                      <a:pt x="0" y="2110"/>
                      <a:pt x="304" y="2414"/>
                    </a:cubicBezTo>
                    <a:cubicBezTo>
                      <a:pt x="456" y="2551"/>
                      <a:pt x="669" y="2627"/>
                      <a:pt x="870" y="2627"/>
                    </a:cubicBezTo>
                    <a:cubicBezTo>
                      <a:pt x="1072" y="2627"/>
                      <a:pt x="1262" y="2551"/>
                      <a:pt x="1368" y="2383"/>
                    </a:cubicBezTo>
                    <a:lnTo>
                      <a:pt x="2067" y="1472"/>
                    </a:lnTo>
                    <a:cubicBezTo>
                      <a:pt x="2159" y="1320"/>
                      <a:pt x="2250" y="1168"/>
                      <a:pt x="2341" y="955"/>
                    </a:cubicBezTo>
                    <a:cubicBezTo>
                      <a:pt x="2371" y="773"/>
                      <a:pt x="2371" y="621"/>
                      <a:pt x="2371" y="438"/>
                    </a:cubicBezTo>
                    <a:cubicBezTo>
                      <a:pt x="2371" y="173"/>
                      <a:pt x="2095" y="1"/>
                      <a:pt x="188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39"/>
              <p:cNvSpPr/>
              <p:nvPr/>
            </p:nvSpPr>
            <p:spPr>
              <a:xfrm>
                <a:off x="3198590" y="1985339"/>
                <a:ext cx="82961" cy="91844"/>
              </a:xfrm>
              <a:custGeom>
                <a:avLst/>
                <a:gdLst/>
                <a:ahLst/>
                <a:cxnLst/>
                <a:rect l="l" t="t" r="r" b="b"/>
                <a:pathLst>
                  <a:path w="2372" h="2626" extrusionOk="0">
                    <a:moveTo>
                      <a:pt x="1891" y="0"/>
                    </a:moveTo>
                    <a:cubicBezTo>
                      <a:pt x="1858" y="0"/>
                      <a:pt x="1825" y="4"/>
                      <a:pt x="1794" y="12"/>
                    </a:cubicBezTo>
                    <a:cubicBezTo>
                      <a:pt x="1642" y="42"/>
                      <a:pt x="1490" y="42"/>
                      <a:pt x="1338" y="164"/>
                    </a:cubicBezTo>
                    <a:cubicBezTo>
                      <a:pt x="1186" y="285"/>
                      <a:pt x="1034" y="437"/>
                      <a:pt x="942" y="559"/>
                    </a:cubicBezTo>
                    <a:cubicBezTo>
                      <a:pt x="699" y="802"/>
                      <a:pt x="517" y="1076"/>
                      <a:pt x="274" y="1349"/>
                    </a:cubicBezTo>
                    <a:cubicBezTo>
                      <a:pt x="0" y="1684"/>
                      <a:pt x="0" y="2109"/>
                      <a:pt x="304" y="2413"/>
                    </a:cubicBezTo>
                    <a:cubicBezTo>
                      <a:pt x="456" y="2550"/>
                      <a:pt x="669" y="2626"/>
                      <a:pt x="870" y="2626"/>
                    </a:cubicBezTo>
                    <a:cubicBezTo>
                      <a:pt x="1072" y="2626"/>
                      <a:pt x="1262" y="2550"/>
                      <a:pt x="1368" y="2383"/>
                    </a:cubicBezTo>
                    <a:cubicBezTo>
                      <a:pt x="1611" y="2109"/>
                      <a:pt x="1854" y="1805"/>
                      <a:pt x="2067" y="1471"/>
                    </a:cubicBezTo>
                    <a:cubicBezTo>
                      <a:pt x="2189" y="1319"/>
                      <a:pt x="2249" y="1167"/>
                      <a:pt x="2341" y="954"/>
                    </a:cubicBezTo>
                    <a:cubicBezTo>
                      <a:pt x="2371" y="772"/>
                      <a:pt x="2371" y="620"/>
                      <a:pt x="2371" y="437"/>
                    </a:cubicBezTo>
                    <a:cubicBezTo>
                      <a:pt x="2371" y="173"/>
                      <a:pt x="2117" y="0"/>
                      <a:pt x="189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46" name="Google Shape;546;p39"/>
          <p:cNvGrpSpPr/>
          <p:nvPr/>
        </p:nvGrpSpPr>
        <p:grpSpPr>
          <a:xfrm>
            <a:off x="6732240" y="3824614"/>
            <a:ext cx="1143914" cy="1318886"/>
            <a:chOff x="902041" y="3289617"/>
            <a:chExt cx="1143914" cy="1318886"/>
          </a:xfrm>
        </p:grpSpPr>
        <p:sp>
          <p:nvSpPr>
            <p:cNvPr id="547" name="Google Shape;547;p39"/>
            <p:cNvSpPr/>
            <p:nvPr/>
          </p:nvSpPr>
          <p:spPr>
            <a:xfrm rot="-9889840">
              <a:off x="1034315" y="3385017"/>
              <a:ext cx="879364" cy="1128086"/>
            </a:xfrm>
            <a:custGeom>
              <a:avLst/>
              <a:gdLst/>
              <a:ahLst/>
              <a:cxnLst/>
              <a:rect l="l" t="t" r="r" b="b"/>
              <a:pathLst>
                <a:path w="27418" h="35173" extrusionOk="0">
                  <a:moveTo>
                    <a:pt x="26657" y="1"/>
                  </a:moveTo>
                  <a:cubicBezTo>
                    <a:pt x="26627" y="1"/>
                    <a:pt x="26627" y="31"/>
                    <a:pt x="26566" y="31"/>
                  </a:cubicBezTo>
                  <a:cubicBezTo>
                    <a:pt x="26566" y="61"/>
                    <a:pt x="26536" y="61"/>
                    <a:pt x="26536" y="122"/>
                  </a:cubicBezTo>
                  <a:lnTo>
                    <a:pt x="26536" y="183"/>
                  </a:lnTo>
                  <a:cubicBezTo>
                    <a:pt x="26505" y="183"/>
                    <a:pt x="26475" y="183"/>
                    <a:pt x="26414" y="213"/>
                  </a:cubicBezTo>
                  <a:cubicBezTo>
                    <a:pt x="25867" y="973"/>
                    <a:pt x="25320" y="1733"/>
                    <a:pt x="24834" y="2554"/>
                  </a:cubicBezTo>
                  <a:cubicBezTo>
                    <a:pt x="24347" y="3344"/>
                    <a:pt x="23831" y="4134"/>
                    <a:pt x="23375" y="4985"/>
                  </a:cubicBezTo>
                  <a:cubicBezTo>
                    <a:pt x="22463" y="6596"/>
                    <a:pt x="21642" y="8329"/>
                    <a:pt x="20882" y="10031"/>
                  </a:cubicBezTo>
                  <a:lnTo>
                    <a:pt x="20852" y="10031"/>
                  </a:lnTo>
                  <a:cubicBezTo>
                    <a:pt x="20852" y="10031"/>
                    <a:pt x="20791" y="10031"/>
                    <a:pt x="20791" y="10061"/>
                  </a:cubicBezTo>
                  <a:cubicBezTo>
                    <a:pt x="20609" y="10305"/>
                    <a:pt x="20365" y="10517"/>
                    <a:pt x="20183" y="10700"/>
                  </a:cubicBezTo>
                  <a:lnTo>
                    <a:pt x="20153" y="10761"/>
                  </a:lnTo>
                  <a:cubicBezTo>
                    <a:pt x="19514" y="11429"/>
                    <a:pt x="18785" y="12037"/>
                    <a:pt x="18055" y="12615"/>
                  </a:cubicBezTo>
                  <a:cubicBezTo>
                    <a:pt x="17843" y="12797"/>
                    <a:pt x="17569" y="12979"/>
                    <a:pt x="17326" y="13192"/>
                  </a:cubicBezTo>
                  <a:cubicBezTo>
                    <a:pt x="16840" y="13557"/>
                    <a:pt x="16353" y="13861"/>
                    <a:pt x="15806" y="14195"/>
                  </a:cubicBezTo>
                  <a:cubicBezTo>
                    <a:pt x="15563" y="14347"/>
                    <a:pt x="15289" y="14499"/>
                    <a:pt x="15046" y="14651"/>
                  </a:cubicBezTo>
                  <a:cubicBezTo>
                    <a:pt x="14104" y="14134"/>
                    <a:pt x="13071" y="13648"/>
                    <a:pt x="12067" y="13253"/>
                  </a:cubicBezTo>
                  <a:cubicBezTo>
                    <a:pt x="10929" y="12856"/>
                    <a:pt x="9791" y="12597"/>
                    <a:pt x="8593" y="12597"/>
                  </a:cubicBezTo>
                  <a:cubicBezTo>
                    <a:pt x="8415" y="12597"/>
                    <a:pt x="8236" y="12603"/>
                    <a:pt x="8055" y="12615"/>
                  </a:cubicBezTo>
                  <a:cubicBezTo>
                    <a:pt x="7721" y="12615"/>
                    <a:pt x="7356" y="12676"/>
                    <a:pt x="6991" y="12736"/>
                  </a:cubicBezTo>
                  <a:cubicBezTo>
                    <a:pt x="6627" y="12797"/>
                    <a:pt x="6292" y="12888"/>
                    <a:pt x="5928" y="13040"/>
                  </a:cubicBezTo>
                  <a:cubicBezTo>
                    <a:pt x="5593" y="13131"/>
                    <a:pt x="5289" y="13283"/>
                    <a:pt x="4985" y="13496"/>
                  </a:cubicBezTo>
                  <a:cubicBezTo>
                    <a:pt x="4529" y="13739"/>
                    <a:pt x="4073" y="14043"/>
                    <a:pt x="3709" y="14347"/>
                  </a:cubicBezTo>
                  <a:cubicBezTo>
                    <a:pt x="3496" y="14499"/>
                    <a:pt x="3283" y="14712"/>
                    <a:pt x="3101" y="14864"/>
                  </a:cubicBezTo>
                  <a:cubicBezTo>
                    <a:pt x="2888" y="15046"/>
                    <a:pt x="2706" y="15229"/>
                    <a:pt x="2493" y="15411"/>
                  </a:cubicBezTo>
                  <a:lnTo>
                    <a:pt x="2098" y="15806"/>
                  </a:lnTo>
                  <a:cubicBezTo>
                    <a:pt x="1824" y="16080"/>
                    <a:pt x="1611" y="16323"/>
                    <a:pt x="1368" y="16597"/>
                  </a:cubicBezTo>
                  <a:cubicBezTo>
                    <a:pt x="1003" y="16992"/>
                    <a:pt x="669" y="17387"/>
                    <a:pt x="274" y="17782"/>
                  </a:cubicBezTo>
                  <a:lnTo>
                    <a:pt x="213" y="17782"/>
                  </a:lnTo>
                  <a:cubicBezTo>
                    <a:pt x="195" y="17773"/>
                    <a:pt x="178" y="17769"/>
                    <a:pt x="160" y="17769"/>
                  </a:cubicBezTo>
                  <a:cubicBezTo>
                    <a:pt x="119" y="17769"/>
                    <a:pt x="83" y="17791"/>
                    <a:pt x="61" y="17812"/>
                  </a:cubicBezTo>
                  <a:cubicBezTo>
                    <a:pt x="0" y="17843"/>
                    <a:pt x="0" y="17904"/>
                    <a:pt x="61" y="17964"/>
                  </a:cubicBezTo>
                  <a:lnTo>
                    <a:pt x="396" y="18420"/>
                  </a:lnTo>
                  <a:cubicBezTo>
                    <a:pt x="1932" y="20274"/>
                    <a:pt x="4068" y="22036"/>
                    <a:pt x="6483" y="22036"/>
                  </a:cubicBezTo>
                  <a:cubicBezTo>
                    <a:pt x="6839" y="22036"/>
                    <a:pt x="7202" y="21998"/>
                    <a:pt x="7569" y="21916"/>
                  </a:cubicBezTo>
                  <a:cubicBezTo>
                    <a:pt x="9271" y="21551"/>
                    <a:pt x="10700" y="20426"/>
                    <a:pt x="11915" y="19150"/>
                  </a:cubicBezTo>
                  <a:cubicBezTo>
                    <a:pt x="11946" y="19150"/>
                    <a:pt x="11946" y="19150"/>
                    <a:pt x="11976" y="19119"/>
                  </a:cubicBezTo>
                  <a:lnTo>
                    <a:pt x="11976" y="19059"/>
                  </a:lnTo>
                  <a:cubicBezTo>
                    <a:pt x="12767" y="18208"/>
                    <a:pt x="13496" y="17235"/>
                    <a:pt x="14195" y="16323"/>
                  </a:cubicBezTo>
                  <a:cubicBezTo>
                    <a:pt x="14226" y="16262"/>
                    <a:pt x="14286" y="16171"/>
                    <a:pt x="14347" y="16110"/>
                  </a:cubicBezTo>
                  <a:lnTo>
                    <a:pt x="15016" y="15198"/>
                  </a:lnTo>
                  <a:cubicBezTo>
                    <a:pt x="16566" y="14286"/>
                    <a:pt x="18055" y="13192"/>
                    <a:pt x="19362" y="11976"/>
                  </a:cubicBezTo>
                  <a:cubicBezTo>
                    <a:pt x="19758" y="11551"/>
                    <a:pt x="20183" y="11125"/>
                    <a:pt x="20609" y="10669"/>
                  </a:cubicBezTo>
                  <a:lnTo>
                    <a:pt x="20609" y="10669"/>
                  </a:lnTo>
                  <a:cubicBezTo>
                    <a:pt x="20578" y="10761"/>
                    <a:pt x="20517" y="10821"/>
                    <a:pt x="20487" y="10943"/>
                  </a:cubicBezTo>
                  <a:cubicBezTo>
                    <a:pt x="19849" y="11885"/>
                    <a:pt x="19241" y="12888"/>
                    <a:pt x="18633" y="13891"/>
                  </a:cubicBezTo>
                  <a:cubicBezTo>
                    <a:pt x="18025" y="14894"/>
                    <a:pt x="17417" y="15928"/>
                    <a:pt x="16840" y="16900"/>
                  </a:cubicBezTo>
                  <a:cubicBezTo>
                    <a:pt x="16536" y="17387"/>
                    <a:pt x="16232" y="17934"/>
                    <a:pt x="15958" y="18420"/>
                  </a:cubicBezTo>
                  <a:cubicBezTo>
                    <a:pt x="15107" y="19940"/>
                    <a:pt x="14195" y="21460"/>
                    <a:pt x="13283" y="22949"/>
                  </a:cubicBezTo>
                  <a:cubicBezTo>
                    <a:pt x="13162" y="23071"/>
                    <a:pt x="13040" y="23223"/>
                    <a:pt x="12888" y="23314"/>
                  </a:cubicBezTo>
                  <a:cubicBezTo>
                    <a:pt x="12554" y="23618"/>
                    <a:pt x="12219" y="23861"/>
                    <a:pt x="11824" y="24074"/>
                  </a:cubicBezTo>
                  <a:cubicBezTo>
                    <a:pt x="11612" y="24226"/>
                    <a:pt x="11338" y="24347"/>
                    <a:pt x="11095" y="24469"/>
                  </a:cubicBezTo>
                  <a:cubicBezTo>
                    <a:pt x="10943" y="24530"/>
                    <a:pt x="10791" y="24621"/>
                    <a:pt x="10608" y="24682"/>
                  </a:cubicBezTo>
                  <a:cubicBezTo>
                    <a:pt x="10274" y="24834"/>
                    <a:pt x="9970" y="24955"/>
                    <a:pt x="9636" y="25077"/>
                  </a:cubicBezTo>
                  <a:cubicBezTo>
                    <a:pt x="8298" y="25563"/>
                    <a:pt x="6931" y="26050"/>
                    <a:pt x="5836" y="26961"/>
                  </a:cubicBezTo>
                  <a:cubicBezTo>
                    <a:pt x="5380" y="27357"/>
                    <a:pt x="4924" y="27813"/>
                    <a:pt x="4560" y="28329"/>
                  </a:cubicBezTo>
                  <a:cubicBezTo>
                    <a:pt x="4499" y="28451"/>
                    <a:pt x="4377" y="28603"/>
                    <a:pt x="4317" y="28724"/>
                  </a:cubicBezTo>
                  <a:cubicBezTo>
                    <a:pt x="4165" y="28998"/>
                    <a:pt x="4013" y="29241"/>
                    <a:pt x="3891" y="29545"/>
                  </a:cubicBezTo>
                  <a:cubicBezTo>
                    <a:pt x="3800" y="29697"/>
                    <a:pt x="3769" y="29849"/>
                    <a:pt x="3739" y="29971"/>
                  </a:cubicBezTo>
                  <a:cubicBezTo>
                    <a:pt x="3253" y="31430"/>
                    <a:pt x="3313" y="32980"/>
                    <a:pt x="2736" y="34408"/>
                  </a:cubicBezTo>
                  <a:cubicBezTo>
                    <a:pt x="2706" y="34530"/>
                    <a:pt x="2797" y="34621"/>
                    <a:pt x="2858" y="34621"/>
                  </a:cubicBezTo>
                  <a:cubicBezTo>
                    <a:pt x="2858" y="34652"/>
                    <a:pt x="2888" y="34682"/>
                    <a:pt x="2949" y="34682"/>
                  </a:cubicBezTo>
                  <a:cubicBezTo>
                    <a:pt x="4153" y="34894"/>
                    <a:pt x="5601" y="35173"/>
                    <a:pt x="6992" y="35173"/>
                  </a:cubicBezTo>
                  <a:cubicBezTo>
                    <a:pt x="8586" y="35173"/>
                    <a:pt x="10105" y="34807"/>
                    <a:pt x="11095" y="33557"/>
                  </a:cubicBezTo>
                  <a:cubicBezTo>
                    <a:pt x="11520" y="33010"/>
                    <a:pt x="11824" y="32433"/>
                    <a:pt x="12067" y="31886"/>
                  </a:cubicBezTo>
                  <a:cubicBezTo>
                    <a:pt x="12098" y="31886"/>
                    <a:pt x="12098" y="31825"/>
                    <a:pt x="12098" y="31825"/>
                  </a:cubicBezTo>
                  <a:cubicBezTo>
                    <a:pt x="12675" y="30305"/>
                    <a:pt x="12675" y="28603"/>
                    <a:pt x="12767" y="26931"/>
                  </a:cubicBezTo>
                  <a:cubicBezTo>
                    <a:pt x="12767" y="26718"/>
                    <a:pt x="12827" y="26475"/>
                    <a:pt x="12858" y="26202"/>
                  </a:cubicBezTo>
                  <a:cubicBezTo>
                    <a:pt x="12858" y="26141"/>
                    <a:pt x="12858" y="26110"/>
                    <a:pt x="12888" y="26019"/>
                  </a:cubicBezTo>
                  <a:cubicBezTo>
                    <a:pt x="12888" y="25958"/>
                    <a:pt x="12919" y="25867"/>
                    <a:pt x="12919" y="25806"/>
                  </a:cubicBezTo>
                  <a:cubicBezTo>
                    <a:pt x="12919" y="25715"/>
                    <a:pt x="12979" y="25594"/>
                    <a:pt x="12979" y="25533"/>
                  </a:cubicBezTo>
                  <a:cubicBezTo>
                    <a:pt x="12979" y="25442"/>
                    <a:pt x="13010" y="25381"/>
                    <a:pt x="13010" y="25290"/>
                  </a:cubicBezTo>
                  <a:cubicBezTo>
                    <a:pt x="13010" y="25229"/>
                    <a:pt x="13040" y="25107"/>
                    <a:pt x="13040" y="25047"/>
                  </a:cubicBezTo>
                  <a:cubicBezTo>
                    <a:pt x="13040" y="24955"/>
                    <a:pt x="13101" y="24895"/>
                    <a:pt x="13101" y="24803"/>
                  </a:cubicBezTo>
                  <a:cubicBezTo>
                    <a:pt x="13131" y="24682"/>
                    <a:pt x="13131" y="24621"/>
                    <a:pt x="13162" y="24499"/>
                  </a:cubicBezTo>
                  <a:cubicBezTo>
                    <a:pt x="13162" y="24439"/>
                    <a:pt x="13192" y="24378"/>
                    <a:pt x="13192" y="24317"/>
                  </a:cubicBezTo>
                  <a:cubicBezTo>
                    <a:pt x="13253" y="24195"/>
                    <a:pt x="13283" y="24074"/>
                    <a:pt x="13314" y="24013"/>
                  </a:cubicBezTo>
                  <a:cubicBezTo>
                    <a:pt x="13314" y="23983"/>
                    <a:pt x="13344" y="23891"/>
                    <a:pt x="13344" y="23861"/>
                  </a:cubicBezTo>
                  <a:cubicBezTo>
                    <a:pt x="13405" y="23709"/>
                    <a:pt x="13466" y="23557"/>
                    <a:pt x="13557" y="23405"/>
                  </a:cubicBezTo>
                  <a:cubicBezTo>
                    <a:pt x="14104" y="22524"/>
                    <a:pt x="14651" y="21642"/>
                    <a:pt x="15168" y="20791"/>
                  </a:cubicBezTo>
                  <a:cubicBezTo>
                    <a:pt x="15624" y="19970"/>
                    <a:pt x="16140" y="19211"/>
                    <a:pt x="16596" y="18420"/>
                  </a:cubicBezTo>
                  <a:lnTo>
                    <a:pt x="16596" y="18420"/>
                  </a:lnTo>
                  <a:cubicBezTo>
                    <a:pt x="16596" y="18511"/>
                    <a:pt x="16596" y="18542"/>
                    <a:pt x="16536" y="18603"/>
                  </a:cubicBezTo>
                  <a:cubicBezTo>
                    <a:pt x="16505" y="19028"/>
                    <a:pt x="16475" y="19454"/>
                    <a:pt x="16475" y="19515"/>
                  </a:cubicBezTo>
                  <a:lnTo>
                    <a:pt x="16475" y="19910"/>
                  </a:lnTo>
                  <a:cubicBezTo>
                    <a:pt x="16353" y="20852"/>
                    <a:pt x="16049" y="21794"/>
                    <a:pt x="15776" y="22767"/>
                  </a:cubicBezTo>
                  <a:cubicBezTo>
                    <a:pt x="15745" y="22828"/>
                    <a:pt x="15745" y="22919"/>
                    <a:pt x="15715" y="22980"/>
                  </a:cubicBezTo>
                  <a:cubicBezTo>
                    <a:pt x="15624" y="23223"/>
                    <a:pt x="15593" y="23405"/>
                    <a:pt x="15563" y="23618"/>
                  </a:cubicBezTo>
                  <a:cubicBezTo>
                    <a:pt x="15441" y="24074"/>
                    <a:pt x="15381" y="24530"/>
                    <a:pt x="15381" y="24986"/>
                  </a:cubicBezTo>
                  <a:lnTo>
                    <a:pt x="15381" y="25411"/>
                  </a:lnTo>
                  <a:cubicBezTo>
                    <a:pt x="15381" y="25563"/>
                    <a:pt x="15381" y="25685"/>
                    <a:pt x="15411" y="25837"/>
                  </a:cubicBezTo>
                  <a:cubicBezTo>
                    <a:pt x="15441" y="26110"/>
                    <a:pt x="15533" y="26414"/>
                    <a:pt x="15624" y="26657"/>
                  </a:cubicBezTo>
                  <a:cubicBezTo>
                    <a:pt x="15685" y="26779"/>
                    <a:pt x="15715" y="26901"/>
                    <a:pt x="15776" y="27022"/>
                  </a:cubicBezTo>
                  <a:cubicBezTo>
                    <a:pt x="15776" y="27053"/>
                    <a:pt x="15837" y="27083"/>
                    <a:pt x="15837" y="27113"/>
                  </a:cubicBezTo>
                  <a:cubicBezTo>
                    <a:pt x="15867" y="27205"/>
                    <a:pt x="15897" y="27265"/>
                    <a:pt x="15928" y="27326"/>
                  </a:cubicBezTo>
                  <a:cubicBezTo>
                    <a:pt x="15989" y="27357"/>
                    <a:pt x="15989" y="27387"/>
                    <a:pt x="16019" y="27417"/>
                  </a:cubicBezTo>
                  <a:cubicBezTo>
                    <a:pt x="16049" y="27509"/>
                    <a:pt x="16080" y="27539"/>
                    <a:pt x="16140" y="27630"/>
                  </a:cubicBezTo>
                  <a:cubicBezTo>
                    <a:pt x="16171" y="27661"/>
                    <a:pt x="16171" y="27691"/>
                    <a:pt x="16201" y="27721"/>
                  </a:cubicBezTo>
                  <a:cubicBezTo>
                    <a:pt x="16232" y="27813"/>
                    <a:pt x="16323" y="27843"/>
                    <a:pt x="16353" y="27873"/>
                  </a:cubicBezTo>
                  <a:cubicBezTo>
                    <a:pt x="16384" y="27934"/>
                    <a:pt x="16384" y="27964"/>
                    <a:pt x="16444" y="27964"/>
                  </a:cubicBezTo>
                  <a:lnTo>
                    <a:pt x="16627" y="28147"/>
                  </a:lnTo>
                  <a:lnTo>
                    <a:pt x="16657" y="28177"/>
                  </a:lnTo>
                  <a:cubicBezTo>
                    <a:pt x="16748" y="28268"/>
                    <a:pt x="16809" y="28329"/>
                    <a:pt x="16931" y="28420"/>
                  </a:cubicBezTo>
                  <a:cubicBezTo>
                    <a:pt x="16961" y="28451"/>
                    <a:pt x="16992" y="28451"/>
                    <a:pt x="17052" y="28481"/>
                  </a:cubicBezTo>
                  <a:cubicBezTo>
                    <a:pt x="17113" y="28542"/>
                    <a:pt x="17144" y="28572"/>
                    <a:pt x="17235" y="28603"/>
                  </a:cubicBezTo>
                  <a:cubicBezTo>
                    <a:pt x="17265" y="28633"/>
                    <a:pt x="17296" y="28694"/>
                    <a:pt x="17356" y="28694"/>
                  </a:cubicBezTo>
                  <a:cubicBezTo>
                    <a:pt x="17387" y="28724"/>
                    <a:pt x="17447" y="28755"/>
                    <a:pt x="17508" y="28785"/>
                  </a:cubicBezTo>
                  <a:cubicBezTo>
                    <a:pt x="17539" y="28846"/>
                    <a:pt x="17599" y="28876"/>
                    <a:pt x="17660" y="28876"/>
                  </a:cubicBezTo>
                  <a:cubicBezTo>
                    <a:pt x="17691" y="28907"/>
                    <a:pt x="17751" y="28937"/>
                    <a:pt x="17812" y="28937"/>
                  </a:cubicBezTo>
                  <a:cubicBezTo>
                    <a:pt x="17843" y="28998"/>
                    <a:pt x="17903" y="28998"/>
                    <a:pt x="17964" y="29028"/>
                  </a:cubicBezTo>
                  <a:cubicBezTo>
                    <a:pt x="17995" y="29059"/>
                    <a:pt x="18055" y="29059"/>
                    <a:pt x="18116" y="29089"/>
                  </a:cubicBezTo>
                  <a:cubicBezTo>
                    <a:pt x="18329" y="29211"/>
                    <a:pt x="18572" y="29332"/>
                    <a:pt x="18815" y="29393"/>
                  </a:cubicBezTo>
                  <a:cubicBezTo>
                    <a:pt x="18876" y="29393"/>
                    <a:pt x="18876" y="29393"/>
                    <a:pt x="18906" y="29454"/>
                  </a:cubicBezTo>
                  <a:cubicBezTo>
                    <a:pt x="18967" y="29484"/>
                    <a:pt x="19058" y="29515"/>
                    <a:pt x="19150" y="29545"/>
                  </a:cubicBezTo>
                  <a:cubicBezTo>
                    <a:pt x="19150" y="29545"/>
                    <a:pt x="19210" y="29545"/>
                    <a:pt x="19210" y="29606"/>
                  </a:cubicBezTo>
                  <a:cubicBezTo>
                    <a:pt x="19575" y="29758"/>
                    <a:pt x="20001" y="29849"/>
                    <a:pt x="20396" y="30001"/>
                  </a:cubicBezTo>
                  <a:cubicBezTo>
                    <a:pt x="20415" y="30020"/>
                    <a:pt x="20431" y="30027"/>
                    <a:pt x="20445" y="30027"/>
                  </a:cubicBezTo>
                  <a:cubicBezTo>
                    <a:pt x="20476" y="30027"/>
                    <a:pt x="20496" y="29992"/>
                    <a:pt x="20517" y="29971"/>
                  </a:cubicBezTo>
                  <a:cubicBezTo>
                    <a:pt x="20578" y="30001"/>
                    <a:pt x="20578" y="30062"/>
                    <a:pt x="20609" y="30092"/>
                  </a:cubicBezTo>
                  <a:cubicBezTo>
                    <a:pt x="20618" y="30101"/>
                    <a:pt x="20626" y="30105"/>
                    <a:pt x="20634" y="30105"/>
                  </a:cubicBezTo>
                  <a:cubicBezTo>
                    <a:pt x="20652" y="30105"/>
                    <a:pt x="20661" y="30083"/>
                    <a:pt x="20639" y="30062"/>
                  </a:cubicBezTo>
                  <a:cubicBezTo>
                    <a:pt x="20639" y="30062"/>
                    <a:pt x="20639" y="30035"/>
                    <a:pt x="20630" y="30017"/>
                  </a:cubicBezTo>
                  <a:lnTo>
                    <a:pt x="20630" y="30017"/>
                  </a:lnTo>
                  <a:cubicBezTo>
                    <a:pt x="20641" y="30023"/>
                    <a:pt x="20653" y="30025"/>
                    <a:pt x="20664" y="30025"/>
                  </a:cubicBezTo>
                  <a:cubicBezTo>
                    <a:pt x="20713" y="30025"/>
                    <a:pt x="20761" y="29976"/>
                    <a:pt x="20761" y="29910"/>
                  </a:cubicBezTo>
                  <a:cubicBezTo>
                    <a:pt x="20365" y="27721"/>
                    <a:pt x="21824" y="25837"/>
                    <a:pt x="21034" y="23618"/>
                  </a:cubicBezTo>
                  <a:cubicBezTo>
                    <a:pt x="20761" y="22858"/>
                    <a:pt x="20305" y="22189"/>
                    <a:pt x="19697" y="21612"/>
                  </a:cubicBezTo>
                  <a:cubicBezTo>
                    <a:pt x="18967" y="20974"/>
                    <a:pt x="18055" y="20639"/>
                    <a:pt x="17265" y="20122"/>
                  </a:cubicBezTo>
                  <a:cubicBezTo>
                    <a:pt x="17113" y="20062"/>
                    <a:pt x="16961" y="19940"/>
                    <a:pt x="16840" y="19818"/>
                  </a:cubicBezTo>
                  <a:lnTo>
                    <a:pt x="16840" y="19727"/>
                  </a:lnTo>
                  <a:cubicBezTo>
                    <a:pt x="16840" y="19636"/>
                    <a:pt x="16840" y="19484"/>
                    <a:pt x="16870" y="19332"/>
                  </a:cubicBezTo>
                  <a:cubicBezTo>
                    <a:pt x="16870" y="19271"/>
                    <a:pt x="16870" y="19180"/>
                    <a:pt x="16931" y="19059"/>
                  </a:cubicBezTo>
                  <a:cubicBezTo>
                    <a:pt x="16931" y="18998"/>
                    <a:pt x="16931" y="18907"/>
                    <a:pt x="16961" y="18815"/>
                  </a:cubicBezTo>
                  <a:cubicBezTo>
                    <a:pt x="16961" y="18603"/>
                    <a:pt x="16992" y="18451"/>
                    <a:pt x="16992" y="18268"/>
                  </a:cubicBezTo>
                  <a:cubicBezTo>
                    <a:pt x="16992" y="18116"/>
                    <a:pt x="16961" y="17964"/>
                    <a:pt x="16931" y="17843"/>
                  </a:cubicBezTo>
                  <a:cubicBezTo>
                    <a:pt x="17447" y="16992"/>
                    <a:pt x="17964" y="16110"/>
                    <a:pt x="18481" y="15229"/>
                  </a:cubicBezTo>
                  <a:cubicBezTo>
                    <a:pt x="18815" y="14621"/>
                    <a:pt x="19210" y="14043"/>
                    <a:pt x="19545" y="13496"/>
                  </a:cubicBezTo>
                  <a:cubicBezTo>
                    <a:pt x="19818" y="13071"/>
                    <a:pt x="20092" y="12615"/>
                    <a:pt x="20396" y="12189"/>
                  </a:cubicBezTo>
                  <a:cubicBezTo>
                    <a:pt x="21186" y="10943"/>
                    <a:pt x="22007" y="9758"/>
                    <a:pt x="22888" y="8572"/>
                  </a:cubicBezTo>
                  <a:cubicBezTo>
                    <a:pt x="23344" y="8025"/>
                    <a:pt x="23800" y="7417"/>
                    <a:pt x="24256" y="6840"/>
                  </a:cubicBezTo>
                  <a:cubicBezTo>
                    <a:pt x="25198" y="5685"/>
                    <a:pt x="26201" y="4590"/>
                    <a:pt x="27296" y="3557"/>
                  </a:cubicBezTo>
                  <a:cubicBezTo>
                    <a:pt x="27326" y="3557"/>
                    <a:pt x="27326" y="3526"/>
                    <a:pt x="27326" y="3496"/>
                  </a:cubicBezTo>
                  <a:cubicBezTo>
                    <a:pt x="27387" y="3405"/>
                    <a:pt x="27326" y="3374"/>
                    <a:pt x="27265" y="3344"/>
                  </a:cubicBezTo>
                  <a:cubicBezTo>
                    <a:pt x="27387" y="2858"/>
                    <a:pt x="27417" y="2432"/>
                    <a:pt x="27387" y="2007"/>
                  </a:cubicBezTo>
                  <a:cubicBezTo>
                    <a:pt x="27326" y="1338"/>
                    <a:pt x="27083" y="608"/>
                    <a:pt x="26809" y="61"/>
                  </a:cubicBezTo>
                  <a:cubicBezTo>
                    <a:pt x="26779" y="1"/>
                    <a:pt x="26718" y="1"/>
                    <a:pt x="26657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48" name="Google Shape;548;p39"/>
            <p:cNvGrpSpPr/>
            <p:nvPr/>
          </p:nvGrpSpPr>
          <p:grpSpPr>
            <a:xfrm rot="-9889947">
              <a:off x="1057336" y="3419972"/>
              <a:ext cx="833379" cy="1058458"/>
              <a:chOff x="1942100" y="1974527"/>
              <a:chExt cx="663161" cy="842268"/>
            </a:xfrm>
          </p:grpSpPr>
          <p:sp>
            <p:nvSpPr>
              <p:cNvPr id="549" name="Google Shape;549;p39"/>
              <p:cNvSpPr/>
              <p:nvPr/>
            </p:nvSpPr>
            <p:spPr>
              <a:xfrm>
                <a:off x="2454223" y="1983585"/>
                <a:ext cx="133989" cy="225414"/>
              </a:xfrm>
              <a:custGeom>
                <a:avLst/>
                <a:gdLst/>
                <a:ahLst/>
                <a:cxnLst/>
                <a:rect l="l" t="t" r="r" b="b"/>
                <a:pathLst>
                  <a:path w="3831" h="6445" extrusionOk="0">
                    <a:moveTo>
                      <a:pt x="3588" y="0"/>
                    </a:moveTo>
                    <a:lnTo>
                      <a:pt x="3588" y="0"/>
                    </a:lnTo>
                    <a:cubicBezTo>
                      <a:pt x="2341" y="2128"/>
                      <a:pt x="1095" y="4225"/>
                      <a:pt x="1" y="6444"/>
                    </a:cubicBezTo>
                    <a:cubicBezTo>
                      <a:pt x="1126" y="4864"/>
                      <a:pt x="2341" y="3344"/>
                      <a:pt x="3831" y="2067"/>
                    </a:cubicBezTo>
                    <a:cubicBezTo>
                      <a:pt x="3557" y="1459"/>
                      <a:pt x="3557" y="639"/>
                      <a:pt x="3588" y="0"/>
                    </a:cubicBezTo>
                    <a:close/>
                  </a:path>
                </a:pathLst>
              </a:custGeom>
              <a:solidFill>
                <a:srgbClr val="5E8F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" name="Google Shape;550;p39"/>
              <p:cNvSpPr/>
              <p:nvPr/>
            </p:nvSpPr>
            <p:spPr>
              <a:xfrm>
                <a:off x="2582566" y="1990702"/>
                <a:ext cx="10667" cy="62745"/>
              </a:xfrm>
              <a:custGeom>
                <a:avLst/>
                <a:gdLst/>
                <a:ahLst/>
                <a:cxnLst/>
                <a:rect l="l" t="t" r="r" b="b"/>
                <a:pathLst>
                  <a:path w="305" h="1794" extrusionOk="0">
                    <a:moveTo>
                      <a:pt x="61" y="0"/>
                    </a:moveTo>
                    <a:cubicBezTo>
                      <a:pt x="1" y="274"/>
                      <a:pt x="1" y="578"/>
                      <a:pt x="61" y="852"/>
                    </a:cubicBezTo>
                    <a:cubicBezTo>
                      <a:pt x="61" y="1155"/>
                      <a:pt x="153" y="1490"/>
                      <a:pt x="244" y="1794"/>
                    </a:cubicBezTo>
                    <a:cubicBezTo>
                      <a:pt x="274" y="1459"/>
                      <a:pt x="305" y="1155"/>
                      <a:pt x="274" y="821"/>
                    </a:cubicBezTo>
                    <a:cubicBezTo>
                      <a:pt x="244" y="548"/>
                      <a:pt x="153" y="274"/>
                      <a:pt x="6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39"/>
              <p:cNvSpPr/>
              <p:nvPr/>
            </p:nvSpPr>
            <p:spPr>
              <a:xfrm>
                <a:off x="2454223" y="1983585"/>
                <a:ext cx="133989" cy="225414"/>
              </a:xfrm>
              <a:custGeom>
                <a:avLst/>
                <a:gdLst/>
                <a:ahLst/>
                <a:cxnLst/>
                <a:rect l="l" t="t" r="r" b="b"/>
                <a:pathLst>
                  <a:path w="3831" h="6445" extrusionOk="0">
                    <a:moveTo>
                      <a:pt x="3588" y="0"/>
                    </a:moveTo>
                    <a:lnTo>
                      <a:pt x="3588" y="0"/>
                    </a:lnTo>
                    <a:cubicBezTo>
                      <a:pt x="2341" y="2128"/>
                      <a:pt x="1095" y="4225"/>
                      <a:pt x="1" y="6444"/>
                    </a:cubicBezTo>
                    <a:cubicBezTo>
                      <a:pt x="1126" y="4864"/>
                      <a:pt x="2341" y="3344"/>
                      <a:pt x="3831" y="2067"/>
                    </a:cubicBezTo>
                    <a:cubicBezTo>
                      <a:pt x="3557" y="1459"/>
                      <a:pt x="3557" y="639"/>
                      <a:pt x="358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39"/>
              <p:cNvSpPr/>
              <p:nvPr/>
            </p:nvSpPr>
            <p:spPr>
              <a:xfrm>
                <a:off x="2582566" y="1990702"/>
                <a:ext cx="10667" cy="62745"/>
              </a:xfrm>
              <a:custGeom>
                <a:avLst/>
                <a:gdLst/>
                <a:ahLst/>
                <a:cxnLst/>
                <a:rect l="l" t="t" r="r" b="b"/>
                <a:pathLst>
                  <a:path w="305" h="1794" extrusionOk="0">
                    <a:moveTo>
                      <a:pt x="61" y="0"/>
                    </a:moveTo>
                    <a:cubicBezTo>
                      <a:pt x="1" y="274"/>
                      <a:pt x="1" y="578"/>
                      <a:pt x="61" y="852"/>
                    </a:cubicBezTo>
                    <a:cubicBezTo>
                      <a:pt x="61" y="1155"/>
                      <a:pt x="153" y="1490"/>
                      <a:pt x="244" y="1794"/>
                    </a:cubicBezTo>
                    <a:cubicBezTo>
                      <a:pt x="274" y="1459"/>
                      <a:pt x="305" y="1155"/>
                      <a:pt x="274" y="821"/>
                    </a:cubicBezTo>
                    <a:cubicBezTo>
                      <a:pt x="244" y="548"/>
                      <a:pt x="153" y="274"/>
                      <a:pt x="6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39"/>
              <p:cNvSpPr/>
              <p:nvPr/>
            </p:nvSpPr>
            <p:spPr>
              <a:xfrm>
                <a:off x="1956698" y="2406668"/>
                <a:ext cx="94677" cy="59597"/>
              </a:xfrm>
              <a:custGeom>
                <a:avLst/>
                <a:gdLst/>
                <a:ahLst/>
                <a:cxnLst/>
                <a:rect l="l" t="t" r="r" b="b"/>
                <a:pathLst>
                  <a:path w="2707" h="1704" extrusionOk="0">
                    <a:moveTo>
                      <a:pt x="31" y="1"/>
                    </a:moveTo>
                    <a:lnTo>
                      <a:pt x="1" y="31"/>
                    </a:lnTo>
                    <a:cubicBezTo>
                      <a:pt x="609" y="578"/>
                      <a:pt x="1186" y="1217"/>
                      <a:pt x="1794" y="1703"/>
                    </a:cubicBezTo>
                    <a:cubicBezTo>
                      <a:pt x="2068" y="1217"/>
                      <a:pt x="2402" y="670"/>
                      <a:pt x="2706" y="183"/>
                    </a:cubicBezTo>
                    <a:cubicBezTo>
                      <a:pt x="1794" y="183"/>
                      <a:pt x="943" y="153"/>
                      <a:pt x="3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39"/>
              <p:cNvSpPr/>
              <p:nvPr/>
            </p:nvSpPr>
            <p:spPr>
              <a:xfrm>
                <a:off x="1960986" y="2363090"/>
                <a:ext cx="85059" cy="39906"/>
              </a:xfrm>
              <a:custGeom>
                <a:avLst/>
                <a:gdLst/>
                <a:ahLst/>
                <a:cxnLst/>
                <a:rect l="l" t="t" r="r" b="b"/>
                <a:pathLst>
                  <a:path w="2432" h="1141" extrusionOk="0">
                    <a:moveTo>
                      <a:pt x="1003" y="1"/>
                    </a:moveTo>
                    <a:lnTo>
                      <a:pt x="1003" y="1"/>
                    </a:lnTo>
                    <a:cubicBezTo>
                      <a:pt x="1001" y="3"/>
                      <a:pt x="998" y="6"/>
                      <a:pt x="996" y="8"/>
                    </a:cubicBezTo>
                    <a:lnTo>
                      <a:pt x="996" y="8"/>
                    </a:lnTo>
                    <a:cubicBezTo>
                      <a:pt x="999" y="6"/>
                      <a:pt x="1001" y="3"/>
                      <a:pt x="1003" y="1"/>
                    </a:cubicBezTo>
                    <a:close/>
                    <a:moveTo>
                      <a:pt x="996" y="8"/>
                    </a:moveTo>
                    <a:cubicBezTo>
                      <a:pt x="664" y="371"/>
                      <a:pt x="332" y="763"/>
                      <a:pt x="0" y="1095"/>
                    </a:cubicBezTo>
                    <a:cubicBezTo>
                      <a:pt x="395" y="1125"/>
                      <a:pt x="806" y="1141"/>
                      <a:pt x="1216" y="1141"/>
                    </a:cubicBezTo>
                    <a:cubicBezTo>
                      <a:pt x="1626" y="1141"/>
                      <a:pt x="2037" y="1125"/>
                      <a:pt x="2432" y="1095"/>
                    </a:cubicBezTo>
                    <a:cubicBezTo>
                      <a:pt x="1946" y="821"/>
                      <a:pt x="1429" y="517"/>
                      <a:pt x="1003" y="92"/>
                    </a:cubicBezTo>
                    <a:cubicBezTo>
                      <a:pt x="976" y="64"/>
                      <a:pt x="973" y="36"/>
                      <a:pt x="996" y="8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39"/>
              <p:cNvSpPr/>
              <p:nvPr/>
            </p:nvSpPr>
            <p:spPr>
              <a:xfrm>
                <a:off x="1996064" y="2323779"/>
                <a:ext cx="124406" cy="77610"/>
              </a:xfrm>
              <a:custGeom>
                <a:avLst/>
                <a:gdLst/>
                <a:ahLst/>
                <a:cxnLst/>
                <a:rect l="l" t="t" r="r" b="b"/>
                <a:pathLst>
                  <a:path w="3557" h="2219" extrusionOk="0">
                    <a:moveTo>
                      <a:pt x="20" y="1134"/>
                    </a:moveTo>
                    <a:cubicBezTo>
                      <a:pt x="8" y="1137"/>
                      <a:pt x="0" y="1144"/>
                      <a:pt x="0" y="1155"/>
                    </a:cubicBezTo>
                    <a:cubicBezTo>
                      <a:pt x="7" y="1148"/>
                      <a:pt x="13" y="1141"/>
                      <a:pt x="20" y="1134"/>
                    </a:cubicBezTo>
                    <a:close/>
                    <a:moveTo>
                      <a:pt x="1216" y="0"/>
                    </a:moveTo>
                    <a:cubicBezTo>
                      <a:pt x="768" y="359"/>
                      <a:pt x="408" y="717"/>
                      <a:pt x="20" y="1134"/>
                    </a:cubicBezTo>
                    <a:lnTo>
                      <a:pt x="20" y="1134"/>
                    </a:lnTo>
                    <a:cubicBezTo>
                      <a:pt x="24" y="1133"/>
                      <a:pt x="29" y="1132"/>
                      <a:pt x="35" y="1132"/>
                    </a:cubicBezTo>
                    <a:cubicBezTo>
                      <a:pt x="54" y="1132"/>
                      <a:pt x="76" y="1140"/>
                      <a:pt x="92" y="1155"/>
                    </a:cubicBezTo>
                    <a:cubicBezTo>
                      <a:pt x="608" y="1581"/>
                      <a:pt x="1155" y="1945"/>
                      <a:pt x="1763" y="2219"/>
                    </a:cubicBezTo>
                    <a:cubicBezTo>
                      <a:pt x="2371" y="2189"/>
                      <a:pt x="2979" y="2097"/>
                      <a:pt x="3557" y="1976"/>
                    </a:cubicBezTo>
                    <a:cubicBezTo>
                      <a:pt x="3192" y="1672"/>
                      <a:pt x="2554" y="1337"/>
                      <a:pt x="2371" y="1185"/>
                    </a:cubicBezTo>
                    <a:cubicBezTo>
                      <a:pt x="1976" y="882"/>
                      <a:pt x="1581" y="547"/>
                      <a:pt x="1277" y="122"/>
                    </a:cubicBezTo>
                    <a:cubicBezTo>
                      <a:pt x="1216" y="91"/>
                      <a:pt x="1216" y="61"/>
                      <a:pt x="1277" y="61"/>
                    </a:cubicBezTo>
                    <a:lnTo>
                      <a:pt x="121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6" name="Google Shape;556;p39"/>
              <p:cNvSpPr/>
              <p:nvPr/>
            </p:nvSpPr>
            <p:spPr>
              <a:xfrm>
                <a:off x="2039642" y="2288665"/>
                <a:ext cx="157388" cy="103176"/>
              </a:xfrm>
              <a:custGeom>
                <a:avLst/>
                <a:gdLst/>
                <a:ahLst/>
                <a:cxnLst/>
                <a:rect l="l" t="t" r="r" b="b"/>
                <a:pathLst>
                  <a:path w="4500" h="2950" extrusionOk="0">
                    <a:moveTo>
                      <a:pt x="2280" y="1"/>
                    </a:moveTo>
                    <a:cubicBezTo>
                      <a:pt x="2159" y="1"/>
                      <a:pt x="2068" y="31"/>
                      <a:pt x="2007" y="31"/>
                    </a:cubicBezTo>
                    <a:cubicBezTo>
                      <a:pt x="1247" y="183"/>
                      <a:pt x="548" y="548"/>
                      <a:pt x="1" y="1004"/>
                    </a:cubicBezTo>
                    <a:lnTo>
                      <a:pt x="31" y="1065"/>
                    </a:lnTo>
                    <a:cubicBezTo>
                      <a:pt x="31" y="1065"/>
                      <a:pt x="45" y="1038"/>
                      <a:pt x="81" y="1038"/>
                    </a:cubicBezTo>
                    <a:cubicBezTo>
                      <a:pt x="99" y="1038"/>
                      <a:pt x="122" y="1045"/>
                      <a:pt x="153" y="1065"/>
                    </a:cubicBezTo>
                    <a:cubicBezTo>
                      <a:pt x="943" y="1734"/>
                      <a:pt x="1672" y="2433"/>
                      <a:pt x="2584" y="2949"/>
                    </a:cubicBezTo>
                    <a:cubicBezTo>
                      <a:pt x="3223" y="2828"/>
                      <a:pt x="3861" y="2645"/>
                      <a:pt x="4499" y="2463"/>
                    </a:cubicBezTo>
                    <a:lnTo>
                      <a:pt x="4347" y="2311"/>
                    </a:lnTo>
                    <a:cubicBezTo>
                      <a:pt x="3587" y="1551"/>
                      <a:pt x="2767" y="974"/>
                      <a:pt x="228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7" name="Google Shape;557;p39"/>
              <p:cNvSpPr/>
              <p:nvPr/>
            </p:nvSpPr>
            <p:spPr>
              <a:xfrm>
                <a:off x="2024757" y="2403485"/>
                <a:ext cx="103141" cy="90410"/>
              </a:xfrm>
              <a:custGeom>
                <a:avLst/>
                <a:gdLst/>
                <a:ahLst/>
                <a:cxnLst/>
                <a:rect l="l" t="t" r="r" b="b"/>
                <a:pathLst>
                  <a:path w="2949" h="2585" extrusionOk="0">
                    <a:moveTo>
                      <a:pt x="2949" y="1"/>
                    </a:moveTo>
                    <a:cubicBezTo>
                      <a:pt x="2280" y="122"/>
                      <a:pt x="1672" y="213"/>
                      <a:pt x="1034" y="244"/>
                    </a:cubicBezTo>
                    <a:lnTo>
                      <a:pt x="0" y="1824"/>
                    </a:lnTo>
                    <a:cubicBezTo>
                      <a:pt x="578" y="2250"/>
                      <a:pt x="1246" y="2524"/>
                      <a:pt x="1946" y="2584"/>
                    </a:cubicBezTo>
                    <a:cubicBezTo>
                      <a:pt x="2037" y="2098"/>
                      <a:pt x="2128" y="1612"/>
                      <a:pt x="2341" y="1156"/>
                    </a:cubicBezTo>
                    <a:cubicBezTo>
                      <a:pt x="2402" y="1004"/>
                      <a:pt x="2493" y="821"/>
                      <a:pt x="2554" y="669"/>
                    </a:cubicBezTo>
                    <a:cubicBezTo>
                      <a:pt x="2584" y="548"/>
                      <a:pt x="2888" y="122"/>
                      <a:pt x="294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8" name="Google Shape;558;p39"/>
              <p:cNvSpPr/>
              <p:nvPr/>
            </p:nvSpPr>
            <p:spPr>
              <a:xfrm>
                <a:off x="2121516" y="2285168"/>
                <a:ext cx="125455" cy="86458"/>
              </a:xfrm>
              <a:custGeom>
                <a:avLst/>
                <a:gdLst/>
                <a:ahLst/>
                <a:cxnLst/>
                <a:rect l="l" t="t" r="r" b="b"/>
                <a:pathLst>
                  <a:path w="3587" h="2472" extrusionOk="0">
                    <a:moveTo>
                      <a:pt x="753" y="0"/>
                    </a:moveTo>
                    <a:cubicBezTo>
                      <a:pt x="504" y="0"/>
                      <a:pt x="252" y="15"/>
                      <a:pt x="0" y="40"/>
                    </a:cubicBezTo>
                    <a:cubicBezTo>
                      <a:pt x="699" y="1013"/>
                      <a:pt x="1398" y="1803"/>
                      <a:pt x="2371" y="2472"/>
                    </a:cubicBezTo>
                    <a:cubicBezTo>
                      <a:pt x="2766" y="2381"/>
                      <a:pt x="3192" y="2168"/>
                      <a:pt x="3587" y="2016"/>
                    </a:cubicBezTo>
                    <a:cubicBezTo>
                      <a:pt x="3526" y="1986"/>
                      <a:pt x="3496" y="1955"/>
                      <a:pt x="3435" y="1925"/>
                    </a:cubicBezTo>
                    <a:cubicBezTo>
                      <a:pt x="2705" y="1469"/>
                      <a:pt x="2128" y="861"/>
                      <a:pt x="1793" y="101"/>
                    </a:cubicBezTo>
                    <a:cubicBezTo>
                      <a:pt x="1455" y="30"/>
                      <a:pt x="1106" y="0"/>
                      <a:pt x="7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9" name="Google Shape;559;p39"/>
              <p:cNvSpPr/>
              <p:nvPr/>
            </p:nvSpPr>
            <p:spPr>
              <a:xfrm>
                <a:off x="2095964" y="2385404"/>
                <a:ext cx="106359" cy="108492"/>
              </a:xfrm>
              <a:custGeom>
                <a:avLst/>
                <a:gdLst/>
                <a:ahLst/>
                <a:cxnLst/>
                <a:rect l="l" t="t" r="r" b="b"/>
                <a:pathLst>
                  <a:path w="3041" h="3102" extrusionOk="0">
                    <a:moveTo>
                      <a:pt x="3040" y="1"/>
                    </a:moveTo>
                    <a:lnTo>
                      <a:pt x="3040" y="1"/>
                    </a:lnTo>
                    <a:cubicBezTo>
                      <a:pt x="2402" y="183"/>
                      <a:pt x="1733" y="366"/>
                      <a:pt x="1095" y="487"/>
                    </a:cubicBezTo>
                    <a:cubicBezTo>
                      <a:pt x="578" y="1278"/>
                      <a:pt x="214" y="2159"/>
                      <a:pt x="1" y="3101"/>
                    </a:cubicBezTo>
                    <a:cubicBezTo>
                      <a:pt x="305" y="3101"/>
                      <a:pt x="639" y="3071"/>
                      <a:pt x="1034" y="2980"/>
                    </a:cubicBezTo>
                    <a:cubicBezTo>
                      <a:pt x="1399" y="2889"/>
                      <a:pt x="1733" y="2767"/>
                      <a:pt x="2037" y="2585"/>
                    </a:cubicBezTo>
                    <a:cubicBezTo>
                      <a:pt x="2189" y="2068"/>
                      <a:pt x="2341" y="1582"/>
                      <a:pt x="2584" y="1095"/>
                    </a:cubicBezTo>
                    <a:cubicBezTo>
                      <a:pt x="2706" y="791"/>
                      <a:pt x="2858" y="518"/>
                      <a:pt x="2949" y="244"/>
                    </a:cubicBezTo>
                    <a:cubicBezTo>
                      <a:pt x="3010" y="153"/>
                      <a:pt x="3040" y="62"/>
                      <a:pt x="304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0" name="Google Shape;560;p39"/>
              <p:cNvSpPr/>
              <p:nvPr/>
            </p:nvSpPr>
            <p:spPr>
              <a:xfrm>
                <a:off x="2190590" y="2289749"/>
                <a:ext cx="101043" cy="62745"/>
              </a:xfrm>
              <a:custGeom>
                <a:avLst/>
                <a:gdLst/>
                <a:ahLst/>
                <a:cxnLst/>
                <a:rect l="l" t="t" r="r" b="b"/>
                <a:pathLst>
                  <a:path w="2889" h="1794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426" y="760"/>
                      <a:pt x="1034" y="1368"/>
                      <a:pt x="1794" y="1794"/>
                    </a:cubicBezTo>
                    <a:cubicBezTo>
                      <a:pt x="2159" y="1642"/>
                      <a:pt x="2554" y="1429"/>
                      <a:pt x="2888" y="1247"/>
                    </a:cubicBezTo>
                    <a:cubicBezTo>
                      <a:pt x="2888" y="1003"/>
                      <a:pt x="2584" y="943"/>
                      <a:pt x="2220" y="760"/>
                    </a:cubicBezTo>
                    <a:cubicBezTo>
                      <a:pt x="1673" y="517"/>
                      <a:pt x="1156" y="304"/>
                      <a:pt x="578" y="152"/>
                    </a:cubicBezTo>
                    <a:cubicBezTo>
                      <a:pt x="396" y="61"/>
                      <a:pt x="183" y="31"/>
                      <a:pt x="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1" name="Google Shape;561;p39"/>
              <p:cNvSpPr/>
              <p:nvPr/>
            </p:nvSpPr>
            <p:spPr>
              <a:xfrm>
                <a:off x="2170389" y="2365223"/>
                <a:ext cx="81876" cy="107408"/>
              </a:xfrm>
              <a:custGeom>
                <a:avLst/>
                <a:gdLst/>
                <a:ahLst/>
                <a:cxnLst/>
                <a:rect l="l" t="t" r="r" b="b"/>
                <a:pathLst>
                  <a:path w="2341" h="3071" extrusionOk="0">
                    <a:moveTo>
                      <a:pt x="2341" y="0"/>
                    </a:moveTo>
                    <a:lnTo>
                      <a:pt x="2341" y="0"/>
                    </a:lnTo>
                    <a:cubicBezTo>
                      <a:pt x="1976" y="152"/>
                      <a:pt x="1551" y="304"/>
                      <a:pt x="1156" y="456"/>
                    </a:cubicBezTo>
                    <a:cubicBezTo>
                      <a:pt x="730" y="1338"/>
                      <a:pt x="335" y="2219"/>
                      <a:pt x="0" y="3070"/>
                    </a:cubicBezTo>
                    <a:cubicBezTo>
                      <a:pt x="517" y="2736"/>
                      <a:pt x="1034" y="2311"/>
                      <a:pt x="1429" y="1915"/>
                    </a:cubicBezTo>
                    <a:cubicBezTo>
                      <a:pt x="1551" y="1763"/>
                      <a:pt x="1703" y="1642"/>
                      <a:pt x="1824" y="1490"/>
                    </a:cubicBezTo>
                    <a:cubicBezTo>
                      <a:pt x="1885" y="1186"/>
                      <a:pt x="2007" y="882"/>
                      <a:pt x="2128" y="578"/>
                    </a:cubicBezTo>
                    <a:cubicBezTo>
                      <a:pt x="2159" y="456"/>
                      <a:pt x="2280" y="304"/>
                      <a:pt x="2311" y="152"/>
                    </a:cubicBezTo>
                    <a:cubicBezTo>
                      <a:pt x="2311" y="92"/>
                      <a:pt x="2341" y="31"/>
                      <a:pt x="23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2" name="Google Shape;562;p39"/>
              <p:cNvSpPr/>
              <p:nvPr/>
            </p:nvSpPr>
            <p:spPr>
              <a:xfrm>
                <a:off x="2052408" y="2609728"/>
                <a:ext cx="139305" cy="70300"/>
              </a:xfrm>
              <a:custGeom>
                <a:avLst/>
                <a:gdLst/>
                <a:ahLst/>
                <a:cxnLst/>
                <a:rect l="l" t="t" r="r" b="b"/>
                <a:pathLst>
                  <a:path w="3983" h="2010" extrusionOk="0">
                    <a:moveTo>
                      <a:pt x="1642" y="0"/>
                    </a:moveTo>
                    <a:cubicBezTo>
                      <a:pt x="1003" y="426"/>
                      <a:pt x="395" y="973"/>
                      <a:pt x="0" y="1672"/>
                    </a:cubicBezTo>
                    <a:cubicBezTo>
                      <a:pt x="689" y="1902"/>
                      <a:pt x="1377" y="2010"/>
                      <a:pt x="2066" y="2010"/>
                    </a:cubicBezTo>
                    <a:cubicBezTo>
                      <a:pt x="2289" y="2010"/>
                      <a:pt x="2513" y="1999"/>
                      <a:pt x="2736" y="1976"/>
                    </a:cubicBezTo>
                    <a:cubicBezTo>
                      <a:pt x="3192" y="1490"/>
                      <a:pt x="3617" y="943"/>
                      <a:pt x="3982" y="426"/>
                    </a:cubicBezTo>
                    <a:lnTo>
                      <a:pt x="3800" y="426"/>
                    </a:lnTo>
                    <a:cubicBezTo>
                      <a:pt x="3729" y="416"/>
                      <a:pt x="3655" y="412"/>
                      <a:pt x="3579" y="412"/>
                    </a:cubicBezTo>
                    <a:cubicBezTo>
                      <a:pt x="3428" y="412"/>
                      <a:pt x="3273" y="426"/>
                      <a:pt x="3131" y="426"/>
                    </a:cubicBezTo>
                    <a:cubicBezTo>
                      <a:pt x="2614" y="396"/>
                      <a:pt x="2128" y="213"/>
                      <a:pt x="1672" y="31"/>
                    </a:cubicBezTo>
                    <a:lnTo>
                      <a:pt x="1642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3" name="Google Shape;563;p39"/>
              <p:cNvSpPr/>
              <p:nvPr/>
            </p:nvSpPr>
            <p:spPr>
              <a:xfrm>
                <a:off x="2032193" y="2672436"/>
                <a:ext cx="110591" cy="66173"/>
              </a:xfrm>
              <a:custGeom>
                <a:avLst/>
                <a:gdLst/>
                <a:ahLst/>
                <a:cxnLst/>
                <a:rect l="l" t="t" r="r" b="b"/>
                <a:pathLst>
                  <a:path w="3162" h="1892" extrusionOk="0">
                    <a:moveTo>
                      <a:pt x="548" y="1"/>
                    </a:moveTo>
                    <a:cubicBezTo>
                      <a:pt x="396" y="274"/>
                      <a:pt x="244" y="578"/>
                      <a:pt x="214" y="913"/>
                    </a:cubicBezTo>
                    <a:cubicBezTo>
                      <a:pt x="122" y="1186"/>
                      <a:pt x="62" y="1429"/>
                      <a:pt x="1" y="1733"/>
                    </a:cubicBezTo>
                    <a:cubicBezTo>
                      <a:pt x="436" y="1820"/>
                      <a:pt x="841" y="1892"/>
                      <a:pt x="1259" y="1892"/>
                    </a:cubicBezTo>
                    <a:cubicBezTo>
                      <a:pt x="1424" y="1892"/>
                      <a:pt x="1591" y="1881"/>
                      <a:pt x="1764" y="1855"/>
                    </a:cubicBezTo>
                    <a:cubicBezTo>
                      <a:pt x="2250" y="1369"/>
                      <a:pt x="2706" y="882"/>
                      <a:pt x="3162" y="366"/>
                    </a:cubicBezTo>
                    <a:cubicBezTo>
                      <a:pt x="3098" y="353"/>
                      <a:pt x="3025" y="348"/>
                      <a:pt x="2948" y="348"/>
                    </a:cubicBezTo>
                    <a:cubicBezTo>
                      <a:pt x="2738" y="348"/>
                      <a:pt x="2492" y="383"/>
                      <a:pt x="2281" y="383"/>
                    </a:cubicBezTo>
                    <a:cubicBezTo>
                      <a:pt x="2204" y="383"/>
                      <a:pt x="2132" y="378"/>
                      <a:pt x="2068" y="366"/>
                    </a:cubicBezTo>
                    <a:cubicBezTo>
                      <a:pt x="1581" y="335"/>
                      <a:pt x="1065" y="183"/>
                      <a:pt x="578" y="31"/>
                    </a:cubicBezTo>
                    <a:lnTo>
                      <a:pt x="548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4" name="Google Shape;564;p39"/>
              <p:cNvSpPr/>
              <p:nvPr/>
            </p:nvSpPr>
            <p:spPr>
              <a:xfrm>
                <a:off x="2238434" y="2347142"/>
                <a:ext cx="48930" cy="61696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1764" extrusionOk="0">
                    <a:moveTo>
                      <a:pt x="1399" y="1"/>
                    </a:moveTo>
                    <a:lnTo>
                      <a:pt x="1399" y="1"/>
                    </a:lnTo>
                    <a:cubicBezTo>
                      <a:pt x="1156" y="153"/>
                      <a:pt x="912" y="244"/>
                      <a:pt x="639" y="365"/>
                    </a:cubicBezTo>
                    <a:cubicBezTo>
                      <a:pt x="396" y="821"/>
                      <a:pt x="153" y="1277"/>
                      <a:pt x="1" y="1764"/>
                    </a:cubicBezTo>
                    <a:cubicBezTo>
                      <a:pt x="487" y="1217"/>
                      <a:pt x="1004" y="639"/>
                      <a:pt x="139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5" name="Google Shape;565;p39"/>
              <p:cNvSpPr/>
              <p:nvPr/>
            </p:nvSpPr>
            <p:spPr>
              <a:xfrm>
                <a:off x="2016244" y="2737279"/>
                <a:ext cx="69146" cy="62780"/>
              </a:xfrm>
              <a:custGeom>
                <a:avLst/>
                <a:gdLst/>
                <a:ahLst/>
                <a:cxnLst/>
                <a:rect l="l" t="t" r="r" b="b"/>
                <a:pathLst>
                  <a:path w="1977" h="1795" extrusionOk="0">
                    <a:moveTo>
                      <a:pt x="426" y="1"/>
                    </a:moveTo>
                    <a:cubicBezTo>
                      <a:pt x="366" y="609"/>
                      <a:pt x="244" y="1217"/>
                      <a:pt x="1" y="1794"/>
                    </a:cubicBezTo>
                    <a:cubicBezTo>
                      <a:pt x="730" y="1308"/>
                      <a:pt x="1369" y="761"/>
                      <a:pt x="1977" y="183"/>
                    </a:cubicBezTo>
                    <a:lnTo>
                      <a:pt x="1977" y="183"/>
                    </a:lnTo>
                    <a:cubicBezTo>
                      <a:pt x="1804" y="204"/>
                      <a:pt x="1629" y="217"/>
                      <a:pt x="1453" y="217"/>
                    </a:cubicBezTo>
                    <a:cubicBezTo>
                      <a:pt x="1102" y="217"/>
                      <a:pt x="751" y="163"/>
                      <a:pt x="42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6" name="Google Shape;566;p39"/>
              <p:cNvSpPr/>
              <p:nvPr/>
            </p:nvSpPr>
            <p:spPr>
              <a:xfrm>
                <a:off x="2115116" y="2549118"/>
                <a:ext cx="129722" cy="69565"/>
              </a:xfrm>
              <a:custGeom>
                <a:avLst/>
                <a:gdLst/>
                <a:ahLst/>
                <a:cxnLst/>
                <a:rect l="l" t="t" r="r" b="b"/>
                <a:pathLst>
                  <a:path w="3709" h="1989" extrusionOk="0">
                    <a:moveTo>
                      <a:pt x="3709" y="1"/>
                    </a:moveTo>
                    <a:lnTo>
                      <a:pt x="3709" y="1"/>
                    </a:lnTo>
                    <a:cubicBezTo>
                      <a:pt x="2615" y="761"/>
                      <a:pt x="1156" y="974"/>
                      <a:pt x="1" y="1673"/>
                    </a:cubicBezTo>
                    <a:cubicBezTo>
                      <a:pt x="539" y="1880"/>
                      <a:pt x="1063" y="1988"/>
                      <a:pt x="1612" y="1988"/>
                    </a:cubicBezTo>
                    <a:cubicBezTo>
                      <a:pt x="1868" y="1988"/>
                      <a:pt x="2131" y="1964"/>
                      <a:pt x="2402" y="1916"/>
                    </a:cubicBezTo>
                    <a:cubicBezTo>
                      <a:pt x="2858" y="1278"/>
                      <a:pt x="3314" y="639"/>
                      <a:pt x="370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7" name="Google Shape;567;p39"/>
              <p:cNvSpPr/>
              <p:nvPr/>
            </p:nvSpPr>
            <p:spPr>
              <a:xfrm>
                <a:off x="2021560" y="2747911"/>
                <a:ext cx="69146" cy="57464"/>
              </a:xfrm>
              <a:custGeom>
                <a:avLst/>
                <a:gdLst/>
                <a:ahLst/>
                <a:cxnLst/>
                <a:rect l="l" t="t" r="r" b="b"/>
                <a:pathLst>
                  <a:path w="1977" h="1643" extrusionOk="0">
                    <a:moveTo>
                      <a:pt x="1977" y="1"/>
                    </a:moveTo>
                    <a:lnTo>
                      <a:pt x="1977" y="1"/>
                    </a:lnTo>
                    <a:cubicBezTo>
                      <a:pt x="1369" y="548"/>
                      <a:pt x="700" y="1034"/>
                      <a:pt x="1" y="1490"/>
                    </a:cubicBezTo>
                    <a:cubicBezTo>
                      <a:pt x="670" y="1490"/>
                      <a:pt x="1308" y="1612"/>
                      <a:pt x="1946" y="1642"/>
                    </a:cubicBezTo>
                    <a:cubicBezTo>
                      <a:pt x="1825" y="1095"/>
                      <a:pt x="1855" y="548"/>
                      <a:pt x="197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8" name="Google Shape;568;p39"/>
              <p:cNvSpPr/>
              <p:nvPr/>
            </p:nvSpPr>
            <p:spPr>
              <a:xfrm>
                <a:off x="2090669" y="2689469"/>
                <a:ext cx="81911" cy="116956"/>
              </a:xfrm>
              <a:custGeom>
                <a:avLst/>
                <a:gdLst/>
                <a:ahLst/>
                <a:cxnLst/>
                <a:rect l="l" t="t" r="r" b="b"/>
                <a:pathLst>
                  <a:path w="2342" h="3344" extrusionOk="0">
                    <a:moveTo>
                      <a:pt x="1672" y="0"/>
                    </a:moveTo>
                    <a:cubicBezTo>
                      <a:pt x="1216" y="486"/>
                      <a:pt x="730" y="1034"/>
                      <a:pt x="213" y="1490"/>
                    </a:cubicBezTo>
                    <a:cubicBezTo>
                      <a:pt x="61" y="2097"/>
                      <a:pt x="61" y="2705"/>
                      <a:pt x="1" y="3313"/>
                    </a:cubicBezTo>
                    <a:cubicBezTo>
                      <a:pt x="365" y="3344"/>
                      <a:pt x="669" y="3344"/>
                      <a:pt x="1004" y="3344"/>
                    </a:cubicBezTo>
                    <a:cubicBezTo>
                      <a:pt x="1520" y="3313"/>
                      <a:pt x="1946" y="3192"/>
                      <a:pt x="2341" y="3009"/>
                    </a:cubicBezTo>
                    <a:cubicBezTo>
                      <a:pt x="2189" y="2553"/>
                      <a:pt x="2037" y="2097"/>
                      <a:pt x="1946" y="1581"/>
                    </a:cubicBezTo>
                    <a:cubicBezTo>
                      <a:pt x="1885" y="1216"/>
                      <a:pt x="1916" y="578"/>
                      <a:pt x="1794" y="182"/>
                    </a:cubicBezTo>
                    <a:cubicBezTo>
                      <a:pt x="1764" y="122"/>
                      <a:pt x="1733" y="31"/>
                      <a:pt x="167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9" name="Google Shape;569;p39"/>
              <p:cNvSpPr/>
              <p:nvPr/>
            </p:nvSpPr>
            <p:spPr>
              <a:xfrm>
                <a:off x="2158693" y="2630992"/>
                <a:ext cx="68096" cy="162669"/>
              </a:xfrm>
              <a:custGeom>
                <a:avLst/>
                <a:gdLst/>
                <a:ahLst/>
                <a:cxnLst/>
                <a:rect l="l" t="t" r="r" b="b"/>
                <a:pathLst>
                  <a:path w="1947" h="4651" extrusionOk="0">
                    <a:moveTo>
                      <a:pt x="1186" y="0"/>
                    </a:moveTo>
                    <a:cubicBezTo>
                      <a:pt x="791" y="487"/>
                      <a:pt x="426" y="943"/>
                      <a:pt x="1" y="1399"/>
                    </a:cubicBezTo>
                    <a:lnTo>
                      <a:pt x="1" y="1459"/>
                    </a:lnTo>
                    <a:cubicBezTo>
                      <a:pt x="1" y="2554"/>
                      <a:pt x="183" y="3587"/>
                      <a:pt x="487" y="4651"/>
                    </a:cubicBezTo>
                    <a:cubicBezTo>
                      <a:pt x="1186" y="4256"/>
                      <a:pt x="1642" y="3617"/>
                      <a:pt x="1946" y="2766"/>
                    </a:cubicBezTo>
                    <a:cubicBezTo>
                      <a:pt x="1490" y="1946"/>
                      <a:pt x="1399" y="1155"/>
                      <a:pt x="1217" y="183"/>
                    </a:cubicBezTo>
                    <a:cubicBezTo>
                      <a:pt x="1217" y="122"/>
                      <a:pt x="1186" y="31"/>
                      <a:pt x="118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0" name="Google Shape;570;p39"/>
              <p:cNvSpPr/>
              <p:nvPr/>
            </p:nvSpPr>
            <p:spPr>
              <a:xfrm>
                <a:off x="2205489" y="2560834"/>
                <a:ext cx="43614" cy="160535"/>
              </a:xfrm>
              <a:custGeom>
                <a:avLst/>
                <a:gdLst/>
                <a:ahLst/>
                <a:cxnLst/>
                <a:rect l="l" t="t" r="r" b="b"/>
                <a:pathLst>
                  <a:path w="1247" h="4590" extrusionOk="0">
                    <a:moveTo>
                      <a:pt x="1247" y="0"/>
                    </a:moveTo>
                    <a:cubicBezTo>
                      <a:pt x="851" y="578"/>
                      <a:pt x="456" y="1125"/>
                      <a:pt x="31" y="1702"/>
                    </a:cubicBezTo>
                    <a:cubicBezTo>
                      <a:pt x="0" y="2736"/>
                      <a:pt x="213" y="3709"/>
                      <a:pt x="639" y="4590"/>
                    </a:cubicBezTo>
                    <a:cubicBezTo>
                      <a:pt x="1095" y="3101"/>
                      <a:pt x="912" y="1520"/>
                      <a:pt x="124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39"/>
              <p:cNvSpPr/>
              <p:nvPr/>
            </p:nvSpPr>
            <p:spPr>
              <a:xfrm>
                <a:off x="2347937" y="2458779"/>
                <a:ext cx="69146" cy="43614"/>
              </a:xfrm>
              <a:custGeom>
                <a:avLst/>
                <a:gdLst/>
                <a:ahLst/>
                <a:cxnLst/>
                <a:rect l="l" t="t" r="r" b="b"/>
                <a:pathLst>
                  <a:path w="1977" h="1247" extrusionOk="0">
                    <a:moveTo>
                      <a:pt x="0" y="0"/>
                    </a:moveTo>
                    <a:cubicBezTo>
                      <a:pt x="0" y="243"/>
                      <a:pt x="31" y="517"/>
                      <a:pt x="61" y="791"/>
                    </a:cubicBezTo>
                    <a:cubicBezTo>
                      <a:pt x="669" y="1064"/>
                      <a:pt x="1307" y="1216"/>
                      <a:pt x="1976" y="1246"/>
                    </a:cubicBezTo>
                    <a:lnTo>
                      <a:pt x="1854" y="1125"/>
                    </a:lnTo>
                    <a:cubicBezTo>
                      <a:pt x="1307" y="608"/>
                      <a:pt x="608" y="395"/>
                      <a:pt x="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39"/>
              <p:cNvSpPr/>
              <p:nvPr/>
            </p:nvSpPr>
            <p:spPr>
              <a:xfrm>
                <a:off x="2317090" y="2480044"/>
                <a:ext cx="37248" cy="120139"/>
              </a:xfrm>
              <a:custGeom>
                <a:avLst/>
                <a:gdLst/>
                <a:ahLst/>
                <a:cxnLst/>
                <a:rect l="l" t="t" r="r" b="b"/>
                <a:pathLst>
                  <a:path w="1065" h="3435" extrusionOk="0">
                    <a:moveTo>
                      <a:pt x="639" y="0"/>
                    </a:moveTo>
                    <a:cubicBezTo>
                      <a:pt x="426" y="942"/>
                      <a:pt x="1" y="1885"/>
                      <a:pt x="62" y="2918"/>
                    </a:cubicBezTo>
                    <a:cubicBezTo>
                      <a:pt x="122" y="3101"/>
                      <a:pt x="122" y="3283"/>
                      <a:pt x="153" y="3435"/>
                    </a:cubicBezTo>
                    <a:cubicBezTo>
                      <a:pt x="487" y="2979"/>
                      <a:pt x="791" y="2462"/>
                      <a:pt x="1065" y="1915"/>
                    </a:cubicBezTo>
                    <a:cubicBezTo>
                      <a:pt x="882" y="1277"/>
                      <a:pt x="730" y="638"/>
                      <a:pt x="63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39"/>
              <p:cNvSpPr/>
              <p:nvPr/>
            </p:nvSpPr>
            <p:spPr>
              <a:xfrm>
                <a:off x="2351120" y="2491725"/>
                <a:ext cx="94642" cy="69146"/>
              </a:xfrm>
              <a:custGeom>
                <a:avLst/>
                <a:gdLst/>
                <a:ahLst/>
                <a:cxnLst/>
                <a:rect l="l" t="t" r="r" b="b"/>
                <a:pathLst>
                  <a:path w="2706" h="1977" extrusionOk="0">
                    <a:moveTo>
                      <a:pt x="1" y="1"/>
                    </a:moveTo>
                    <a:cubicBezTo>
                      <a:pt x="61" y="335"/>
                      <a:pt x="122" y="730"/>
                      <a:pt x="213" y="1064"/>
                    </a:cubicBezTo>
                    <a:cubicBezTo>
                      <a:pt x="213" y="1125"/>
                      <a:pt x="244" y="1247"/>
                      <a:pt x="244" y="1277"/>
                    </a:cubicBezTo>
                    <a:lnTo>
                      <a:pt x="305" y="1277"/>
                    </a:lnTo>
                    <a:cubicBezTo>
                      <a:pt x="935" y="1750"/>
                      <a:pt x="1589" y="1928"/>
                      <a:pt x="2305" y="1928"/>
                    </a:cubicBezTo>
                    <a:cubicBezTo>
                      <a:pt x="2417" y="1928"/>
                      <a:pt x="2530" y="1924"/>
                      <a:pt x="2645" y="1915"/>
                    </a:cubicBezTo>
                    <a:cubicBezTo>
                      <a:pt x="2675" y="1915"/>
                      <a:pt x="2675" y="1976"/>
                      <a:pt x="2675" y="1976"/>
                    </a:cubicBezTo>
                    <a:lnTo>
                      <a:pt x="2706" y="1976"/>
                    </a:lnTo>
                    <a:cubicBezTo>
                      <a:pt x="2645" y="1368"/>
                      <a:pt x="2371" y="821"/>
                      <a:pt x="1976" y="365"/>
                    </a:cubicBezTo>
                    <a:cubicBezTo>
                      <a:pt x="1919" y="368"/>
                      <a:pt x="1862" y="369"/>
                      <a:pt x="1805" y="369"/>
                    </a:cubicBezTo>
                    <a:cubicBezTo>
                      <a:pt x="1189" y="369"/>
                      <a:pt x="557" y="223"/>
                      <a:pt x="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39"/>
              <p:cNvSpPr/>
              <p:nvPr/>
            </p:nvSpPr>
            <p:spPr>
              <a:xfrm>
                <a:off x="2324540" y="2552335"/>
                <a:ext cx="53197" cy="97825"/>
              </a:xfrm>
              <a:custGeom>
                <a:avLst/>
                <a:gdLst/>
                <a:ahLst/>
                <a:cxnLst/>
                <a:rect l="l" t="t" r="r" b="b"/>
                <a:pathLst>
                  <a:path w="1521" h="2797" extrusionOk="0">
                    <a:moveTo>
                      <a:pt x="913" y="0"/>
                    </a:moveTo>
                    <a:cubicBezTo>
                      <a:pt x="882" y="152"/>
                      <a:pt x="821" y="304"/>
                      <a:pt x="761" y="365"/>
                    </a:cubicBezTo>
                    <a:cubicBezTo>
                      <a:pt x="548" y="760"/>
                      <a:pt x="305" y="1155"/>
                      <a:pt x="1" y="1520"/>
                    </a:cubicBezTo>
                    <a:cubicBezTo>
                      <a:pt x="213" y="2067"/>
                      <a:pt x="609" y="2493"/>
                      <a:pt x="1065" y="2796"/>
                    </a:cubicBezTo>
                    <a:cubicBezTo>
                      <a:pt x="1338" y="2401"/>
                      <a:pt x="1490" y="1976"/>
                      <a:pt x="1520" y="1520"/>
                    </a:cubicBezTo>
                    <a:cubicBezTo>
                      <a:pt x="1308" y="1064"/>
                      <a:pt x="1125" y="608"/>
                      <a:pt x="973" y="122"/>
                    </a:cubicBezTo>
                    <a:cubicBezTo>
                      <a:pt x="973" y="91"/>
                      <a:pt x="913" y="61"/>
                      <a:pt x="91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39"/>
              <p:cNvSpPr/>
              <p:nvPr/>
            </p:nvSpPr>
            <p:spPr>
              <a:xfrm>
                <a:off x="2361752" y="2545795"/>
                <a:ext cx="86143" cy="83101"/>
              </a:xfrm>
              <a:custGeom>
                <a:avLst/>
                <a:gdLst/>
                <a:ahLst/>
                <a:cxnLst/>
                <a:rect l="l" t="t" r="r" b="b"/>
                <a:pathLst>
                  <a:path w="2463" h="2376" extrusionOk="0">
                    <a:moveTo>
                      <a:pt x="41" y="1"/>
                    </a:moveTo>
                    <a:cubicBezTo>
                      <a:pt x="28" y="1"/>
                      <a:pt x="14" y="2"/>
                      <a:pt x="1" y="5"/>
                    </a:cubicBezTo>
                    <a:cubicBezTo>
                      <a:pt x="213" y="643"/>
                      <a:pt x="426" y="1221"/>
                      <a:pt x="730" y="1798"/>
                    </a:cubicBezTo>
                    <a:cubicBezTo>
                      <a:pt x="1186" y="2072"/>
                      <a:pt x="1672" y="2224"/>
                      <a:pt x="2159" y="2376"/>
                    </a:cubicBezTo>
                    <a:cubicBezTo>
                      <a:pt x="2311" y="1828"/>
                      <a:pt x="2463" y="1312"/>
                      <a:pt x="2432" y="734"/>
                    </a:cubicBezTo>
                    <a:cubicBezTo>
                      <a:pt x="2432" y="613"/>
                      <a:pt x="2402" y="552"/>
                      <a:pt x="2402" y="430"/>
                    </a:cubicBezTo>
                    <a:lnTo>
                      <a:pt x="2371" y="430"/>
                    </a:lnTo>
                    <a:cubicBezTo>
                      <a:pt x="2371" y="430"/>
                      <a:pt x="2371" y="461"/>
                      <a:pt x="2341" y="461"/>
                    </a:cubicBezTo>
                    <a:cubicBezTo>
                      <a:pt x="2168" y="492"/>
                      <a:pt x="1995" y="507"/>
                      <a:pt x="1824" y="507"/>
                    </a:cubicBezTo>
                    <a:cubicBezTo>
                      <a:pt x="1333" y="507"/>
                      <a:pt x="854" y="382"/>
                      <a:pt x="426" y="157"/>
                    </a:cubicBezTo>
                    <a:cubicBezTo>
                      <a:pt x="288" y="129"/>
                      <a:pt x="175" y="1"/>
                      <a:pt x="4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39"/>
              <p:cNvSpPr/>
              <p:nvPr/>
            </p:nvSpPr>
            <p:spPr>
              <a:xfrm>
                <a:off x="2366019" y="2613995"/>
                <a:ext cx="61696" cy="65928"/>
              </a:xfrm>
              <a:custGeom>
                <a:avLst/>
                <a:gdLst/>
                <a:ahLst/>
                <a:cxnLst/>
                <a:rect l="l" t="t" r="r" b="b"/>
                <a:pathLst>
                  <a:path w="1764" h="1885" extrusionOk="0">
                    <a:moveTo>
                      <a:pt x="456" y="0"/>
                    </a:moveTo>
                    <a:cubicBezTo>
                      <a:pt x="426" y="426"/>
                      <a:pt x="274" y="790"/>
                      <a:pt x="0" y="1125"/>
                    </a:cubicBezTo>
                    <a:cubicBezTo>
                      <a:pt x="547" y="1489"/>
                      <a:pt x="1155" y="1702"/>
                      <a:pt x="1763" y="1885"/>
                    </a:cubicBezTo>
                    <a:cubicBezTo>
                      <a:pt x="1246" y="1337"/>
                      <a:pt x="851" y="669"/>
                      <a:pt x="45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39"/>
              <p:cNvSpPr/>
              <p:nvPr/>
            </p:nvSpPr>
            <p:spPr>
              <a:xfrm>
                <a:off x="2391515" y="2616093"/>
                <a:ext cx="44698" cy="67012"/>
              </a:xfrm>
              <a:custGeom>
                <a:avLst/>
                <a:gdLst/>
                <a:ahLst/>
                <a:cxnLst/>
                <a:rect l="l" t="t" r="r" b="b"/>
                <a:pathLst>
                  <a:path w="1278" h="1916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305" y="670"/>
                      <a:pt x="730" y="1308"/>
                      <a:pt x="1186" y="1916"/>
                    </a:cubicBezTo>
                    <a:lnTo>
                      <a:pt x="1247" y="1916"/>
                    </a:lnTo>
                    <a:cubicBezTo>
                      <a:pt x="1095" y="1429"/>
                      <a:pt x="1186" y="973"/>
                      <a:pt x="1277" y="457"/>
                    </a:cubicBezTo>
                    <a:cubicBezTo>
                      <a:pt x="821" y="396"/>
                      <a:pt x="426" y="244"/>
                      <a:pt x="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39"/>
              <p:cNvSpPr/>
              <p:nvPr/>
            </p:nvSpPr>
            <p:spPr>
              <a:xfrm>
                <a:off x="2392879" y="2496621"/>
                <a:ext cx="42250" cy="90235"/>
              </a:xfrm>
              <a:custGeom>
                <a:avLst/>
                <a:gdLst/>
                <a:ahLst/>
                <a:cxnLst/>
                <a:rect l="l" t="t" r="r" b="b"/>
                <a:pathLst>
                  <a:path w="1208" h="2580" extrusionOk="0">
                    <a:moveTo>
                      <a:pt x="91" y="1"/>
                    </a:moveTo>
                    <a:cubicBezTo>
                      <a:pt x="43" y="1"/>
                      <a:pt x="0" y="29"/>
                      <a:pt x="22" y="73"/>
                    </a:cubicBezTo>
                    <a:cubicBezTo>
                      <a:pt x="235" y="438"/>
                      <a:pt x="418" y="803"/>
                      <a:pt x="539" y="1198"/>
                    </a:cubicBezTo>
                    <a:cubicBezTo>
                      <a:pt x="630" y="1593"/>
                      <a:pt x="600" y="1988"/>
                      <a:pt x="630" y="2414"/>
                    </a:cubicBezTo>
                    <a:cubicBezTo>
                      <a:pt x="630" y="2515"/>
                      <a:pt x="715" y="2579"/>
                      <a:pt x="806" y="2579"/>
                    </a:cubicBezTo>
                    <a:cubicBezTo>
                      <a:pt x="878" y="2579"/>
                      <a:pt x="955" y="2539"/>
                      <a:pt x="995" y="2444"/>
                    </a:cubicBezTo>
                    <a:cubicBezTo>
                      <a:pt x="1208" y="1563"/>
                      <a:pt x="782" y="590"/>
                      <a:pt x="144" y="13"/>
                    </a:cubicBezTo>
                    <a:cubicBezTo>
                      <a:pt x="128" y="4"/>
                      <a:pt x="109" y="1"/>
                      <a:pt x="9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9" name="Google Shape;579;p39"/>
              <p:cNvSpPr/>
              <p:nvPr/>
            </p:nvSpPr>
            <p:spPr>
              <a:xfrm>
                <a:off x="2123894" y="2692092"/>
                <a:ext cx="89081" cy="97405"/>
              </a:xfrm>
              <a:custGeom>
                <a:avLst/>
                <a:gdLst/>
                <a:ahLst/>
                <a:cxnLst/>
                <a:rect l="l" t="t" r="r" b="b"/>
                <a:pathLst>
                  <a:path w="2547" h="2785" extrusionOk="0">
                    <a:moveTo>
                      <a:pt x="2441" y="0"/>
                    </a:moveTo>
                    <a:cubicBezTo>
                      <a:pt x="2415" y="0"/>
                      <a:pt x="2394" y="13"/>
                      <a:pt x="2394" y="47"/>
                    </a:cubicBezTo>
                    <a:cubicBezTo>
                      <a:pt x="2242" y="624"/>
                      <a:pt x="1938" y="1141"/>
                      <a:pt x="1513" y="1566"/>
                    </a:cubicBezTo>
                    <a:cubicBezTo>
                      <a:pt x="1148" y="1992"/>
                      <a:pt x="662" y="2174"/>
                      <a:pt x="145" y="2448"/>
                    </a:cubicBezTo>
                    <a:cubicBezTo>
                      <a:pt x="0" y="2506"/>
                      <a:pt x="48" y="2784"/>
                      <a:pt x="211" y="2784"/>
                    </a:cubicBezTo>
                    <a:cubicBezTo>
                      <a:pt x="219" y="2784"/>
                      <a:pt x="227" y="2784"/>
                      <a:pt x="236" y="2782"/>
                    </a:cubicBezTo>
                    <a:cubicBezTo>
                      <a:pt x="1573" y="2691"/>
                      <a:pt x="2425" y="1293"/>
                      <a:pt x="2546" y="77"/>
                    </a:cubicBezTo>
                    <a:cubicBezTo>
                      <a:pt x="2546" y="39"/>
                      <a:pt x="2485" y="0"/>
                      <a:pt x="244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0" name="Google Shape;580;p39"/>
              <p:cNvSpPr/>
              <p:nvPr/>
            </p:nvSpPr>
            <p:spPr>
              <a:xfrm>
                <a:off x="2042860" y="2458290"/>
                <a:ext cx="123252" cy="27980"/>
              </a:xfrm>
              <a:custGeom>
                <a:avLst/>
                <a:gdLst/>
                <a:ahLst/>
                <a:cxnLst/>
                <a:rect l="l" t="t" r="r" b="b"/>
                <a:pathLst>
                  <a:path w="3524" h="800" extrusionOk="0">
                    <a:moveTo>
                      <a:pt x="419" y="1"/>
                    </a:moveTo>
                    <a:cubicBezTo>
                      <a:pt x="144" y="1"/>
                      <a:pt x="0" y="337"/>
                      <a:pt x="273" y="501"/>
                    </a:cubicBezTo>
                    <a:cubicBezTo>
                      <a:pt x="643" y="710"/>
                      <a:pt x="1078" y="800"/>
                      <a:pt x="1521" y="800"/>
                    </a:cubicBezTo>
                    <a:cubicBezTo>
                      <a:pt x="2170" y="800"/>
                      <a:pt x="2837" y="607"/>
                      <a:pt x="3343" y="318"/>
                    </a:cubicBezTo>
                    <a:cubicBezTo>
                      <a:pt x="3524" y="215"/>
                      <a:pt x="3442" y="25"/>
                      <a:pt x="3283" y="25"/>
                    </a:cubicBezTo>
                    <a:cubicBezTo>
                      <a:pt x="3255" y="25"/>
                      <a:pt x="3224" y="31"/>
                      <a:pt x="3191" y="45"/>
                    </a:cubicBezTo>
                    <a:cubicBezTo>
                      <a:pt x="2831" y="189"/>
                      <a:pt x="2451" y="276"/>
                      <a:pt x="2082" y="276"/>
                    </a:cubicBezTo>
                    <a:cubicBezTo>
                      <a:pt x="1985" y="276"/>
                      <a:pt x="1888" y="270"/>
                      <a:pt x="1793" y="257"/>
                    </a:cubicBezTo>
                    <a:cubicBezTo>
                      <a:pt x="1337" y="227"/>
                      <a:pt x="912" y="75"/>
                      <a:pt x="517" y="14"/>
                    </a:cubicBezTo>
                    <a:cubicBezTo>
                      <a:pt x="483" y="5"/>
                      <a:pt x="450" y="1"/>
                      <a:pt x="41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1" name="Google Shape;581;p39"/>
              <p:cNvSpPr/>
              <p:nvPr/>
            </p:nvSpPr>
            <p:spPr>
              <a:xfrm>
                <a:off x="1942100" y="1974527"/>
                <a:ext cx="663161" cy="842268"/>
              </a:xfrm>
              <a:custGeom>
                <a:avLst/>
                <a:gdLst/>
                <a:ahLst/>
                <a:cxnLst/>
                <a:rect l="l" t="t" r="r" b="b"/>
                <a:pathLst>
                  <a:path w="18961" h="24082" extrusionOk="0">
                    <a:moveTo>
                      <a:pt x="18383" y="411"/>
                    </a:moveTo>
                    <a:cubicBezTo>
                      <a:pt x="18504" y="685"/>
                      <a:pt x="18595" y="959"/>
                      <a:pt x="18595" y="1202"/>
                    </a:cubicBezTo>
                    <a:cubicBezTo>
                      <a:pt x="18626" y="1566"/>
                      <a:pt x="18535" y="1870"/>
                      <a:pt x="18535" y="2205"/>
                    </a:cubicBezTo>
                    <a:cubicBezTo>
                      <a:pt x="18504" y="1901"/>
                      <a:pt x="18443" y="1566"/>
                      <a:pt x="18383" y="1263"/>
                    </a:cubicBezTo>
                    <a:lnTo>
                      <a:pt x="18383" y="411"/>
                    </a:lnTo>
                    <a:close/>
                    <a:moveTo>
                      <a:pt x="18231" y="259"/>
                    </a:moveTo>
                    <a:lnTo>
                      <a:pt x="18231" y="259"/>
                    </a:lnTo>
                    <a:cubicBezTo>
                      <a:pt x="18170" y="959"/>
                      <a:pt x="18200" y="1718"/>
                      <a:pt x="18443" y="2326"/>
                    </a:cubicBezTo>
                    <a:cubicBezTo>
                      <a:pt x="16984" y="3603"/>
                      <a:pt x="15738" y="5092"/>
                      <a:pt x="14644" y="6703"/>
                    </a:cubicBezTo>
                    <a:cubicBezTo>
                      <a:pt x="15738" y="4484"/>
                      <a:pt x="16984" y="2387"/>
                      <a:pt x="18231" y="259"/>
                    </a:cubicBezTo>
                    <a:close/>
                    <a:moveTo>
                      <a:pt x="7106" y="8983"/>
                    </a:moveTo>
                    <a:lnTo>
                      <a:pt x="7106" y="8983"/>
                    </a:lnTo>
                    <a:cubicBezTo>
                      <a:pt x="7288" y="9013"/>
                      <a:pt x="7501" y="9074"/>
                      <a:pt x="7683" y="9135"/>
                    </a:cubicBezTo>
                    <a:cubicBezTo>
                      <a:pt x="8261" y="9287"/>
                      <a:pt x="8778" y="9500"/>
                      <a:pt x="9325" y="9712"/>
                    </a:cubicBezTo>
                    <a:cubicBezTo>
                      <a:pt x="9689" y="9864"/>
                      <a:pt x="9993" y="9986"/>
                      <a:pt x="9993" y="10229"/>
                    </a:cubicBezTo>
                    <a:cubicBezTo>
                      <a:pt x="9629" y="10412"/>
                      <a:pt x="9264" y="10594"/>
                      <a:pt x="8899" y="10746"/>
                    </a:cubicBezTo>
                    <a:cubicBezTo>
                      <a:pt x="8139" y="10381"/>
                      <a:pt x="7531" y="9773"/>
                      <a:pt x="7106" y="8983"/>
                    </a:cubicBezTo>
                    <a:close/>
                    <a:moveTo>
                      <a:pt x="5874" y="8882"/>
                    </a:moveTo>
                    <a:cubicBezTo>
                      <a:pt x="6222" y="8882"/>
                      <a:pt x="6567" y="8912"/>
                      <a:pt x="6923" y="8983"/>
                    </a:cubicBezTo>
                    <a:cubicBezTo>
                      <a:pt x="7258" y="9743"/>
                      <a:pt x="7835" y="10351"/>
                      <a:pt x="8565" y="10807"/>
                    </a:cubicBezTo>
                    <a:cubicBezTo>
                      <a:pt x="8595" y="10837"/>
                      <a:pt x="8656" y="10868"/>
                      <a:pt x="8717" y="10898"/>
                    </a:cubicBezTo>
                    <a:cubicBezTo>
                      <a:pt x="8291" y="11050"/>
                      <a:pt x="7896" y="11202"/>
                      <a:pt x="7501" y="11354"/>
                    </a:cubicBezTo>
                    <a:cubicBezTo>
                      <a:pt x="6498" y="10716"/>
                      <a:pt x="5829" y="9895"/>
                      <a:pt x="5130" y="8922"/>
                    </a:cubicBezTo>
                    <a:cubicBezTo>
                      <a:pt x="5382" y="8897"/>
                      <a:pt x="5628" y="8882"/>
                      <a:pt x="5874" y="8882"/>
                    </a:cubicBezTo>
                    <a:close/>
                    <a:moveTo>
                      <a:pt x="4978" y="8983"/>
                    </a:moveTo>
                    <a:cubicBezTo>
                      <a:pt x="5464" y="9956"/>
                      <a:pt x="6316" y="10533"/>
                      <a:pt x="7075" y="11293"/>
                    </a:cubicBezTo>
                    <a:lnTo>
                      <a:pt x="7227" y="11445"/>
                    </a:lnTo>
                    <a:cubicBezTo>
                      <a:pt x="6619" y="11627"/>
                      <a:pt x="5920" y="11810"/>
                      <a:pt x="5282" y="11931"/>
                    </a:cubicBezTo>
                    <a:cubicBezTo>
                      <a:pt x="4370" y="11415"/>
                      <a:pt x="3641" y="10716"/>
                      <a:pt x="2850" y="10047"/>
                    </a:cubicBezTo>
                    <a:lnTo>
                      <a:pt x="2759" y="10047"/>
                    </a:lnTo>
                    <a:cubicBezTo>
                      <a:pt x="2759" y="10047"/>
                      <a:pt x="2729" y="10077"/>
                      <a:pt x="2759" y="10108"/>
                    </a:cubicBezTo>
                    <a:cubicBezTo>
                      <a:pt x="3063" y="10533"/>
                      <a:pt x="3489" y="10868"/>
                      <a:pt x="3884" y="11171"/>
                    </a:cubicBezTo>
                    <a:cubicBezTo>
                      <a:pt x="4066" y="11323"/>
                      <a:pt x="4735" y="11658"/>
                      <a:pt x="5039" y="11962"/>
                    </a:cubicBezTo>
                    <a:cubicBezTo>
                      <a:pt x="4431" y="12083"/>
                      <a:pt x="3884" y="12175"/>
                      <a:pt x="3276" y="12205"/>
                    </a:cubicBezTo>
                    <a:cubicBezTo>
                      <a:pt x="2607" y="11931"/>
                      <a:pt x="2121" y="11567"/>
                      <a:pt x="1604" y="11141"/>
                    </a:cubicBezTo>
                    <a:lnTo>
                      <a:pt x="1513" y="11141"/>
                    </a:lnTo>
                    <a:lnTo>
                      <a:pt x="1513" y="11263"/>
                    </a:lnTo>
                    <a:cubicBezTo>
                      <a:pt x="1908" y="11658"/>
                      <a:pt x="2394" y="11962"/>
                      <a:pt x="2942" y="12235"/>
                    </a:cubicBezTo>
                    <a:cubicBezTo>
                      <a:pt x="2531" y="12281"/>
                      <a:pt x="2128" y="12304"/>
                      <a:pt x="1726" y="12304"/>
                    </a:cubicBezTo>
                    <a:cubicBezTo>
                      <a:pt x="1323" y="12304"/>
                      <a:pt x="920" y="12281"/>
                      <a:pt x="510" y="12235"/>
                    </a:cubicBezTo>
                    <a:cubicBezTo>
                      <a:pt x="844" y="11871"/>
                      <a:pt x="1179" y="11506"/>
                      <a:pt x="1513" y="11141"/>
                    </a:cubicBezTo>
                    <a:cubicBezTo>
                      <a:pt x="1939" y="10716"/>
                      <a:pt x="2303" y="10290"/>
                      <a:pt x="2698" y="9986"/>
                    </a:cubicBezTo>
                    <a:cubicBezTo>
                      <a:pt x="3306" y="9530"/>
                      <a:pt x="3945" y="9165"/>
                      <a:pt x="4705" y="9013"/>
                    </a:cubicBezTo>
                    <a:cubicBezTo>
                      <a:pt x="4826" y="9013"/>
                      <a:pt x="4887" y="8983"/>
                      <a:pt x="4978" y="8983"/>
                    </a:cubicBezTo>
                    <a:close/>
                    <a:moveTo>
                      <a:pt x="9811" y="10685"/>
                    </a:moveTo>
                    <a:cubicBezTo>
                      <a:pt x="9416" y="11293"/>
                      <a:pt x="8930" y="11871"/>
                      <a:pt x="8443" y="12418"/>
                    </a:cubicBezTo>
                    <a:cubicBezTo>
                      <a:pt x="8626" y="11931"/>
                      <a:pt x="8808" y="11475"/>
                      <a:pt x="9082" y="11019"/>
                    </a:cubicBezTo>
                    <a:cubicBezTo>
                      <a:pt x="9355" y="10898"/>
                      <a:pt x="9629" y="10807"/>
                      <a:pt x="9811" y="10685"/>
                    </a:cubicBezTo>
                    <a:close/>
                    <a:moveTo>
                      <a:pt x="419" y="12326"/>
                    </a:moveTo>
                    <a:cubicBezTo>
                      <a:pt x="1153" y="12453"/>
                      <a:pt x="1909" y="12516"/>
                      <a:pt x="2686" y="12516"/>
                    </a:cubicBezTo>
                    <a:cubicBezTo>
                      <a:pt x="2841" y="12516"/>
                      <a:pt x="2997" y="12514"/>
                      <a:pt x="3154" y="12509"/>
                    </a:cubicBezTo>
                    <a:lnTo>
                      <a:pt x="3154" y="12509"/>
                    </a:lnTo>
                    <a:cubicBezTo>
                      <a:pt x="2850" y="12995"/>
                      <a:pt x="2546" y="13482"/>
                      <a:pt x="2242" y="14029"/>
                    </a:cubicBezTo>
                    <a:cubicBezTo>
                      <a:pt x="1543" y="13542"/>
                      <a:pt x="966" y="12934"/>
                      <a:pt x="388" y="12357"/>
                    </a:cubicBezTo>
                    <a:cubicBezTo>
                      <a:pt x="388" y="12357"/>
                      <a:pt x="388" y="12326"/>
                      <a:pt x="419" y="12326"/>
                    </a:cubicBezTo>
                    <a:close/>
                    <a:moveTo>
                      <a:pt x="8808" y="11171"/>
                    </a:moveTo>
                    <a:cubicBezTo>
                      <a:pt x="8808" y="11202"/>
                      <a:pt x="8778" y="11263"/>
                      <a:pt x="8778" y="11323"/>
                    </a:cubicBezTo>
                    <a:cubicBezTo>
                      <a:pt x="8747" y="11445"/>
                      <a:pt x="8656" y="11627"/>
                      <a:pt x="8595" y="11749"/>
                    </a:cubicBezTo>
                    <a:cubicBezTo>
                      <a:pt x="8474" y="12053"/>
                      <a:pt x="8352" y="12357"/>
                      <a:pt x="8291" y="12661"/>
                    </a:cubicBezTo>
                    <a:cubicBezTo>
                      <a:pt x="8170" y="12813"/>
                      <a:pt x="8018" y="12965"/>
                      <a:pt x="7896" y="13086"/>
                    </a:cubicBezTo>
                    <a:cubicBezTo>
                      <a:pt x="7440" y="13542"/>
                      <a:pt x="6984" y="13937"/>
                      <a:pt x="6467" y="14241"/>
                    </a:cubicBezTo>
                    <a:cubicBezTo>
                      <a:pt x="6802" y="13330"/>
                      <a:pt x="7197" y="12478"/>
                      <a:pt x="7623" y="11627"/>
                    </a:cubicBezTo>
                    <a:cubicBezTo>
                      <a:pt x="8048" y="11475"/>
                      <a:pt x="8443" y="11323"/>
                      <a:pt x="8808" y="11171"/>
                    </a:cubicBezTo>
                    <a:close/>
                    <a:moveTo>
                      <a:pt x="5221" y="12266"/>
                    </a:moveTo>
                    <a:cubicBezTo>
                      <a:pt x="5221" y="12387"/>
                      <a:pt x="4917" y="12813"/>
                      <a:pt x="4826" y="12904"/>
                    </a:cubicBezTo>
                    <a:cubicBezTo>
                      <a:pt x="4765" y="13056"/>
                      <a:pt x="4674" y="13269"/>
                      <a:pt x="4613" y="13421"/>
                    </a:cubicBezTo>
                    <a:cubicBezTo>
                      <a:pt x="4401" y="13907"/>
                      <a:pt x="4309" y="14363"/>
                      <a:pt x="4218" y="14849"/>
                    </a:cubicBezTo>
                    <a:cubicBezTo>
                      <a:pt x="3489" y="14789"/>
                      <a:pt x="2881" y="14515"/>
                      <a:pt x="2273" y="14089"/>
                    </a:cubicBezTo>
                    <a:cubicBezTo>
                      <a:pt x="2668" y="13603"/>
                      <a:pt x="2972" y="13026"/>
                      <a:pt x="3306" y="12509"/>
                    </a:cubicBezTo>
                    <a:cubicBezTo>
                      <a:pt x="3945" y="12478"/>
                      <a:pt x="4583" y="12387"/>
                      <a:pt x="5221" y="12266"/>
                    </a:cubicBezTo>
                    <a:close/>
                    <a:moveTo>
                      <a:pt x="7319" y="11749"/>
                    </a:moveTo>
                    <a:cubicBezTo>
                      <a:pt x="7319" y="11810"/>
                      <a:pt x="7288" y="11901"/>
                      <a:pt x="7258" y="12023"/>
                    </a:cubicBezTo>
                    <a:cubicBezTo>
                      <a:pt x="7197" y="12296"/>
                      <a:pt x="6984" y="12570"/>
                      <a:pt x="6863" y="12843"/>
                    </a:cubicBezTo>
                    <a:cubicBezTo>
                      <a:pt x="6680" y="13299"/>
                      <a:pt x="6498" y="13816"/>
                      <a:pt x="6346" y="14333"/>
                    </a:cubicBezTo>
                    <a:cubicBezTo>
                      <a:pt x="6012" y="14515"/>
                      <a:pt x="5677" y="14637"/>
                      <a:pt x="5312" y="14758"/>
                    </a:cubicBezTo>
                    <a:cubicBezTo>
                      <a:pt x="4978" y="14849"/>
                      <a:pt x="4644" y="14849"/>
                      <a:pt x="4340" y="14849"/>
                    </a:cubicBezTo>
                    <a:cubicBezTo>
                      <a:pt x="4553" y="13907"/>
                      <a:pt x="4917" y="13026"/>
                      <a:pt x="5434" y="12235"/>
                    </a:cubicBezTo>
                    <a:cubicBezTo>
                      <a:pt x="6072" y="12114"/>
                      <a:pt x="6741" y="11931"/>
                      <a:pt x="7319" y="11749"/>
                    </a:cubicBezTo>
                    <a:close/>
                    <a:moveTo>
                      <a:pt x="11604" y="13846"/>
                    </a:moveTo>
                    <a:lnTo>
                      <a:pt x="11604" y="13846"/>
                    </a:lnTo>
                    <a:cubicBezTo>
                      <a:pt x="12212" y="14241"/>
                      <a:pt x="12911" y="14454"/>
                      <a:pt x="13458" y="14971"/>
                    </a:cubicBezTo>
                    <a:lnTo>
                      <a:pt x="13580" y="15092"/>
                    </a:lnTo>
                    <a:cubicBezTo>
                      <a:pt x="12881" y="15062"/>
                      <a:pt x="12273" y="14910"/>
                      <a:pt x="11665" y="14637"/>
                    </a:cubicBezTo>
                    <a:cubicBezTo>
                      <a:pt x="11635" y="14363"/>
                      <a:pt x="11604" y="14089"/>
                      <a:pt x="11604" y="13846"/>
                    </a:cubicBezTo>
                    <a:close/>
                    <a:moveTo>
                      <a:pt x="11665" y="14789"/>
                    </a:moveTo>
                    <a:cubicBezTo>
                      <a:pt x="12209" y="15022"/>
                      <a:pt x="12776" y="15167"/>
                      <a:pt x="13345" y="15167"/>
                    </a:cubicBezTo>
                    <a:cubicBezTo>
                      <a:pt x="13444" y="15167"/>
                      <a:pt x="13542" y="15162"/>
                      <a:pt x="13641" y="15153"/>
                    </a:cubicBezTo>
                    <a:cubicBezTo>
                      <a:pt x="14030" y="15602"/>
                      <a:pt x="14272" y="16169"/>
                      <a:pt x="14366" y="16737"/>
                    </a:cubicBezTo>
                    <a:lnTo>
                      <a:pt x="14366" y="16737"/>
                    </a:lnTo>
                    <a:cubicBezTo>
                      <a:pt x="14362" y="16734"/>
                      <a:pt x="14354" y="16734"/>
                      <a:pt x="14340" y="16734"/>
                    </a:cubicBezTo>
                    <a:cubicBezTo>
                      <a:pt x="13458" y="16734"/>
                      <a:pt x="12729" y="16582"/>
                      <a:pt x="12000" y="16065"/>
                    </a:cubicBezTo>
                    <a:lnTo>
                      <a:pt x="11939" y="16065"/>
                    </a:lnTo>
                    <a:cubicBezTo>
                      <a:pt x="11908" y="16004"/>
                      <a:pt x="11908" y="15913"/>
                      <a:pt x="11848" y="15852"/>
                    </a:cubicBezTo>
                    <a:cubicBezTo>
                      <a:pt x="11787" y="15518"/>
                      <a:pt x="11696" y="15123"/>
                      <a:pt x="11665" y="14789"/>
                    </a:cubicBezTo>
                    <a:close/>
                    <a:moveTo>
                      <a:pt x="11392" y="14454"/>
                    </a:moveTo>
                    <a:cubicBezTo>
                      <a:pt x="11483" y="15092"/>
                      <a:pt x="11635" y="15731"/>
                      <a:pt x="11848" y="16369"/>
                    </a:cubicBezTo>
                    <a:cubicBezTo>
                      <a:pt x="11604" y="16916"/>
                      <a:pt x="11300" y="17403"/>
                      <a:pt x="10936" y="17889"/>
                    </a:cubicBezTo>
                    <a:cubicBezTo>
                      <a:pt x="10875" y="17737"/>
                      <a:pt x="10844" y="17555"/>
                      <a:pt x="10844" y="17372"/>
                    </a:cubicBezTo>
                    <a:cubicBezTo>
                      <a:pt x="10753" y="16369"/>
                      <a:pt x="11148" y="15427"/>
                      <a:pt x="11392" y="14454"/>
                    </a:cubicBezTo>
                    <a:close/>
                    <a:moveTo>
                      <a:pt x="8656" y="16430"/>
                    </a:moveTo>
                    <a:lnTo>
                      <a:pt x="8656" y="16430"/>
                    </a:lnTo>
                    <a:cubicBezTo>
                      <a:pt x="8261" y="17068"/>
                      <a:pt x="7805" y="17707"/>
                      <a:pt x="7349" y="18345"/>
                    </a:cubicBezTo>
                    <a:cubicBezTo>
                      <a:pt x="7079" y="18383"/>
                      <a:pt x="6819" y="18404"/>
                      <a:pt x="6564" y="18404"/>
                    </a:cubicBezTo>
                    <a:cubicBezTo>
                      <a:pt x="6014" y="18404"/>
                      <a:pt x="5488" y="18309"/>
                      <a:pt x="4948" y="18102"/>
                    </a:cubicBezTo>
                    <a:cubicBezTo>
                      <a:pt x="6133" y="17403"/>
                      <a:pt x="7531" y="17190"/>
                      <a:pt x="8656" y="16430"/>
                    </a:cubicBezTo>
                    <a:close/>
                    <a:moveTo>
                      <a:pt x="12073" y="16325"/>
                    </a:moveTo>
                    <a:cubicBezTo>
                      <a:pt x="12200" y="16325"/>
                      <a:pt x="12323" y="16440"/>
                      <a:pt x="12425" y="16491"/>
                    </a:cubicBezTo>
                    <a:cubicBezTo>
                      <a:pt x="12853" y="16716"/>
                      <a:pt x="13332" y="16841"/>
                      <a:pt x="13823" y="16841"/>
                    </a:cubicBezTo>
                    <a:cubicBezTo>
                      <a:pt x="13994" y="16841"/>
                      <a:pt x="14167" y="16826"/>
                      <a:pt x="14340" y="16795"/>
                    </a:cubicBezTo>
                    <a:cubicBezTo>
                      <a:pt x="14370" y="16795"/>
                      <a:pt x="14370" y="16764"/>
                      <a:pt x="14370" y="16764"/>
                    </a:cubicBezTo>
                    <a:cubicBezTo>
                      <a:pt x="14401" y="16855"/>
                      <a:pt x="14401" y="16947"/>
                      <a:pt x="14401" y="17068"/>
                    </a:cubicBezTo>
                    <a:cubicBezTo>
                      <a:pt x="14431" y="17585"/>
                      <a:pt x="14249" y="18162"/>
                      <a:pt x="14127" y="18679"/>
                    </a:cubicBezTo>
                    <a:cubicBezTo>
                      <a:pt x="13641" y="18588"/>
                      <a:pt x="13155" y="18375"/>
                      <a:pt x="12699" y="18132"/>
                    </a:cubicBezTo>
                    <a:cubicBezTo>
                      <a:pt x="12425" y="17555"/>
                      <a:pt x="12212" y="16947"/>
                      <a:pt x="12000" y="16339"/>
                    </a:cubicBezTo>
                    <a:cubicBezTo>
                      <a:pt x="12024" y="16329"/>
                      <a:pt x="12049" y="16325"/>
                      <a:pt x="12073" y="16325"/>
                    </a:cubicBezTo>
                    <a:close/>
                    <a:moveTo>
                      <a:pt x="11848" y="16582"/>
                    </a:moveTo>
                    <a:cubicBezTo>
                      <a:pt x="11848" y="16612"/>
                      <a:pt x="11908" y="16643"/>
                      <a:pt x="11908" y="16673"/>
                    </a:cubicBezTo>
                    <a:cubicBezTo>
                      <a:pt x="12060" y="17129"/>
                      <a:pt x="12243" y="17646"/>
                      <a:pt x="12455" y="18102"/>
                    </a:cubicBezTo>
                    <a:cubicBezTo>
                      <a:pt x="12455" y="18558"/>
                      <a:pt x="12303" y="19014"/>
                      <a:pt x="12000" y="19348"/>
                    </a:cubicBezTo>
                    <a:cubicBezTo>
                      <a:pt x="11513" y="19044"/>
                      <a:pt x="11148" y="18618"/>
                      <a:pt x="10936" y="18102"/>
                    </a:cubicBezTo>
                    <a:cubicBezTo>
                      <a:pt x="11209" y="17707"/>
                      <a:pt x="11483" y="17342"/>
                      <a:pt x="11696" y="16916"/>
                    </a:cubicBezTo>
                    <a:cubicBezTo>
                      <a:pt x="11756" y="16825"/>
                      <a:pt x="11817" y="16673"/>
                      <a:pt x="11848" y="16582"/>
                    </a:cubicBezTo>
                    <a:close/>
                    <a:moveTo>
                      <a:pt x="12607" y="18284"/>
                    </a:moveTo>
                    <a:cubicBezTo>
                      <a:pt x="12972" y="18953"/>
                      <a:pt x="13367" y="19621"/>
                      <a:pt x="13884" y="20169"/>
                    </a:cubicBezTo>
                    <a:cubicBezTo>
                      <a:pt x="13276" y="19986"/>
                      <a:pt x="12668" y="19773"/>
                      <a:pt x="12121" y="19409"/>
                    </a:cubicBezTo>
                    <a:cubicBezTo>
                      <a:pt x="12395" y="19074"/>
                      <a:pt x="12547" y="18710"/>
                      <a:pt x="12607" y="18284"/>
                    </a:cubicBezTo>
                    <a:close/>
                    <a:moveTo>
                      <a:pt x="4826" y="18162"/>
                    </a:moveTo>
                    <a:cubicBezTo>
                      <a:pt x="4826" y="18193"/>
                      <a:pt x="4826" y="18193"/>
                      <a:pt x="4887" y="18193"/>
                    </a:cubicBezTo>
                    <a:cubicBezTo>
                      <a:pt x="5343" y="18436"/>
                      <a:pt x="5860" y="18558"/>
                      <a:pt x="6346" y="18588"/>
                    </a:cubicBezTo>
                    <a:cubicBezTo>
                      <a:pt x="6397" y="18594"/>
                      <a:pt x="6447" y="18597"/>
                      <a:pt x="6497" y="18597"/>
                    </a:cubicBezTo>
                    <a:cubicBezTo>
                      <a:pt x="6631" y="18597"/>
                      <a:pt x="6760" y="18579"/>
                      <a:pt x="6894" y="18579"/>
                    </a:cubicBezTo>
                    <a:cubicBezTo>
                      <a:pt x="6944" y="18579"/>
                      <a:pt x="6994" y="18582"/>
                      <a:pt x="7045" y="18588"/>
                    </a:cubicBezTo>
                    <a:lnTo>
                      <a:pt x="7227" y="18588"/>
                    </a:lnTo>
                    <a:cubicBezTo>
                      <a:pt x="6802" y="19105"/>
                      <a:pt x="6376" y="19652"/>
                      <a:pt x="5951" y="20138"/>
                    </a:cubicBezTo>
                    <a:cubicBezTo>
                      <a:pt x="5720" y="20161"/>
                      <a:pt x="5495" y="20172"/>
                      <a:pt x="5272" y="20172"/>
                    </a:cubicBezTo>
                    <a:cubicBezTo>
                      <a:pt x="4588" y="20172"/>
                      <a:pt x="3934" y="20064"/>
                      <a:pt x="3246" y="19834"/>
                    </a:cubicBezTo>
                    <a:lnTo>
                      <a:pt x="3185" y="19834"/>
                    </a:lnTo>
                    <a:cubicBezTo>
                      <a:pt x="3580" y="19166"/>
                      <a:pt x="4157" y="18588"/>
                      <a:pt x="4826" y="18162"/>
                    </a:cubicBezTo>
                    <a:close/>
                    <a:moveTo>
                      <a:pt x="12851" y="18345"/>
                    </a:moveTo>
                    <a:lnTo>
                      <a:pt x="12851" y="18345"/>
                    </a:lnTo>
                    <a:cubicBezTo>
                      <a:pt x="13215" y="18588"/>
                      <a:pt x="13671" y="18740"/>
                      <a:pt x="14127" y="18801"/>
                    </a:cubicBezTo>
                    <a:cubicBezTo>
                      <a:pt x="14036" y="19317"/>
                      <a:pt x="13945" y="19773"/>
                      <a:pt x="14097" y="20260"/>
                    </a:cubicBezTo>
                    <a:lnTo>
                      <a:pt x="14036" y="20260"/>
                    </a:lnTo>
                    <a:cubicBezTo>
                      <a:pt x="13580" y="19652"/>
                      <a:pt x="13185" y="19014"/>
                      <a:pt x="12851" y="18345"/>
                    </a:cubicBezTo>
                    <a:close/>
                    <a:moveTo>
                      <a:pt x="8778" y="16795"/>
                    </a:moveTo>
                    <a:lnTo>
                      <a:pt x="8778" y="16795"/>
                    </a:lnTo>
                    <a:cubicBezTo>
                      <a:pt x="8382" y="18284"/>
                      <a:pt x="8626" y="19865"/>
                      <a:pt x="8139" y="21415"/>
                    </a:cubicBezTo>
                    <a:cubicBezTo>
                      <a:pt x="7744" y="20473"/>
                      <a:pt x="7531" y="19530"/>
                      <a:pt x="7562" y="18497"/>
                    </a:cubicBezTo>
                    <a:cubicBezTo>
                      <a:pt x="7987" y="17950"/>
                      <a:pt x="8382" y="17372"/>
                      <a:pt x="8778" y="16795"/>
                    </a:cubicBezTo>
                    <a:close/>
                    <a:moveTo>
                      <a:pt x="3124" y="19956"/>
                    </a:moveTo>
                    <a:cubicBezTo>
                      <a:pt x="3124" y="19956"/>
                      <a:pt x="3124" y="19986"/>
                      <a:pt x="3154" y="19986"/>
                    </a:cubicBezTo>
                    <a:cubicBezTo>
                      <a:pt x="3610" y="20138"/>
                      <a:pt x="4097" y="20290"/>
                      <a:pt x="4644" y="20290"/>
                    </a:cubicBezTo>
                    <a:cubicBezTo>
                      <a:pt x="4846" y="20290"/>
                      <a:pt x="5130" y="20263"/>
                      <a:pt x="5387" y="20263"/>
                    </a:cubicBezTo>
                    <a:cubicBezTo>
                      <a:pt x="5515" y="20263"/>
                      <a:pt x="5637" y="20270"/>
                      <a:pt x="5738" y="20290"/>
                    </a:cubicBezTo>
                    <a:cubicBezTo>
                      <a:pt x="5312" y="20837"/>
                      <a:pt x="4826" y="21324"/>
                      <a:pt x="4340" y="21780"/>
                    </a:cubicBezTo>
                    <a:cubicBezTo>
                      <a:pt x="4162" y="21815"/>
                      <a:pt x="3989" y="21830"/>
                      <a:pt x="3818" y="21830"/>
                    </a:cubicBezTo>
                    <a:cubicBezTo>
                      <a:pt x="3406" y="21830"/>
                      <a:pt x="3007" y="21744"/>
                      <a:pt x="2577" y="21658"/>
                    </a:cubicBezTo>
                    <a:cubicBezTo>
                      <a:pt x="2668" y="21384"/>
                      <a:pt x="2698" y="21080"/>
                      <a:pt x="2790" y="20837"/>
                    </a:cubicBezTo>
                    <a:cubicBezTo>
                      <a:pt x="2850" y="20533"/>
                      <a:pt x="2972" y="20229"/>
                      <a:pt x="3124" y="19956"/>
                    </a:cubicBezTo>
                    <a:close/>
                    <a:moveTo>
                      <a:pt x="7349" y="18770"/>
                    </a:moveTo>
                    <a:cubicBezTo>
                      <a:pt x="7349" y="18801"/>
                      <a:pt x="7379" y="18892"/>
                      <a:pt x="7379" y="18953"/>
                    </a:cubicBezTo>
                    <a:cubicBezTo>
                      <a:pt x="7562" y="19895"/>
                      <a:pt x="7653" y="20716"/>
                      <a:pt x="8109" y="21536"/>
                    </a:cubicBezTo>
                    <a:cubicBezTo>
                      <a:pt x="7805" y="22387"/>
                      <a:pt x="7349" y="23026"/>
                      <a:pt x="6650" y="23421"/>
                    </a:cubicBezTo>
                    <a:cubicBezTo>
                      <a:pt x="6376" y="22357"/>
                      <a:pt x="6194" y="21324"/>
                      <a:pt x="6194" y="20229"/>
                    </a:cubicBezTo>
                    <a:lnTo>
                      <a:pt x="6194" y="20169"/>
                    </a:lnTo>
                    <a:cubicBezTo>
                      <a:pt x="6619" y="19713"/>
                      <a:pt x="6984" y="19226"/>
                      <a:pt x="7349" y="18770"/>
                    </a:cubicBezTo>
                    <a:close/>
                    <a:moveTo>
                      <a:pt x="2546" y="21810"/>
                    </a:moveTo>
                    <a:cubicBezTo>
                      <a:pt x="2871" y="21972"/>
                      <a:pt x="3235" y="22026"/>
                      <a:pt x="3587" y="22026"/>
                    </a:cubicBezTo>
                    <a:cubicBezTo>
                      <a:pt x="3762" y="22026"/>
                      <a:pt x="3935" y="22013"/>
                      <a:pt x="4097" y="21992"/>
                    </a:cubicBezTo>
                    <a:lnTo>
                      <a:pt x="4097" y="21992"/>
                    </a:lnTo>
                    <a:cubicBezTo>
                      <a:pt x="3489" y="22570"/>
                      <a:pt x="2850" y="23117"/>
                      <a:pt x="2121" y="23603"/>
                    </a:cubicBezTo>
                    <a:cubicBezTo>
                      <a:pt x="2364" y="23026"/>
                      <a:pt x="2425" y="22418"/>
                      <a:pt x="2546" y="21810"/>
                    </a:cubicBezTo>
                    <a:close/>
                    <a:moveTo>
                      <a:pt x="4249" y="22114"/>
                    </a:moveTo>
                    <a:lnTo>
                      <a:pt x="4249" y="22114"/>
                    </a:lnTo>
                    <a:cubicBezTo>
                      <a:pt x="4157" y="22661"/>
                      <a:pt x="4097" y="23208"/>
                      <a:pt x="4218" y="23755"/>
                    </a:cubicBezTo>
                    <a:cubicBezTo>
                      <a:pt x="3580" y="23664"/>
                      <a:pt x="2942" y="23603"/>
                      <a:pt x="2273" y="23603"/>
                    </a:cubicBezTo>
                    <a:cubicBezTo>
                      <a:pt x="2972" y="23147"/>
                      <a:pt x="3641" y="22661"/>
                      <a:pt x="4249" y="22114"/>
                    </a:cubicBezTo>
                    <a:close/>
                    <a:moveTo>
                      <a:pt x="5920" y="20442"/>
                    </a:moveTo>
                    <a:cubicBezTo>
                      <a:pt x="5981" y="20473"/>
                      <a:pt x="6012" y="20564"/>
                      <a:pt x="6072" y="20624"/>
                    </a:cubicBezTo>
                    <a:cubicBezTo>
                      <a:pt x="6194" y="21020"/>
                      <a:pt x="6164" y="21628"/>
                      <a:pt x="6224" y="22053"/>
                    </a:cubicBezTo>
                    <a:cubicBezTo>
                      <a:pt x="6316" y="22539"/>
                      <a:pt x="6467" y="22995"/>
                      <a:pt x="6619" y="23451"/>
                    </a:cubicBezTo>
                    <a:cubicBezTo>
                      <a:pt x="6224" y="23664"/>
                      <a:pt x="5768" y="23786"/>
                      <a:pt x="5282" y="23786"/>
                    </a:cubicBezTo>
                    <a:cubicBezTo>
                      <a:pt x="4948" y="23786"/>
                      <a:pt x="4644" y="23786"/>
                      <a:pt x="4279" y="23755"/>
                    </a:cubicBezTo>
                    <a:cubicBezTo>
                      <a:pt x="4279" y="23117"/>
                      <a:pt x="4279" y="22539"/>
                      <a:pt x="4431" y="21932"/>
                    </a:cubicBezTo>
                    <a:cubicBezTo>
                      <a:pt x="4978" y="21476"/>
                      <a:pt x="5434" y="20989"/>
                      <a:pt x="5920" y="20442"/>
                    </a:cubicBezTo>
                    <a:close/>
                    <a:moveTo>
                      <a:pt x="18323" y="0"/>
                    </a:moveTo>
                    <a:cubicBezTo>
                      <a:pt x="18279" y="0"/>
                      <a:pt x="18231" y="39"/>
                      <a:pt x="18231" y="77"/>
                    </a:cubicBezTo>
                    <a:lnTo>
                      <a:pt x="18231" y="107"/>
                    </a:lnTo>
                    <a:cubicBezTo>
                      <a:pt x="18215" y="92"/>
                      <a:pt x="18208" y="85"/>
                      <a:pt x="18200" y="85"/>
                    </a:cubicBezTo>
                    <a:cubicBezTo>
                      <a:pt x="18193" y="85"/>
                      <a:pt x="18185" y="92"/>
                      <a:pt x="18170" y="107"/>
                    </a:cubicBezTo>
                    <a:cubicBezTo>
                      <a:pt x="16650" y="2174"/>
                      <a:pt x="15434" y="4484"/>
                      <a:pt x="14370" y="6855"/>
                    </a:cubicBezTo>
                    <a:cubicBezTo>
                      <a:pt x="14340" y="6855"/>
                      <a:pt x="14340" y="6855"/>
                      <a:pt x="14279" y="6886"/>
                    </a:cubicBezTo>
                    <a:cubicBezTo>
                      <a:pt x="13155" y="8162"/>
                      <a:pt x="11817" y="9196"/>
                      <a:pt x="10358" y="10047"/>
                    </a:cubicBezTo>
                    <a:cubicBezTo>
                      <a:pt x="8996" y="9254"/>
                      <a:pt x="7492" y="8603"/>
                      <a:pt x="5913" y="8603"/>
                    </a:cubicBezTo>
                    <a:cubicBezTo>
                      <a:pt x="5554" y="8603"/>
                      <a:pt x="5192" y="8636"/>
                      <a:pt x="4826" y="8709"/>
                    </a:cubicBezTo>
                    <a:cubicBezTo>
                      <a:pt x="2820" y="9074"/>
                      <a:pt x="1543" y="10746"/>
                      <a:pt x="236" y="12175"/>
                    </a:cubicBezTo>
                    <a:lnTo>
                      <a:pt x="145" y="12175"/>
                    </a:lnTo>
                    <a:cubicBezTo>
                      <a:pt x="131" y="12160"/>
                      <a:pt x="115" y="12154"/>
                      <a:pt x="100" y="12154"/>
                    </a:cubicBezTo>
                    <a:cubicBezTo>
                      <a:pt x="49" y="12154"/>
                      <a:pt x="0" y="12219"/>
                      <a:pt x="24" y="12266"/>
                    </a:cubicBezTo>
                    <a:cubicBezTo>
                      <a:pt x="1124" y="13661"/>
                      <a:pt x="2697" y="15080"/>
                      <a:pt x="4515" y="15080"/>
                    </a:cubicBezTo>
                    <a:cubicBezTo>
                      <a:pt x="4756" y="15080"/>
                      <a:pt x="5002" y="15055"/>
                      <a:pt x="5252" y="15001"/>
                    </a:cubicBezTo>
                    <a:cubicBezTo>
                      <a:pt x="6437" y="14758"/>
                      <a:pt x="7379" y="14029"/>
                      <a:pt x="8200" y="13117"/>
                    </a:cubicBezTo>
                    <a:cubicBezTo>
                      <a:pt x="8200" y="13117"/>
                      <a:pt x="8230" y="13117"/>
                      <a:pt x="8230" y="13086"/>
                    </a:cubicBezTo>
                    <a:lnTo>
                      <a:pt x="8230" y="13026"/>
                    </a:lnTo>
                    <a:cubicBezTo>
                      <a:pt x="8990" y="12205"/>
                      <a:pt x="9689" y="11202"/>
                      <a:pt x="10328" y="10381"/>
                    </a:cubicBezTo>
                    <a:cubicBezTo>
                      <a:pt x="11787" y="9530"/>
                      <a:pt x="13094" y="8466"/>
                      <a:pt x="14158" y="7250"/>
                    </a:cubicBezTo>
                    <a:lnTo>
                      <a:pt x="14158" y="7250"/>
                    </a:lnTo>
                    <a:cubicBezTo>
                      <a:pt x="14127" y="7342"/>
                      <a:pt x="14127" y="7372"/>
                      <a:pt x="14097" y="7463"/>
                    </a:cubicBezTo>
                    <a:cubicBezTo>
                      <a:pt x="12303" y="10108"/>
                      <a:pt x="10844" y="12995"/>
                      <a:pt x="9112" y="15700"/>
                    </a:cubicBezTo>
                    <a:cubicBezTo>
                      <a:pt x="7744" y="17190"/>
                      <a:pt x="5525" y="17190"/>
                      <a:pt x="4005" y="18466"/>
                    </a:cubicBezTo>
                    <a:cubicBezTo>
                      <a:pt x="3337" y="19014"/>
                      <a:pt x="2820" y="19713"/>
                      <a:pt x="2546" y="20533"/>
                    </a:cubicBezTo>
                    <a:cubicBezTo>
                      <a:pt x="2212" y="21506"/>
                      <a:pt x="2242" y="22570"/>
                      <a:pt x="1847" y="23573"/>
                    </a:cubicBezTo>
                    <a:cubicBezTo>
                      <a:pt x="1817" y="23634"/>
                      <a:pt x="1847" y="23725"/>
                      <a:pt x="1939" y="23725"/>
                    </a:cubicBezTo>
                    <a:cubicBezTo>
                      <a:pt x="1939" y="23725"/>
                      <a:pt x="1939" y="23755"/>
                      <a:pt x="1969" y="23755"/>
                    </a:cubicBezTo>
                    <a:cubicBezTo>
                      <a:pt x="2798" y="23896"/>
                      <a:pt x="3791" y="24082"/>
                      <a:pt x="4744" y="24082"/>
                    </a:cubicBezTo>
                    <a:cubicBezTo>
                      <a:pt x="5851" y="24082"/>
                      <a:pt x="6906" y="23831"/>
                      <a:pt x="7592" y="22965"/>
                    </a:cubicBezTo>
                    <a:cubicBezTo>
                      <a:pt x="7896" y="22600"/>
                      <a:pt x="8078" y="22235"/>
                      <a:pt x="8230" y="21810"/>
                    </a:cubicBezTo>
                    <a:lnTo>
                      <a:pt x="8230" y="21780"/>
                    </a:lnTo>
                    <a:cubicBezTo>
                      <a:pt x="8930" y="19986"/>
                      <a:pt x="8474" y="17798"/>
                      <a:pt x="9233" y="16004"/>
                    </a:cubicBezTo>
                    <a:cubicBezTo>
                      <a:pt x="9598" y="15396"/>
                      <a:pt x="9963" y="14789"/>
                      <a:pt x="10328" y="14181"/>
                    </a:cubicBezTo>
                    <a:cubicBezTo>
                      <a:pt x="10632" y="13603"/>
                      <a:pt x="10966" y="13086"/>
                      <a:pt x="11270" y="12539"/>
                    </a:cubicBezTo>
                    <a:lnTo>
                      <a:pt x="11270" y="12539"/>
                    </a:lnTo>
                    <a:cubicBezTo>
                      <a:pt x="11240" y="12874"/>
                      <a:pt x="11209" y="13269"/>
                      <a:pt x="11209" y="13299"/>
                    </a:cubicBezTo>
                    <a:lnTo>
                      <a:pt x="11209" y="13573"/>
                    </a:lnTo>
                    <a:cubicBezTo>
                      <a:pt x="11027" y="15092"/>
                      <a:pt x="10024" y="16673"/>
                      <a:pt x="10601" y="18193"/>
                    </a:cubicBezTo>
                    <a:cubicBezTo>
                      <a:pt x="11088" y="19530"/>
                      <a:pt x="12607" y="20077"/>
                      <a:pt x="13854" y="20473"/>
                    </a:cubicBezTo>
                    <a:cubicBezTo>
                      <a:pt x="13914" y="20473"/>
                      <a:pt x="13945" y="20473"/>
                      <a:pt x="13975" y="20442"/>
                    </a:cubicBezTo>
                    <a:lnTo>
                      <a:pt x="14066" y="20533"/>
                    </a:lnTo>
                    <a:cubicBezTo>
                      <a:pt x="14075" y="20541"/>
                      <a:pt x="14081" y="20545"/>
                      <a:pt x="14085" y="20545"/>
                    </a:cubicBezTo>
                    <a:cubicBezTo>
                      <a:pt x="14097" y="20545"/>
                      <a:pt x="14097" y="20517"/>
                      <a:pt x="14097" y="20473"/>
                    </a:cubicBezTo>
                    <a:lnTo>
                      <a:pt x="14097" y="20442"/>
                    </a:lnTo>
                    <a:cubicBezTo>
                      <a:pt x="14127" y="20442"/>
                      <a:pt x="14158" y="20442"/>
                      <a:pt x="14158" y="20381"/>
                    </a:cubicBezTo>
                    <a:cubicBezTo>
                      <a:pt x="13914" y="18892"/>
                      <a:pt x="14887" y="17555"/>
                      <a:pt x="14370" y="16065"/>
                    </a:cubicBezTo>
                    <a:cubicBezTo>
                      <a:pt x="14158" y="15548"/>
                      <a:pt x="13854" y="15092"/>
                      <a:pt x="13458" y="14697"/>
                    </a:cubicBezTo>
                    <a:cubicBezTo>
                      <a:pt x="12881" y="14181"/>
                      <a:pt x="12091" y="13937"/>
                      <a:pt x="11483" y="13482"/>
                    </a:cubicBezTo>
                    <a:lnTo>
                      <a:pt x="11483" y="13421"/>
                    </a:lnTo>
                    <a:cubicBezTo>
                      <a:pt x="11483" y="13147"/>
                      <a:pt x="11635" y="12509"/>
                      <a:pt x="11513" y="12175"/>
                    </a:cubicBezTo>
                    <a:cubicBezTo>
                      <a:pt x="13610" y="8679"/>
                      <a:pt x="15647" y="5214"/>
                      <a:pt x="18656" y="2357"/>
                    </a:cubicBezTo>
                    <a:cubicBezTo>
                      <a:pt x="18717" y="2326"/>
                      <a:pt x="18687" y="2235"/>
                      <a:pt x="18656" y="2205"/>
                    </a:cubicBezTo>
                    <a:cubicBezTo>
                      <a:pt x="18960" y="1536"/>
                      <a:pt x="18717" y="655"/>
                      <a:pt x="18383" y="47"/>
                    </a:cubicBezTo>
                    <a:cubicBezTo>
                      <a:pt x="18371" y="13"/>
                      <a:pt x="18348" y="0"/>
                      <a:pt x="1832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82" name="Google Shape;582;p39"/>
          <p:cNvGrpSpPr/>
          <p:nvPr/>
        </p:nvGrpSpPr>
        <p:grpSpPr>
          <a:xfrm>
            <a:off x="7452320" y="555526"/>
            <a:ext cx="1206428" cy="612594"/>
            <a:chOff x="4969154" y="2654413"/>
            <a:chExt cx="957559" cy="486224"/>
          </a:xfrm>
        </p:grpSpPr>
        <p:sp>
          <p:nvSpPr>
            <p:cNvPr id="583" name="Google Shape;583;p39"/>
            <p:cNvSpPr/>
            <p:nvPr/>
          </p:nvSpPr>
          <p:spPr>
            <a:xfrm>
              <a:off x="4969154" y="2654413"/>
              <a:ext cx="957559" cy="486224"/>
            </a:xfrm>
            <a:custGeom>
              <a:avLst/>
              <a:gdLst/>
              <a:ahLst/>
              <a:cxnLst/>
              <a:rect l="l" t="t" r="r" b="b"/>
              <a:pathLst>
                <a:path w="43216" h="21944" extrusionOk="0">
                  <a:moveTo>
                    <a:pt x="25344" y="0"/>
                  </a:moveTo>
                  <a:cubicBezTo>
                    <a:pt x="24969" y="0"/>
                    <a:pt x="24593" y="18"/>
                    <a:pt x="24218" y="52"/>
                  </a:cubicBezTo>
                  <a:cubicBezTo>
                    <a:pt x="19181" y="552"/>
                    <a:pt x="12543" y="4655"/>
                    <a:pt x="13511" y="10226"/>
                  </a:cubicBezTo>
                  <a:cubicBezTo>
                    <a:pt x="11925" y="8372"/>
                    <a:pt x="9842" y="6713"/>
                    <a:pt x="7453" y="6713"/>
                  </a:cubicBezTo>
                  <a:cubicBezTo>
                    <a:pt x="6876" y="6713"/>
                    <a:pt x="6282" y="6809"/>
                    <a:pt x="5672" y="7023"/>
                  </a:cubicBezTo>
                  <a:cubicBezTo>
                    <a:pt x="2036" y="8358"/>
                    <a:pt x="1669" y="12828"/>
                    <a:pt x="3470" y="15763"/>
                  </a:cubicBezTo>
                  <a:cubicBezTo>
                    <a:pt x="3312" y="15740"/>
                    <a:pt x="3154" y="15729"/>
                    <a:pt x="2998" y="15729"/>
                  </a:cubicBezTo>
                  <a:cubicBezTo>
                    <a:pt x="1573" y="15729"/>
                    <a:pt x="288" y="16675"/>
                    <a:pt x="168" y="18298"/>
                  </a:cubicBezTo>
                  <a:cubicBezTo>
                    <a:pt x="1" y="20466"/>
                    <a:pt x="1802" y="21434"/>
                    <a:pt x="3637" y="21634"/>
                  </a:cubicBezTo>
                  <a:cubicBezTo>
                    <a:pt x="5792" y="21885"/>
                    <a:pt x="8015" y="21943"/>
                    <a:pt x="10244" y="21943"/>
                  </a:cubicBezTo>
                  <a:cubicBezTo>
                    <a:pt x="12154" y="21943"/>
                    <a:pt x="14067" y="21901"/>
                    <a:pt x="15946" y="21901"/>
                  </a:cubicBezTo>
                  <a:cubicBezTo>
                    <a:pt x="19949" y="21901"/>
                    <a:pt x="23951" y="21801"/>
                    <a:pt x="27921" y="21601"/>
                  </a:cubicBezTo>
                  <a:cubicBezTo>
                    <a:pt x="31523" y="21434"/>
                    <a:pt x="35326" y="21500"/>
                    <a:pt x="38829" y="20833"/>
                  </a:cubicBezTo>
                  <a:cubicBezTo>
                    <a:pt x="41197" y="20366"/>
                    <a:pt x="42665" y="18765"/>
                    <a:pt x="42865" y="16330"/>
                  </a:cubicBezTo>
                  <a:cubicBezTo>
                    <a:pt x="43216" y="12740"/>
                    <a:pt x="40224" y="9477"/>
                    <a:pt x="36949" y="9477"/>
                  </a:cubicBezTo>
                  <a:cubicBezTo>
                    <a:pt x="36177" y="9477"/>
                    <a:pt x="35389" y="9658"/>
                    <a:pt x="34626" y="10059"/>
                  </a:cubicBezTo>
                  <a:cubicBezTo>
                    <a:pt x="35193" y="7757"/>
                    <a:pt x="34459" y="5255"/>
                    <a:pt x="32991" y="3421"/>
                  </a:cubicBezTo>
                  <a:cubicBezTo>
                    <a:pt x="31128" y="1055"/>
                    <a:pt x="28269" y="0"/>
                    <a:pt x="25344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84" name="Google Shape;584;p39"/>
            <p:cNvGrpSpPr/>
            <p:nvPr/>
          </p:nvGrpSpPr>
          <p:grpSpPr>
            <a:xfrm>
              <a:off x="4995234" y="2667088"/>
              <a:ext cx="905410" cy="460771"/>
              <a:chOff x="1823150" y="3499775"/>
              <a:chExt cx="1079025" cy="549125"/>
            </a:xfrm>
          </p:grpSpPr>
          <p:sp>
            <p:nvSpPr>
              <p:cNvPr id="585" name="Google Shape;585;p39"/>
              <p:cNvSpPr/>
              <p:nvPr/>
            </p:nvSpPr>
            <p:spPr>
              <a:xfrm>
                <a:off x="1844000" y="3519475"/>
                <a:ext cx="1046600" cy="509700"/>
              </a:xfrm>
              <a:custGeom>
                <a:avLst/>
                <a:gdLst/>
                <a:ahLst/>
                <a:cxnLst/>
                <a:rect l="l" t="t" r="r" b="b"/>
                <a:pathLst>
                  <a:path w="41864" h="20388" extrusionOk="0">
                    <a:moveTo>
                      <a:pt x="24309" y="0"/>
                    </a:moveTo>
                    <a:cubicBezTo>
                      <a:pt x="24190" y="0"/>
                      <a:pt x="24070" y="2"/>
                      <a:pt x="23950" y="7"/>
                    </a:cubicBezTo>
                    <a:cubicBezTo>
                      <a:pt x="18780" y="207"/>
                      <a:pt x="10774" y="4843"/>
                      <a:pt x="13777" y="11115"/>
                    </a:cubicBezTo>
                    <a:cubicBezTo>
                      <a:pt x="13938" y="11369"/>
                      <a:pt x="13715" y="11607"/>
                      <a:pt x="13486" y="11607"/>
                    </a:cubicBezTo>
                    <a:cubicBezTo>
                      <a:pt x="13384" y="11607"/>
                      <a:pt x="13281" y="11561"/>
                      <a:pt x="13209" y="11448"/>
                    </a:cubicBezTo>
                    <a:cubicBezTo>
                      <a:pt x="11605" y="9105"/>
                      <a:pt x="9506" y="6700"/>
                      <a:pt x="6467" y="6700"/>
                    </a:cubicBezTo>
                    <a:cubicBezTo>
                      <a:pt x="6347" y="6700"/>
                      <a:pt x="6227" y="6704"/>
                      <a:pt x="6104" y="6711"/>
                    </a:cubicBezTo>
                    <a:cubicBezTo>
                      <a:pt x="1534" y="7012"/>
                      <a:pt x="1735" y="12049"/>
                      <a:pt x="3102" y="15151"/>
                    </a:cubicBezTo>
                    <a:lnTo>
                      <a:pt x="3169" y="15151"/>
                    </a:lnTo>
                    <a:cubicBezTo>
                      <a:pt x="3385" y="15212"/>
                      <a:pt x="3344" y="15559"/>
                      <a:pt x="3100" y="15559"/>
                    </a:cubicBezTo>
                    <a:cubicBezTo>
                      <a:pt x="3080" y="15559"/>
                      <a:pt x="3058" y="15556"/>
                      <a:pt x="3036" y="15551"/>
                    </a:cubicBezTo>
                    <a:cubicBezTo>
                      <a:pt x="2842" y="15521"/>
                      <a:pt x="2657" y="15506"/>
                      <a:pt x="2479" y="15506"/>
                    </a:cubicBezTo>
                    <a:cubicBezTo>
                      <a:pt x="1277" y="15506"/>
                      <a:pt x="436" y="16199"/>
                      <a:pt x="0" y="17653"/>
                    </a:cubicBezTo>
                    <a:cubicBezTo>
                      <a:pt x="33" y="19187"/>
                      <a:pt x="934" y="20021"/>
                      <a:pt x="2735" y="20154"/>
                    </a:cubicBezTo>
                    <a:cubicBezTo>
                      <a:pt x="3236" y="20254"/>
                      <a:pt x="3778" y="20271"/>
                      <a:pt x="4320" y="20271"/>
                    </a:cubicBezTo>
                    <a:cubicBezTo>
                      <a:pt x="4591" y="20271"/>
                      <a:pt x="4862" y="20267"/>
                      <a:pt x="5128" y="20267"/>
                    </a:cubicBezTo>
                    <a:cubicBezTo>
                      <a:pt x="5393" y="20267"/>
                      <a:pt x="5654" y="20271"/>
                      <a:pt x="5904" y="20288"/>
                    </a:cubicBezTo>
                    <a:cubicBezTo>
                      <a:pt x="8106" y="20355"/>
                      <a:pt x="10341" y="20388"/>
                      <a:pt x="12542" y="20388"/>
                    </a:cubicBezTo>
                    <a:cubicBezTo>
                      <a:pt x="16945" y="20388"/>
                      <a:pt x="21382" y="20355"/>
                      <a:pt x="25785" y="20154"/>
                    </a:cubicBezTo>
                    <a:cubicBezTo>
                      <a:pt x="28020" y="20021"/>
                      <a:pt x="30222" y="19954"/>
                      <a:pt x="32423" y="19787"/>
                    </a:cubicBezTo>
                    <a:cubicBezTo>
                      <a:pt x="34525" y="19654"/>
                      <a:pt x="37627" y="19888"/>
                      <a:pt x="39462" y="18787"/>
                    </a:cubicBezTo>
                    <a:cubicBezTo>
                      <a:pt x="41863" y="17286"/>
                      <a:pt x="41663" y="13716"/>
                      <a:pt x="40229" y="11682"/>
                    </a:cubicBezTo>
                    <a:cubicBezTo>
                      <a:pt x="39245" y="10226"/>
                      <a:pt x="37821" y="9536"/>
                      <a:pt x="36306" y="9536"/>
                    </a:cubicBezTo>
                    <a:cubicBezTo>
                      <a:pt x="35250" y="9536"/>
                      <a:pt x="34150" y="9871"/>
                      <a:pt x="33124" y="10514"/>
                    </a:cubicBezTo>
                    <a:cubicBezTo>
                      <a:pt x="33075" y="10539"/>
                      <a:pt x="33025" y="10549"/>
                      <a:pt x="32977" y="10549"/>
                    </a:cubicBezTo>
                    <a:cubicBezTo>
                      <a:pt x="32697" y="10549"/>
                      <a:pt x="32467" y="10180"/>
                      <a:pt x="32723" y="9980"/>
                    </a:cubicBezTo>
                    <a:cubicBezTo>
                      <a:pt x="32757" y="9980"/>
                      <a:pt x="32757" y="9947"/>
                      <a:pt x="32790" y="9947"/>
                    </a:cubicBezTo>
                    <a:lnTo>
                      <a:pt x="32790" y="9880"/>
                    </a:lnTo>
                    <a:cubicBezTo>
                      <a:pt x="34291" y="4334"/>
                      <a:pt x="29633" y="0"/>
                      <a:pt x="2430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39"/>
              <p:cNvSpPr/>
              <p:nvPr/>
            </p:nvSpPr>
            <p:spPr>
              <a:xfrm>
                <a:off x="1823150" y="3499775"/>
                <a:ext cx="1079025" cy="549125"/>
              </a:xfrm>
              <a:custGeom>
                <a:avLst/>
                <a:gdLst/>
                <a:ahLst/>
                <a:cxnLst/>
                <a:rect l="l" t="t" r="r" b="b"/>
                <a:pathLst>
                  <a:path w="43161" h="21965" extrusionOk="0">
                    <a:moveTo>
                      <a:pt x="25212" y="655"/>
                    </a:moveTo>
                    <a:cubicBezTo>
                      <a:pt x="30564" y="655"/>
                      <a:pt x="35159" y="4988"/>
                      <a:pt x="33691" y="10535"/>
                    </a:cubicBezTo>
                    <a:lnTo>
                      <a:pt x="33691" y="10602"/>
                    </a:lnTo>
                    <a:cubicBezTo>
                      <a:pt x="33657" y="10602"/>
                      <a:pt x="33657" y="10635"/>
                      <a:pt x="33591" y="10635"/>
                    </a:cubicBezTo>
                    <a:cubicBezTo>
                      <a:pt x="33372" y="10854"/>
                      <a:pt x="33579" y="11229"/>
                      <a:pt x="33844" y="11229"/>
                    </a:cubicBezTo>
                    <a:cubicBezTo>
                      <a:pt x="33903" y="11229"/>
                      <a:pt x="33964" y="11211"/>
                      <a:pt x="34024" y="11169"/>
                    </a:cubicBezTo>
                    <a:cubicBezTo>
                      <a:pt x="34981" y="10597"/>
                      <a:pt x="36022" y="10296"/>
                      <a:pt x="37036" y="10296"/>
                    </a:cubicBezTo>
                    <a:cubicBezTo>
                      <a:pt x="38568" y="10296"/>
                      <a:pt x="40039" y="10984"/>
                      <a:pt x="41063" y="12470"/>
                    </a:cubicBezTo>
                    <a:cubicBezTo>
                      <a:pt x="42497" y="14504"/>
                      <a:pt x="42697" y="18074"/>
                      <a:pt x="40329" y="19575"/>
                    </a:cubicBezTo>
                    <a:cubicBezTo>
                      <a:pt x="39041" y="20348"/>
                      <a:pt x="37111" y="20463"/>
                      <a:pt x="35372" y="20463"/>
                    </a:cubicBezTo>
                    <a:cubicBezTo>
                      <a:pt x="34634" y="20463"/>
                      <a:pt x="33930" y="20442"/>
                      <a:pt x="33324" y="20442"/>
                    </a:cubicBezTo>
                    <a:cubicBezTo>
                      <a:pt x="31089" y="20609"/>
                      <a:pt x="28887" y="20742"/>
                      <a:pt x="26686" y="20809"/>
                    </a:cubicBezTo>
                    <a:cubicBezTo>
                      <a:pt x="22813" y="20984"/>
                      <a:pt x="18965" y="21082"/>
                      <a:pt x="15099" y="21082"/>
                    </a:cubicBezTo>
                    <a:cubicBezTo>
                      <a:pt x="14536" y="21082"/>
                      <a:pt x="13973" y="21080"/>
                      <a:pt x="13410" y="21076"/>
                    </a:cubicBezTo>
                    <a:lnTo>
                      <a:pt x="6772" y="20942"/>
                    </a:lnTo>
                    <a:cubicBezTo>
                      <a:pt x="6521" y="20926"/>
                      <a:pt x="6263" y="20922"/>
                      <a:pt x="6000" y="20922"/>
                    </a:cubicBezTo>
                    <a:cubicBezTo>
                      <a:pt x="5736" y="20922"/>
                      <a:pt x="5469" y="20926"/>
                      <a:pt x="5200" y="20926"/>
                    </a:cubicBezTo>
                    <a:cubicBezTo>
                      <a:pt x="4662" y="20926"/>
                      <a:pt x="4120" y="20909"/>
                      <a:pt x="3603" y="20809"/>
                    </a:cubicBezTo>
                    <a:cubicBezTo>
                      <a:pt x="1835" y="20676"/>
                      <a:pt x="901" y="19842"/>
                      <a:pt x="867" y="18307"/>
                    </a:cubicBezTo>
                    <a:cubicBezTo>
                      <a:pt x="1299" y="16869"/>
                      <a:pt x="2127" y="16150"/>
                      <a:pt x="3309" y="16150"/>
                    </a:cubicBezTo>
                    <a:cubicBezTo>
                      <a:pt x="3498" y="16150"/>
                      <a:pt x="3696" y="16169"/>
                      <a:pt x="3903" y="16206"/>
                    </a:cubicBezTo>
                    <a:cubicBezTo>
                      <a:pt x="3926" y="16211"/>
                      <a:pt x="3948" y="16213"/>
                      <a:pt x="3969" y="16213"/>
                    </a:cubicBezTo>
                    <a:cubicBezTo>
                      <a:pt x="4221" y="16213"/>
                      <a:pt x="4314" y="15867"/>
                      <a:pt x="4036" y="15805"/>
                    </a:cubicBezTo>
                    <a:lnTo>
                      <a:pt x="4003" y="15805"/>
                    </a:lnTo>
                    <a:cubicBezTo>
                      <a:pt x="2635" y="12737"/>
                      <a:pt x="2402" y="7666"/>
                      <a:pt x="7005" y="7399"/>
                    </a:cubicBezTo>
                    <a:cubicBezTo>
                      <a:pt x="7143" y="7389"/>
                      <a:pt x="7280" y="7384"/>
                      <a:pt x="7415" y="7384"/>
                    </a:cubicBezTo>
                    <a:cubicBezTo>
                      <a:pt x="10368" y="7384"/>
                      <a:pt x="12482" y="9774"/>
                      <a:pt x="14077" y="12103"/>
                    </a:cubicBezTo>
                    <a:cubicBezTo>
                      <a:pt x="14162" y="12219"/>
                      <a:pt x="14273" y="12269"/>
                      <a:pt x="14380" y="12269"/>
                    </a:cubicBezTo>
                    <a:cubicBezTo>
                      <a:pt x="14609" y="12269"/>
                      <a:pt x="14814" y="12042"/>
                      <a:pt x="14677" y="11769"/>
                    </a:cubicBezTo>
                    <a:cubicBezTo>
                      <a:pt x="11642" y="5531"/>
                      <a:pt x="19647" y="861"/>
                      <a:pt x="24851" y="661"/>
                    </a:cubicBezTo>
                    <a:cubicBezTo>
                      <a:pt x="24972" y="657"/>
                      <a:pt x="25092" y="655"/>
                      <a:pt x="25212" y="655"/>
                    </a:cubicBezTo>
                    <a:close/>
                    <a:moveTo>
                      <a:pt x="25412" y="0"/>
                    </a:moveTo>
                    <a:cubicBezTo>
                      <a:pt x="25014" y="0"/>
                      <a:pt x="24615" y="21"/>
                      <a:pt x="24217" y="61"/>
                    </a:cubicBezTo>
                    <a:cubicBezTo>
                      <a:pt x="19180" y="561"/>
                      <a:pt x="12542" y="4731"/>
                      <a:pt x="13510" y="10235"/>
                    </a:cubicBezTo>
                    <a:cubicBezTo>
                      <a:pt x="11933" y="8390"/>
                      <a:pt x="9863" y="6739"/>
                      <a:pt x="7490" y="6739"/>
                    </a:cubicBezTo>
                    <a:cubicBezTo>
                      <a:pt x="6901" y="6739"/>
                      <a:pt x="6294" y="6840"/>
                      <a:pt x="5671" y="7066"/>
                    </a:cubicBezTo>
                    <a:cubicBezTo>
                      <a:pt x="2035" y="8333"/>
                      <a:pt x="1668" y="12837"/>
                      <a:pt x="3469" y="15772"/>
                    </a:cubicBezTo>
                    <a:cubicBezTo>
                      <a:pt x="3331" y="15755"/>
                      <a:pt x="3193" y="15747"/>
                      <a:pt x="3057" y="15747"/>
                    </a:cubicBezTo>
                    <a:cubicBezTo>
                      <a:pt x="1585" y="15747"/>
                      <a:pt x="289" y="16720"/>
                      <a:pt x="167" y="18307"/>
                    </a:cubicBezTo>
                    <a:cubicBezTo>
                      <a:pt x="0" y="20475"/>
                      <a:pt x="1801" y="21443"/>
                      <a:pt x="3636" y="21643"/>
                    </a:cubicBezTo>
                    <a:cubicBezTo>
                      <a:pt x="5706" y="21902"/>
                      <a:pt x="7839" y="21964"/>
                      <a:pt x="9975" y="21964"/>
                    </a:cubicBezTo>
                    <a:cubicBezTo>
                      <a:pt x="11968" y="21964"/>
                      <a:pt x="13963" y="21910"/>
                      <a:pt x="15911" y="21910"/>
                    </a:cubicBezTo>
                    <a:cubicBezTo>
                      <a:pt x="19914" y="21843"/>
                      <a:pt x="23917" y="21776"/>
                      <a:pt x="27920" y="21610"/>
                    </a:cubicBezTo>
                    <a:cubicBezTo>
                      <a:pt x="31489" y="21443"/>
                      <a:pt x="35325" y="21509"/>
                      <a:pt x="38828" y="20842"/>
                    </a:cubicBezTo>
                    <a:cubicBezTo>
                      <a:pt x="41163" y="20409"/>
                      <a:pt x="42664" y="18774"/>
                      <a:pt x="42864" y="16339"/>
                    </a:cubicBezTo>
                    <a:cubicBezTo>
                      <a:pt x="43161" y="12749"/>
                      <a:pt x="40159" y="9486"/>
                      <a:pt x="36881" y="9486"/>
                    </a:cubicBezTo>
                    <a:cubicBezTo>
                      <a:pt x="36109" y="9486"/>
                      <a:pt x="35321" y="9667"/>
                      <a:pt x="34558" y="10068"/>
                    </a:cubicBezTo>
                    <a:cubicBezTo>
                      <a:pt x="35192" y="7766"/>
                      <a:pt x="34391" y="5298"/>
                      <a:pt x="32990" y="3430"/>
                    </a:cubicBezTo>
                    <a:cubicBezTo>
                      <a:pt x="31142" y="1083"/>
                      <a:pt x="28313" y="0"/>
                      <a:pt x="25412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7" name="Google Shape;587;p39"/>
              <p:cNvSpPr/>
              <p:nvPr/>
            </p:nvSpPr>
            <p:spPr>
              <a:xfrm>
                <a:off x="1844825" y="3516125"/>
                <a:ext cx="1040775" cy="469700"/>
              </a:xfrm>
              <a:custGeom>
                <a:avLst/>
                <a:gdLst/>
                <a:ahLst/>
                <a:cxnLst/>
                <a:rect l="l" t="t" r="r" b="b"/>
                <a:pathLst>
                  <a:path w="41631" h="18788" extrusionOk="0">
                    <a:moveTo>
                      <a:pt x="24345" y="1"/>
                    </a:moveTo>
                    <a:cubicBezTo>
                      <a:pt x="24225" y="1"/>
                      <a:pt x="24105" y="3"/>
                      <a:pt x="23984" y="7"/>
                    </a:cubicBezTo>
                    <a:cubicBezTo>
                      <a:pt x="18780" y="207"/>
                      <a:pt x="10775" y="4877"/>
                      <a:pt x="13810" y="11115"/>
                    </a:cubicBezTo>
                    <a:cubicBezTo>
                      <a:pt x="13949" y="11370"/>
                      <a:pt x="13735" y="11608"/>
                      <a:pt x="13502" y="11608"/>
                    </a:cubicBezTo>
                    <a:cubicBezTo>
                      <a:pt x="13399" y="11608"/>
                      <a:pt x="13292" y="11561"/>
                      <a:pt x="13210" y="11449"/>
                    </a:cubicBezTo>
                    <a:cubicBezTo>
                      <a:pt x="11615" y="9120"/>
                      <a:pt x="9501" y="6730"/>
                      <a:pt x="6548" y="6730"/>
                    </a:cubicBezTo>
                    <a:cubicBezTo>
                      <a:pt x="6413" y="6730"/>
                      <a:pt x="6276" y="6735"/>
                      <a:pt x="6138" y="6745"/>
                    </a:cubicBezTo>
                    <a:cubicBezTo>
                      <a:pt x="1535" y="7012"/>
                      <a:pt x="1768" y="12083"/>
                      <a:pt x="3136" y="15151"/>
                    </a:cubicBezTo>
                    <a:lnTo>
                      <a:pt x="3169" y="15151"/>
                    </a:lnTo>
                    <a:cubicBezTo>
                      <a:pt x="3447" y="15213"/>
                      <a:pt x="3354" y="15559"/>
                      <a:pt x="3102" y="15559"/>
                    </a:cubicBezTo>
                    <a:cubicBezTo>
                      <a:pt x="3081" y="15559"/>
                      <a:pt x="3059" y="15557"/>
                      <a:pt x="3036" y="15552"/>
                    </a:cubicBezTo>
                    <a:cubicBezTo>
                      <a:pt x="2829" y="15515"/>
                      <a:pt x="2631" y="15496"/>
                      <a:pt x="2442" y="15496"/>
                    </a:cubicBezTo>
                    <a:cubicBezTo>
                      <a:pt x="1260" y="15496"/>
                      <a:pt x="432" y="16215"/>
                      <a:pt x="0" y="17653"/>
                    </a:cubicBezTo>
                    <a:cubicBezTo>
                      <a:pt x="0" y="18053"/>
                      <a:pt x="100" y="18454"/>
                      <a:pt x="267" y="18787"/>
                    </a:cubicBezTo>
                    <a:cubicBezTo>
                      <a:pt x="596" y="17609"/>
                      <a:pt x="1892" y="16521"/>
                      <a:pt x="3177" y="16521"/>
                    </a:cubicBezTo>
                    <a:cubicBezTo>
                      <a:pt x="3456" y="16521"/>
                      <a:pt x="3735" y="16573"/>
                      <a:pt x="4003" y="16686"/>
                    </a:cubicBezTo>
                    <a:cubicBezTo>
                      <a:pt x="4170" y="16786"/>
                      <a:pt x="4370" y="16853"/>
                      <a:pt x="4537" y="16953"/>
                    </a:cubicBezTo>
                    <a:lnTo>
                      <a:pt x="4170" y="15952"/>
                    </a:lnTo>
                    <a:cubicBezTo>
                      <a:pt x="3169" y="12916"/>
                      <a:pt x="4504" y="8847"/>
                      <a:pt x="8273" y="8847"/>
                    </a:cubicBezTo>
                    <a:cubicBezTo>
                      <a:pt x="11142" y="8847"/>
                      <a:pt x="13143" y="11782"/>
                      <a:pt x="14511" y="14017"/>
                    </a:cubicBezTo>
                    <a:cubicBezTo>
                      <a:pt x="14544" y="11482"/>
                      <a:pt x="15345" y="8947"/>
                      <a:pt x="16979" y="6979"/>
                    </a:cubicBezTo>
                    <a:cubicBezTo>
                      <a:pt x="18704" y="4886"/>
                      <a:pt x="21070" y="3581"/>
                      <a:pt x="23431" y="3581"/>
                    </a:cubicBezTo>
                    <a:cubicBezTo>
                      <a:pt x="25134" y="3581"/>
                      <a:pt x="26834" y="4260"/>
                      <a:pt x="28287" y="5811"/>
                    </a:cubicBezTo>
                    <a:cubicBezTo>
                      <a:pt x="29955" y="7613"/>
                      <a:pt x="30956" y="9981"/>
                      <a:pt x="31323" y="12483"/>
                    </a:cubicBezTo>
                    <a:cubicBezTo>
                      <a:pt x="32072" y="12146"/>
                      <a:pt x="32933" y="11978"/>
                      <a:pt x="33797" y="11978"/>
                    </a:cubicBezTo>
                    <a:cubicBezTo>
                      <a:pt x="34819" y="11978"/>
                      <a:pt x="35844" y="12213"/>
                      <a:pt x="36693" y="12683"/>
                    </a:cubicBezTo>
                    <a:cubicBezTo>
                      <a:pt x="37127" y="12916"/>
                      <a:pt x="37460" y="13183"/>
                      <a:pt x="37794" y="13517"/>
                    </a:cubicBezTo>
                    <a:cubicBezTo>
                      <a:pt x="39195" y="14317"/>
                      <a:pt x="40396" y="15685"/>
                      <a:pt x="40896" y="17186"/>
                    </a:cubicBezTo>
                    <a:cubicBezTo>
                      <a:pt x="41630" y="15485"/>
                      <a:pt x="41230" y="13283"/>
                      <a:pt x="40229" y="11816"/>
                    </a:cubicBezTo>
                    <a:cubicBezTo>
                      <a:pt x="39205" y="10330"/>
                      <a:pt x="37747" y="9642"/>
                      <a:pt x="36217" y="9642"/>
                    </a:cubicBezTo>
                    <a:cubicBezTo>
                      <a:pt x="35204" y="9642"/>
                      <a:pt x="34160" y="9943"/>
                      <a:pt x="33191" y="10515"/>
                    </a:cubicBezTo>
                    <a:cubicBezTo>
                      <a:pt x="33131" y="10557"/>
                      <a:pt x="33069" y="10575"/>
                      <a:pt x="33011" y="10575"/>
                    </a:cubicBezTo>
                    <a:cubicBezTo>
                      <a:pt x="32746" y="10575"/>
                      <a:pt x="32544" y="10200"/>
                      <a:pt x="32790" y="9981"/>
                    </a:cubicBezTo>
                    <a:lnTo>
                      <a:pt x="32824" y="9948"/>
                    </a:lnTo>
                    <a:lnTo>
                      <a:pt x="32824" y="9881"/>
                    </a:lnTo>
                    <a:cubicBezTo>
                      <a:pt x="34292" y="4334"/>
                      <a:pt x="29697" y="1"/>
                      <a:pt x="24345" y="1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8" name="Google Shape;588;p39"/>
              <p:cNvSpPr/>
              <p:nvPr/>
            </p:nvSpPr>
            <p:spPr>
              <a:xfrm>
                <a:off x="1823150" y="3499775"/>
                <a:ext cx="1079025" cy="549125"/>
              </a:xfrm>
              <a:custGeom>
                <a:avLst/>
                <a:gdLst/>
                <a:ahLst/>
                <a:cxnLst/>
                <a:rect l="l" t="t" r="r" b="b"/>
                <a:pathLst>
                  <a:path w="43161" h="21965" extrusionOk="0">
                    <a:moveTo>
                      <a:pt x="25212" y="655"/>
                    </a:moveTo>
                    <a:cubicBezTo>
                      <a:pt x="30564" y="655"/>
                      <a:pt x="35159" y="4988"/>
                      <a:pt x="33691" y="10535"/>
                    </a:cubicBezTo>
                    <a:lnTo>
                      <a:pt x="33691" y="10602"/>
                    </a:lnTo>
                    <a:cubicBezTo>
                      <a:pt x="33657" y="10602"/>
                      <a:pt x="33657" y="10635"/>
                      <a:pt x="33591" y="10635"/>
                    </a:cubicBezTo>
                    <a:cubicBezTo>
                      <a:pt x="33372" y="10854"/>
                      <a:pt x="33579" y="11229"/>
                      <a:pt x="33844" y="11229"/>
                    </a:cubicBezTo>
                    <a:cubicBezTo>
                      <a:pt x="33903" y="11229"/>
                      <a:pt x="33964" y="11211"/>
                      <a:pt x="34024" y="11169"/>
                    </a:cubicBezTo>
                    <a:cubicBezTo>
                      <a:pt x="34981" y="10597"/>
                      <a:pt x="36022" y="10296"/>
                      <a:pt x="37036" y="10296"/>
                    </a:cubicBezTo>
                    <a:cubicBezTo>
                      <a:pt x="38568" y="10296"/>
                      <a:pt x="40039" y="10984"/>
                      <a:pt x="41063" y="12470"/>
                    </a:cubicBezTo>
                    <a:cubicBezTo>
                      <a:pt x="42497" y="14504"/>
                      <a:pt x="42697" y="18074"/>
                      <a:pt x="40329" y="19575"/>
                    </a:cubicBezTo>
                    <a:cubicBezTo>
                      <a:pt x="39041" y="20348"/>
                      <a:pt x="37111" y="20463"/>
                      <a:pt x="35372" y="20463"/>
                    </a:cubicBezTo>
                    <a:cubicBezTo>
                      <a:pt x="34634" y="20463"/>
                      <a:pt x="33930" y="20442"/>
                      <a:pt x="33324" y="20442"/>
                    </a:cubicBezTo>
                    <a:cubicBezTo>
                      <a:pt x="31089" y="20609"/>
                      <a:pt x="28887" y="20742"/>
                      <a:pt x="26686" y="20809"/>
                    </a:cubicBezTo>
                    <a:cubicBezTo>
                      <a:pt x="22813" y="20984"/>
                      <a:pt x="18965" y="21082"/>
                      <a:pt x="15099" y="21082"/>
                    </a:cubicBezTo>
                    <a:cubicBezTo>
                      <a:pt x="14536" y="21082"/>
                      <a:pt x="13973" y="21080"/>
                      <a:pt x="13410" y="21076"/>
                    </a:cubicBezTo>
                    <a:lnTo>
                      <a:pt x="6772" y="20942"/>
                    </a:lnTo>
                    <a:cubicBezTo>
                      <a:pt x="6521" y="20926"/>
                      <a:pt x="6263" y="20922"/>
                      <a:pt x="6000" y="20922"/>
                    </a:cubicBezTo>
                    <a:cubicBezTo>
                      <a:pt x="5736" y="20922"/>
                      <a:pt x="5469" y="20926"/>
                      <a:pt x="5200" y="20926"/>
                    </a:cubicBezTo>
                    <a:cubicBezTo>
                      <a:pt x="4662" y="20926"/>
                      <a:pt x="4120" y="20909"/>
                      <a:pt x="3603" y="20809"/>
                    </a:cubicBezTo>
                    <a:cubicBezTo>
                      <a:pt x="1835" y="20676"/>
                      <a:pt x="901" y="19842"/>
                      <a:pt x="867" y="18307"/>
                    </a:cubicBezTo>
                    <a:cubicBezTo>
                      <a:pt x="1299" y="16869"/>
                      <a:pt x="2127" y="16150"/>
                      <a:pt x="3309" y="16150"/>
                    </a:cubicBezTo>
                    <a:cubicBezTo>
                      <a:pt x="3498" y="16150"/>
                      <a:pt x="3696" y="16169"/>
                      <a:pt x="3903" y="16206"/>
                    </a:cubicBezTo>
                    <a:cubicBezTo>
                      <a:pt x="3926" y="16211"/>
                      <a:pt x="3948" y="16213"/>
                      <a:pt x="3969" y="16213"/>
                    </a:cubicBezTo>
                    <a:cubicBezTo>
                      <a:pt x="4221" y="16213"/>
                      <a:pt x="4314" y="15867"/>
                      <a:pt x="4036" y="15805"/>
                    </a:cubicBezTo>
                    <a:lnTo>
                      <a:pt x="4003" y="15805"/>
                    </a:lnTo>
                    <a:cubicBezTo>
                      <a:pt x="2635" y="12737"/>
                      <a:pt x="2402" y="7666"/>
                      <a:pt x="7005" y="7399"/>
                    </a:cubicBezTo>
                    <a:cubicBezTo>
                      <a:pt x="7143" y="7389"/>
                      <a:pt x="7280" y="7384"/>
                      <a:pt x="7415" y="7384"/>
                    </a:cubicBezTo>
                    <a:cubicBezTo>
                      <a:pt x="10368" y="7384"/>
                      <a:pt x="12482" y="9774"/>
                      <a:pt x="14077" y="12103"/>
                    </a:cubicBezTo>
                    <a:cubicBezTo>
                      <a:pt x="14162" y="12219"/>
                      <a:pt x="14273" y="12269"/>
                      <a:pt x="14380" y="12269"/>
                    </a:cubicBezTo>
                    <a:cubicBezTo>
                      <a:pt x="14609" y="12269"/>
                      <a:pt x="14814" y="12042"/>
                      <a:pt x="14677" y="11769"/>
                    </a:cubicBezTo>
                    <a:cubicBezTo>
                      <a:pt x="11642" y="5531"/>
                      <a:pt x="19647" y="861"/>
                      <a:pt x="24851" y="661"/>
                    </a:cubicBezTo>
                    <a:cubicBezTo>
                      <a:pt x="24972" y="657"/>
                      <a:pt x="25092" y="655"/>
                      <a:pt x="25212" y="655"/>
                    </a:cubicBezTo>
                    <a:close/>
                    <a:moveTo>
                      <a:pt x="25412" y="0"/>
                    </a:moveTo>
                    <a:cubicBezTo>
                      <a:pt x="25014" y="0"/>
                      <a:pt x="24615" y="21"/>
                      <a:pt x="24217" y="61"/>
                    </a:cubicBezTo>
                    <a:cubicBezTo>
                      <a:pt x="19180" y="561"/>
                      <a:pt x="12542" y="4731"/>
                      <a:pt x="13510" y="10235"/>
                    </a:cubicBezTo>
                    <a:cubicBezTo>
                      <a:pt x="11933" y="8390"/>
                      <a:pt x="9863" y="6739"/>
                      <a:pt x="7490" y="6739"/>
                    </a:cubicBezTo>
                    <a:cubicBezTo>
                      <a:pt x="6901" y="6739"/>
                      <a:pt x="6294" y="6840"/>
                      <a:pt x="5671" y="7066"/>
                    </a:cubicBezTo>
                    <a:cubicBezTo>
                      <a:pt x="2035" y="8333"/>
                      <a:pt x="1668" y="12837"/>
                      <a:pt x="3469" y="15772"/>
                    </a:cubicBezTo>
                    <a:cubicBezTo>
                      <a:pt x="3331" y="15755"/>
                      <a:pt x="3193" y="15747"/>
                      <a:pt x="3057" y="15747"/>
                    </a:cubicBezTo>
                    <a:cubicBezTo>
                      <a:pt x="1585" y="15747"/>
                      <a:pt x="289" y="16720"/>
                      <a:pt x="167" y="18307"/>
                    </a:cubicBezTo>
                    <a:cubicBezTo>
                      <a:pt x="0" y="20475"/>
                      <a:pt x="1801" y="21443"/>
                      <a:pt x="3636" y="21643"/>
                    </a:cubicBezTo>
                    <a:cubicBezTo>
                      <a:pt x="5706" y="21902"/>
                      <a:pt x="7839" y="21964"/>
                      <a:pt x="9975" y="21964"/>
                    </a:cubicBezTo>
                    <a:cubicBezTo>
                      <a:pt x="11968" y="21964"/>
                      <a:pt x="13963" y="21910"/>
                      <a:pt x="15911" y="21910"/>
                    </a:cubicBezTo>
                    <a:cubicBezTo>
                      <a:pt x="19914" y="21843"/>
                      <a:pt x="23917" y="21776"/>
                      <a:pt x="27920" y="21610"/>
                    </a:cubicBezTo>
                    <a:cubicBezTo>
                      <a:pt x="31489" y="21443"/>
                      <a:pt x="35325" y="21509"/>
                      <a:pt x="38828" y="20842"/>
                    </a:cubicBezTo>
                    <a:cubicBezTo>
                      <a:pt x="41163" y="20409"/>
                      <a:pt x="42664" y="18774"/>
                      <a:pt x="42864" y="16339"/>
                    </a:cubicBezTo>
                    <a:cubicBezTo>
                      <a:pt x="43161" y="12749"/>
                      <a:pt x="40159" y="9486"/>
                      <a:pt x="36881" y="9486"/>
                    </a:cubicBezTo>
                    <a:cubicBezTo>
                      <a:pt x="36109" y="9486"/>
                      <a:pt x="35321" y="9667"/>
                      <a:pt x="34558" y="10068"/>
                    </a:cubicBezTo>
                    <a:cubicBezTo>
                      <a:pt x="35192" y="7766"/>
                      <a:pt x="34391" y="5298"/>
                      <a:pt x="32990" y="3430"/>
                    </a:cubicBezTo>
                    <a:cubicBezTo>
                      <a:pt x="31142" y="1083"/>
                      <a:pt x="28313" y="0"/>
                      <a:pt x="254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89" name="Google Shape;589;p39"/>
          <p:cNvGrpSpPr/>
          <p:nvPr/>
        </p:nvGrpSpPr>
        <p:grpSpPr>
          <a:xfrm>
            <a:off x="0" y="4371950"/>
            <a:ext cx="1143869" cy="544176"/>
            <a:chOff x="5102400" y="2058675"/>
            <a:chExt cx="691076" cy="328748"/>
          </a:xfrm>
        </p:grpSpPr>
        <p:sp>
          <p:nvSpPr>
            <p:cNvPr id="590" name="Google Shape;590;p39"/>
            <p:cNvSpPr/>
            <p:nvPr/>
          </p:nvSpPr>
          <p:spPr>
            <a:xfrm>
              <a:off x="5102400" y="2058675"/>
              <a:ext cx="691076" cy="328748"/>
            </a:xfrm>
            <a:custGeom>
              <a:avLst/>
              <a:gdLst/>
              <a:ahLst/>
              <a:cxnLst/>
              <a:rect l="l" t="t" r="r" b="b"/>
              <a:pathLst>
                <a:path w="30931" h="14714" extrusionOk="0">
                  <a:moveTo>
                    <a:pt x="13329" y="0"/>
                  </a:moveTo>
                  <a:cubicBezTo>
                    <a:pt x="13102" y="0"/>
                    <a:pt x="12876" y="12"/>
                    <a:pt x="12651" y="36"/>
                  </a:cubicBezTo>
                  <a:cubicBezTo>
                    <a:pt x="9115" y="403"/>
                    <a:pt x="4979" y="4739"/>
                    <a:pt x="7414" y="8375"/>
                  </a:cubicBezTo>
                  <a:lnTo>
                    <a:pt x="7281" y="8442"/>
                  </a:lnTo>
                  <a:cubicBezTo>
                    <a:pt x="7281" y="8409"/>
                    <a:pt x="7247" y="8375"/>
                    <a:pt x="7214" y="8375"/>
                  </a:cubicBezTo>
                  <a:cubicBezTo>
                    <a:pt x="6705" y="8115"/>
                    <a:pt x="6151" y="7999"/>
                    <a:pt x="5596" y="7999"/>
                  </a:cubicBezTo>
                  <a:cubicBezTo>
                    <a:pt x="2807" y="7999"/>
                    <a:pt x="1" y="10931"/>
                    <a:pt x="2811" y="13212"/>
                  </a:cubicBezTo>
                  <a:cubicBezTo>
                    <a:pt x="4712" y="14713"/>
                    <a:pt x="8115" y="14313"/>
                    <a:pt x="10383" y="14446"/>
                  </a:cubicBezTo>
                  <a:cubicBezTo>
                    <a:pt x="11972" y="14525"/>
                    <a:pt x="13568" y="14589"/>
                    <a:pt x="15168" y="14589"/>
                  </a:cubicBezTo>
                  <a:cubicBezTo>
                    <a:pt x="16961" y="14589"/>
                    <a:pt x="18759" y="14509"/>
                    <a:pt x="20557" y="14280"/>
                  </a:cubicBezTo>
                  <a:cubicBezTo>
                    <a:pt x="23793" y="13879"/>
                    <a:pt x="30931" y="12945"/>
                    <a:pt x="29397" y="8042"/>
                  </a:cubicBezTo>
                  <a:cubicBezTo>
                    <a:pt x="28679" y="5745"/>
                    <a:pt x="26948" y="4838"/>
                    <a:pt x="25045" y="4838"/>
                  </a:cubicBezTo>
                  <a:cubicBezTo>
                    <a:pt x="23409" y="4838"/>
                    <a:pt x="21647" y="5508"/>
                    <a:pt x="20290" y="6541"/>
                  </a:cubicBezTo>
                  <a:cubicBezTo>
                    <a:pt x="20541" y="2873"/>
                    <a:pt x="16873" y="0"/>
                    <a:pt x="13329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91" name="Google Shape;591;p39"/>
            <p:cNvGrpSpPr/>
            <p:nvPr/>
          </p:nvGrpSpPr>
          <p:grpSpPr>
            <a:xfrm>
              <a:off x="5124114" y="2069130"/>
              <a:ext cx="647659" cy="307845"/>
              <a:chOff x="1436600" y="1088800"/>
              <a:chExt cx="771850" cy="366875"/>
            </a:xfrm>
          </p:grpSpPr>
          <p:sp>
            <p:nvSpPr>
              <p:cNvPr id="592" name="Google Shape;592;p39"/>
              <p:cNvSpPr/>
              <p:nvPr/>
            </p:nvSpPr>
            <p:spPr>
              <a:xfrm>
                <a:off x="1478725" y="1105400"/>
                <a:ext cx="682175" cy="329150"/>
              </a:xfrm>
              <a:custGeom>
                <a:avLst/>
                <a:gdLst/>
                <a:ahLst/>
                <a:cxnLst/>
                <a:rect l="l" t="t" r="r" b="b"/>
                <a:pathLst>
                  <a:path w="27287" h="13166" extrusionOk="0">
                    <a:moveTo>
                      <a:pt x="11638" y="0"/>
                    </a:moveTo>
                    <a:cubicBezTo>
                      <a:pt x="11617" y="0"/>
                      <a:pt x="11596" y="0"/>
                      <a:pt x="11576" y="1"/>
                    </a:cubicBezTo>
                    <a:cubicBezTo>
                      <a:pt x="9674" y="34"/>
                      <a:pt x="7906" y="935"/>
                      <a:pt x="6805" y="2436"/>
                    </a:cubicBezTo>
                    <a:cubicBezTo>
                      <a:pt x="5571" y="4170"/>
                      <a:pt x="5771" y="5705"/>
                      <a:pt x="6072" y="7639"/>
                    </a:cubicBezTo>
                    <a:cubicBezTo>
                      <a:pt x="6072" y="7753"/>
                      <a:pt x="5964" y="7820"/>
                      <a:pt x="5874" y="7820"/>
                    </a:cubicBezTo>
                    <a:cubicBezTo>
                      <a:pt x="5831" y="7820"/>
                      <a:pt x="5793" y="7805"/>
                      <a:pt x="5771" y="7773"/>
                    </a:cubicBezTo>
                    <a:cubicBezTo>
                      <a:pt x="5738" y="7706"/>
                      <a:pt x="5738" y="7673"/>
                      <a:pt x="5671" y="7639"/>
                    </a:cubicBezTo>
                    <a:lnTo>
                      <a:pt x="5571" y="7706"/>
                    </a:lnTo>
                    <a:cubicBezTo>
                      <a:pt x="5631" y="7857"/>
                      <a:pt x="5501" y="8116"/>
                      <a:pt x="5328" y="8116"/>
                    </a:cubicBezTo>
                    <a:cubicBezTo>
                      <a:pt x="5310" y="8116"/>
                      <a:pt x="5290" y="8113"/>
                      <a:pt x="5271" y="8106"/>
                    </a:cubicBezTo>
                    <a:cubicBezTo>
                      <a:pt x="4794" y="7963"/>
                      <a:pt x="4324" y="7881"/>
                      <a:pt x="3858" y="7881"/>
                    </a:cubicBezTo>
                    <a:cubicBezTo>
                      <a:pt x="3347" y="7881"/>
                      <a:pt x="2841" y="7980"/>
                      <a:pt x="2336" y="8206"/>
                    </a:cubicBezTo>
                    <a:cubicBezTo>
                      <a:pt x="1" y="9341"/>
                      <a:pt x="1001" y="11842"/>
                      <a:pt x="3336" y="12543"/>
                    </a:cubicBezTo>
                    <a:cubicBezTo>
                      <a:pt x="4837" y="13010"/>
                      <a:pt x="6739" y="12876"/>
                      <a:pt x="8273" y="12976"/>
                    </a:cubicBezTo>
                    <a:cubicBezTo>
                      <a:pt x="9993" y="13086"/>
                      <a:pt x="11703" y="13166"/>
                      <a:pt x="13414" y="13166"/>
                    </a:cubicBezTo>
                    <a:cubicBezTo>
                      <a:pt x="14822" y="13166"/>
                      <a:pt x="16231" y="13112"/>
                      <a:pt x="17647" y="12976"/>
                    </a:cubicBezTo>
                    <a:cubicBezTo>
                      <a:pt x="20215" y="12776"/>
                      <a:pt x="27287" y="12343"/>
                      <a:pt x="27087" y="8440"/>
                    </a:cubicBezTo>
                    <a:cubicBezTo>
                      <a:pt x="26987" y="6472"/>
                      <a:pt x="25252" y="4971"/>
                      <a:pt x="23417" y="4837"/>
                    </a:cubicBezTo>
                    <a:cubicBezTo>
                      <a:pt x="23303" y="4829"/>
                      <a:pt x="23189" y="4825"/>
                      <a:pt x="23076" y="4825"/>
                    </a:cubicBezTo>
                    <a:cubicBezTo>
                      <a:pt x="21323" y="4825"/>
                      <a:pt x="19830" y="5775"/>
                      <a:pt x="18514" y="6872"/>
                    </a:cubicBezTo>
                    <a:cubicBezTo>
                      <a:pt x="18480" y="6939"/>
                      <a:pt x="18414" y="6972"/>
                      <a:pt x="18347" y="6972"/>
                    </a:cubicBezTo>
                    <a:cubicBezTo>
                      <a:pt x="18293" y="7008"/>
                      <a:pt x="18233" y="7025"/>
                      <a:pt x="18172" y="7025"/>
                    </a:cubicBezTo>
                    <a:cubicBezTo>
                      <a:pt x="18008" y="7025"/>
                      <a:pt x="17847" y="6901"/>
                      <a:pt x="17847" y="6705"/>
                    </a:cubicBezTo>
                    <a:cubicBezTo>
                      <a:pt x="18112" y="2990"/>
                      <a:pt x="15408" y="0"/>
                      <a:pt x="1163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3" name="Google Shape;593;p39"/>
              <p:cNvSpPr/>
              <p:nvPr/>
            </p:nvSpPr>
            <p:spPr>
              <a:xfrm>
                <a:off x="1436600" y="1088800"/>
                <a:ext cx="771850" cy="366875"/>
              </a:xfrm>
              <a:custGeom>
                <a:avLst/>
                <a:gdLst/>
                <a:ahLst/>
                <a:cxnLst/>
                <a:rect l="l" t="t" r="r" b="b"/>
                <a:pathLst>
                  <a:path w="30874" h="14675" extrusionOk="0">
                    <a:moveTo>
                      <a:pt x="13248" y="0"/>
                    </a:moveTo>
                    <a:cubicBezTo>
                      <a:pt x="13040" y="0"/>
                      <a:pt x="12833" y="10"/>
                      <a:pt x="12627" y="31"/>
                    </a:cubicBezTo>
                    <a:cubicBezTo>
                      <a:pt x="9091" y="431"/>
                      <a:pt x="4955" y="4801"/>
                      <a:pt x="7356" y="8370"/>
                    </a:cubicBezTo>
                    <a:cubicBezTo>
                      <a:pt x="7423" y="8437"/>
                      <a:pt x="7423" y="8470"/>
                      <a:pt x="7456" y="8503"/>
                    </a:cubicBezTo>
                    <a:cubicBezTo>
                      <a:pt x="7499" y="8547"/>
                      <a:pt x="7550" y="8565"/>
                      <a:pt x="7596" y="8565"/>
                    </a:cubicBezTo>
                    <a:cubicBezTo>
                      <a:pt x="7695" y="8565"/>
                      <a:pt x="7779" y="8483"/>
                      <a:pt x="7757" y="8370"/>
                    </a:cubicBezTo>
                    <a:cubicBezTo>
                      <a:pt x="7490" y="6435"/>
                      <a:pt x="7290" y="4868"/>
                      <a:pt x="8490" y="3133"/>
                    </a:cubicBezTo>
                    <a:cubicBezTo>
                      <a:pt x="9558" y="1599"/>
                      <a:pt x="11359" y="765"/>
                      <a:pt x="13261" y="698"/>
                    </a:cubicBezTo>
                    <a:cubicBezTo>
                      <a:pt x="13281" y="698"/>
                      <a:pt x="13302" y="698"/>
                      <a:pt x="13323" y="698"/>
                    </a:cubicBezTo>
                    <a:cubicBezTo>
                      <a:pt x="17093" y="698"/>
                      <a:pt x="19797" y="3720"/>
                      <a:pt x="19532" y="7436"/>
                    </a:cubicBezTo>
                    <a:cubicBezTo>
                      <a:pt x="19532" y="7623"/>
                      <a:pt x="19696" y="7728"/>
                      <a:pt x="19851" y="7728"/>
                    </a:cubicBezTo>
                    <a:cubicBezTo>
                      <a:pt x="19918" y="7728"/>
                      <a:pt x="19982" y="7709"/>
                      <a:pt x="20032" y="7670"/>
                    </a:cubicBezTo>
                    <a:cubicBezTo>
                      <a:pt x="20099" y="7670"/>
                      <a:pt x="20165" y="7636"/>
                      <a:pt x="20199" y="7603"/>
                    </a:cubicBezTo>
                    <a:cubicBezTo>
                      <a:pt x="21467" y="6429"/>
                      <a:pt x="23037" y="5527"/>
                      <a:pt x="24823" y="5527"/>
                    </a:cubicBezTo>
                    <a:cubicBezTo>
                      <a:pt x="24916" y="5527"/>
                      <a:pt x="25009" y="5530"/>
                      <a:pt x="25102" y="5535"/>
                    </a:cubicBezTo>
                    <a:cubicBezTo>
                      <a:pt x="26970" y="5668"/>
                      <a:pt x="28672" y="7169"/>
                      <a:pt x="28805" y="9137"/>
                    </a:cubicBezTo>
                    <a:cubicBezTo>
                      <a:pt x="29005" y="13040"/>
                      <a:pt x="21967" y="13474"/>
                      <a:pt x="19365" y="13674"/>
                    </a:cubicBezTo>
                    <a:cubicBezTo>
                      <a:pt x="17986" y="13792"/>
                      <a:pt x="16601" y="13839"/>
                      <a:pt x="15212" y="13839"/>
                    </a:cubicBezTo>
                    <a:cubicBezTo>
                      <a:pt x="13475" y="13839"/>
                      <a:pt x="11733" y="13766"/>
                      <a:pt x="9992" y="13674"/>
                    </a:cubicBezTo>
                    <a:cubicBezTo>
                      <a:pt x="8457" y="13607"/>
                      <a:pt x="6589" y="13674"/>
                      <a:pt x="5088" y="13274"/>
                    </a:cubicBezTo>
                    <a:cubicBezTo>
                      <a:pt x="2686" y="12540"/>
                      <a:pt x="1752" y="10038"/>
                      <a:pt x="4087" y="8937"/>
                    </a:cubicBezTo>
                    <a:cubicBezTo>
                      <a:pt x="4585" y="8688"/>
                      <a:pt x="5092" y="8581"/>
                      <a:pt x="5609" y="8581"/>
                    </a:cubicBezTo>
                    <a:cubicBezTo>
                      <a:pt x="6062" y="8581"/>
                      <a:pt x="6522" y="8663"/>
                      <a:pt x="6989" y="8804"/>
                    </a:cubicBezTo>
                    <a:cubicBezTo>
                      <a:pt x="7007" y="8806"/>
                      <a:pt x="7023" y="8807"/>
                      <a:pt x="7039" y="8807"/>
                    </a:cubicBezTo>
                    <a:cubicBezTo>
                      <a:pt x="7269" y="8807"/>
                      <a:pt x="7352" y="8593"/>
                      <a:pt x="7290" y="8437"/>
                    </a:cubicBezTo>
                    <a:cubicBezTo>
                      <a:pt x="7290" y="8370"/>
                      <a:pt x="7256" y="8337"/>
                      <a:pt x="7190" y="8337"/>
                    </a:cubicBezTo>
                    <a:cubicBezTo>
                      <a:pt x="6694" y="8086"/>
                      <a:pt x="6154" y="7974"/>
                      <a:pt x="5612" y="7974"/>
                    </a:cubicBezTo>
                    <a:cubicBezTo>
                      <a:pt x="2834" y="7974"/>
                      <a:pt x="1" y="10913"/>
                      <a:pt x="2820" y="13173"/>
                    </a:cubicBezTo>
                    <a:cubicBezTo>
                      <a:pt x="4688" y="14675"/>
                      <a:pt x="8124" y="14308"/>
                      <a:pt x="10358" y="14441"/>
                    </a:cubicBezTo>
                    <a:cubicBezTo>
                      <a:pt x="11854" y="14514"/>
                      <a:pt x="13338" y="14561"/>
                      <a:pt x="14814" y="14561"/>
                    </a:cubicBezTo>
                    <a:cubicBezTo>
                      <a:pt x="16728" y="14561"/>
                      <a:pt x="18630" y="14481"/>
                      <a:pt x="20532" y="14274"/>
                    </a:cubicBezTo>
                    <a:cubicBezTo>
                      <a:pt x="23735" y="13874"/>
                      <a:pt x="30873" y="12973"/>
                      <a:pt x="29339" y="8036"/>
                    </a:cubicBezTo>
                    <a:cubicBezTo>
                      <a:pt x="28620" y="5756"/>
                      <a:pt x="26878" y="4858"/>
                      <a:pt x="24974" y="4858"/>
                    </a:cubicBezTo>
                    <a:cubicBezTo>
                      <a:pt x="23341" y="4858"/>
                      <a:pt x="21590" y="5519"/>
                      <a:pt x="20266" y="6535"/>
                    </a:cubicBezTo>
                    <a:cubicBezTo>
                      <a:pt x="20486" y="2881"/>
                      <a:pt x="16779" y="0"/>
                      <a:pt x="13248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4" name="Google Shape;594;p39"/>
              <p:cNvSpPr/>
              <p:nvPr/>
            </p:nvSpPr>
            <p:spPr>
              <a:xfrm>
                <a:off x="1497075" y="1106200"/>
                <a:ext cx="428650" cy="286925"/>
              </a:xfrm>
              <a:custGeom>
                <a:avLst/>
                <a:gdLst/>
                <a:ahLst/>
                <a:cxnLst/>
                <a:rect l="l" t="t" r="r" b="b"/>
                <a:pathLst>
                  <a:path w="17146" h="11477" extrusionOk="0">
                    <a:moveTo>
                      <a:pt x="10968" y="1"/>
                    </a:moveTo>
                    <a:cubicBezTo>
                      <a:pt x="10926" y="1"/>
                      <a:pt x="10884" y="1"/>
                      <a:pt x="10842" y="2"/>
                    </a:cubicBezTo>
                    <a:cubicBezTo>
                      <a:pt x="8940" y="69"/>
                      <a:pt x="7139" y="903"/>
                      <a:pt x="6071" y="2437"/>
                    </a:cubicBezTo>
                    <a:cubicBezTo>
                      <a:pt x="4871" y="4172"/>
                      <a:pt x="5071" y="5739"/>
                      <a:pt x="5338" y="7674"/>
                    </a:cubicBezTo>
                    <a:cubicBezTo>
                      <a:pt x="5360" y="7787"/>
                      <a:pt x="5276" y="7869"/>
                      <a:pt x="5177" y="7869"/>
                    </a:cubicBezTo>
                    <a:cubicBezTo>
                      <a:pt x="5131" y="7869"/>
                      <a:pt x="5080" y="7851"/>
                      <a:pt x="5037" y="7807"/>
                    </a:cubicBezTo>
                    <a:cubicBezTo>
                      <a:pt x="5004" y="7774"/>
                      <a:pt x="5004" y="7707"/>
                      <a:pt x="4937" y="7674"/>
                    </a:cubicBezTo>
                    <a:lnTo>
                      <a:pt x="4837" y="7774"/>
                    </a:lnTo>
                    <a:cubicBezTo>
                      <a:pt x="4900" y="7930"/>
                      <a:pt x="4787" y="8144"/>
                      <a:pt x="4581" y="8144"/>
                    </a:cubicBezTo>
                    <a:cubicBezTo>
                      <a:pt x="4567" y="8144"/>
                      <a:pt x="4552" y="8143"/>
                      <a:pt x="4537" y="8141"/>
                    </a:cubicBezTo>
                    <a:cubicBezTo>
                      <a:pt x="4070" y="8001"/>
                      <a:pt x="3609" y="7919"/>
                      <a:pt x="3153" y="7919"/>
                    </a:cubicBezTo>
                    <a:cubicBezTo>
                      <a:pt x="2633" y="7919"/>
                      <a:pt x="2117" y="8026"/>
                      <a:pt x="1602" y="8274"/>
                    </a:cubicBezTo>
                    <a:cubicBezTo>
                      <a:pt x="34" y="9075"/>
                      <a:pt x="0" y="10443"/>
                      <a:pt x="868" y="11477"/>
                    </a:cubicBezTo>
                    <a:cubicBezTo>
                      <a:pt x="934" y="11243"/>
                      <a:pt x="1035" y="10976"/>
                      <a:pt x="1135" y="10743"/>
                    </a:cubicBezTo>
                    <a:cubicBezTo>
                      <a:pt x="1649" y="9780"/>
                      <a:pt x="2780" y="9208"/>
                      <a:pt x="3871" y="9208"/>
                    </a:cubicBezTo>
                    <a:cubicBezTo>
                      <a:pt x="4406" y="9208"/>
                      <a:pt x="4932" y="9346"/>
                      <a:pt x="5371" y="9642"/>
                    </a:cubicBezTo>
                    <a:cubicBezTo>
                      <a:pt x="5471" y="9742"/>
                      <a:pt x="5671" y="9842"/>
                      <a:pt x="5771" y="9942"/>
                    </a:cubicBezTo>
                    <a:cubicBezTo>
                      <a:pt x="5771" y="9309"/>
                      <a:pt x="5871" y="8741"/>
                      <a:pt x="6038" y="8141"/>
                    </a:cubicBezTo>
                    <a:cubicBezTo>
                      <a:pt x="6572" y="5773"/>
                      <a:pt x="8240" y="3471"/>
                      <a:pt x="10741" y="2971"/>
                    </a:cubicBezTo>
                    <a:cubicBezTo>
                      <a:pt x="11091" y="2899"/>
                      <a:pt x="11430" y="2865"/>
                      <a:pt x="11759" y="2865"/>
                    </a:cubicBezTo>
                    <a:cubicBezTo>
                      <a:pt x="13872" y="2865"/>
                      <a:pt x="15547" y="4265"/>
                      <a:pt x="16846" y="5939"/>
                    </a:cubicBezTo>
                    <a:cubicBezTo>
                      <a:pt x="16913" y="6040"/>
                      <a:pt x="17046" y="6173"/>
                      <a:pt x="17113" y="6306"/>
                    </a:cubicBezTo>
                    <a:cubicBezTo>
                      <a:pt x="17146" y="2811"/>
                      <a:pt x="14571" y="1"/>
                      <a:pt x="1096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39"/>
              <p:cNvSpPr/>
              <p:nvPr/>
            </p:nvSpPr>
            <p:spPr>
              <a:xfrm>
                <a:off x="1936550" y="1226975"/>
                <a:ext cx="219350" cy="99450"/>
              </a:xfrm>
              <a:custGeom>
                <a:avLst/>
                <a:gdLst/>
                <a:ahLst/>
                <a:cxnLst/>
                <a:rect l="l" t="t" r="r" b="b"/>
                <a:pathLst>
                  <a:path w="8774" h="3978" extrusionOk="0">
                    <a:moveTo>
                      <a:pt x="4763" y="0"/>
                    </a:moveTo>
                    <a:cubicBezTo>
                      <a:pt x="3006" y="0"/>
                      <a:pt x="1436" y="902"/>
                      <a:pt x="167" y="2076"/>
                    </a:cubicBezTo>
                    <a:cubicBezTo>
                      <a:pt x="134" y="2109"/>
                      <a:pt x="34" y="2143"/>
                      <a:pt x="1" y="2143"/>
                    </a:cubicBezTo>
                    <a:cubicBezTo>
                      <a:pt x="368" y="2643"/>
                      <a:pt x="668" y="3177"/>
                      <a:pt x="901" y="3777"/>
                    </a:cubicBezTo>
                    <a:cubicBezTo>
                      <a:pt x="1635" y="3110"/>
                      <a:pt x="2436" y="2643"/>
                      <a:pt x="3336" y="2443"/>
                    </a:cubicBezTo>
                    <a:cubicBezTo>
                      <a:pt x="3803" y="2326"/>
                      <a:pt x="4289" y="2267"/>
                      <a:pt x="4776" y="2267"/>
                    </a:cubicBezTo>
                    <a:cubicBezTo>
                      <a:pt x="5823" y="2267"/>
                      <a:pt x="6875" y="2541"/>
                      <a:pt x="7740" y="3110"/>
                    </a:cubicBezTo>
                    <a:cubicBezTo>
                      <a:pt x="8140" y="3343"/>
                      <a:pt x="8473" y="3644"/>
                      <a:pt x="8774" y="3977"/>
                    </a:cubicBezTo>
                    <a:lnTo>
                      <a:pt x="8774" y="3610"/>
                    </a:lnTo>
                    <a:cubicBezTo>
                      <a:pt x="8640" y="1642"/>
                      <a:pt x="6906" y="141"/>
                      <a:pt x="5038" y="8"/>
                    </a:cubicBezTo>
                    <a:cubicBezTo>
                      <a:pt x="4946" y="3"/>
                      <a:pt x="4854" y="0"/>
                      <a:pt x="4763" y="0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6" name="Google Shape;596;p39"/>
              <p:cNvSpPr/>
              <p:nvPr/>
            </p:nvSpPr>
            <p:spPr>
              <a:xfrm>
                <a:off x="1436600" y="1088800"/>
                <a:ext cx="771850" cy="366875"/>
              </a:xfrm>
              <a:custGeom>
                <a:avLst/>
                <a:gdLst/>
                <a:ahLst/>
                <a:cxnLst/>
                <a:rect l="l" t="t" r="r" b="b"/>
                <a:pathLst>
                  <a:path w="30874" h="14675" extrusionOk="0">
                    <a:moveTo>
                      <a:pt x="13248" y="0"/>
                    </a:moveTo>
                    <a:cubicBezTo>
                      <a:pt x="13040" y="0"/>
                      <a:pt x="12833" y="10"/>
                      <a:pt x="12627" y="31"/>
                    </a:cubicBezTo>
                    <a:cubicBezTo>
                      <a:pt x="9091" y="431"/>
                      <a:pt x="4955" y="4801"/>
                      <a:pt x="7356" y="8370"/>
                    </a:cubicBezTo>
                    <a:cubicBezTo>
                      <a:pt x="7423" y="8437"/>
                      <a:pt x="7423" y="8470"/>
                      <a:pt x="7456" y="8503"/>
                    </a:cubicBezTo>
                    <a:cubicBezTo>
                      <a:pt x="7499" y="8547"/>
                      <a:pt x="7550" y="8565"/>
                      <a:pt x="7596" y="8565"/>
                    </a:cubicBezTo>
                    <a:cubicBezTo>
                      <a:pt x="7695" y="8565"/>
                      <a:pt x="7779" y="8483"/>
                      <a:pt x="7757" y="8370"/>
                    </a:cubicBezTo>
                    <a:cubicBezTo>
                      <a:pt x="7490" y="6435"/>
                      <a:pt x="7290" y="4868"/>
                      <a:pt x="8490" y="3133"/>
                    </a:cubicBezTo>
                    <a:cubicBezTo>
                      <a:pt x="9558" y="1599"/>
                      <a:pt x="11359" y="765"/>
                      <a:pt x="13261" y="698"/>
                    </a:cubicBezTo>
                    <a:cubicBezTo>
                      <a:pt x="13281" y="698"/>
                      <a:pt x="13302" y="698"/>
                      <a:pt x="13323" y="698"/>
                    </a:cubicBezTo>
                    <a:cubicBezTo>
                      <a:pt x="17093" y="698"/>
                      <a:pt x="19797" y="3720"/>
                      <a:pt x="19532" y="7436"/>
                    </a:cubicBezTo>
                    <a:cubicBezTo>
                      <a:pt x="19532" y="7623"/>
                      <a:pt x="19696" y="7728"/>
                      <a:pt x="19851" y="7728"/>
                    </a:cubicBezTo>
                    <a:cubicBezTo>
                      <a:pt x="19918" y="7728"/>
                      <a:pt x="19982" y="7709"/>
                      <a:pt x="20032" y="7670"/>
                    </a:cubicBezTo>
                    <a:cubicBezTo>
                      <a:pt x="20099" y="7670"/>
                      <a:pt x="20165" y="7636"/>
                      <a:pt x="20199" y="7603"/>
                    </a:cubicBezTo>
                    <a:cubicBezTo>
                      <a:pt x="21467" y="6429"/>
                      <a:pt x="23037" y="5527"/>
                      <a:pt x="24823" y="5527"/>
                    </a:cubicBezTo>
                    <a:cubicBezTo>
                      <a:pt x="24916" y="5527"/>
                      <a:pt x="25009" y="5530"/>
                      <a:pt x="25102" y="5535"/>
                    </a:cubicBezTo>
                    <a:cubicBezTo>
                      <a:pt x="26970" y="5668"/>
                      <a:pt x="28672" y="7169"/>
                      <a:pt x="28805" y="9137"/>
                    </a:cubicBezTo>
                    <a:cubicBezTo>
                      <a:pt x="29005" y="13040"/>
                      <a:pt x="21967" y="13474"/>
                      <a:pt x="19365" y="13674"/>
                    </a:cubicBezTo>
                    <a:cubicBezTo>
                      <a:pt x="17986" y="13792"/>
                      <a:pt x="16601" y="13839"/>
                      <a:pt x="15212" y="13839"/>
                    </a:cubicBezTo>
                    <a:cubicBezTo>
                      <a:pt x="13475" y="13839"/>
                      <a:pt x="11733" y="13766"/>
                      <a:pt x="9992" y="13674"/>
                    </a:cubicBezTo>
                    <a:cubicBezTo>
                      <a:pt x="8457" y="13607"/>
                      <a:pt x="6589" y="13674"/>
                      <a:pt x="5088" y="13274"/>
                    </a:cubicBezTo>
                    <a:cubicBezTo>
                      <a:pt x="2686" y="12540"/>
                      <a:pt x="1752" y="10038"/>
                      <a:pt x="4087" y="8937"/>
                    </a:cubicBezTo>
                    <a:cubicBezTo>
                      <a:pt x="4585" y="8688"/>
                      <a:pt x="5092" y="8581"/>
                      <a:pt x="5609" y="8581"/>
                    </a:cubicBezTo>
                    <a:cubicBezTo>
                      <a:pt x="6062" y="8581"/>
                      <a:pt x="6522" y="8663"/>
                      <a:pt x="6989" y="8804"/>
                    </a:cubicBezTo>
                    <a:cubicBezTo>
                      <a:pt x="7007" y="8806"/>
                      <a:pt x="7023" y="8807"/>
                      <a:pt x="7039" y="8807"/>
                    </a:cubicBezTo>
                    <a:cubicBezTo>
                      <a:pt x="7269" y="8807"/>
                      <a:pt x="7352" y="8593"/>
                      <a:pt x="7290" y="8437"/>
                    </a:cubicBezTo>
                    <a:cubicBezTo>
                      <a:pt x="7290" y="8370"/>
                      <a:pt x="7256" y="8337"/>
                      <a:pt x="7190" y="8337"/>
                    </a:cubicBezTo>
                    <a:cubicBezTo>
                      <a:pt x="6694" y="8086"/>
                      <a:pt x="6154" y="7974"/>
                      <a:pt x="5612" y="7974"/>
                    </a:cubicBezTo>
                    <a:cubicBezTo>
                      <a:pt x="2834" y="7974"/>
                      <a:pt x="1" y="10913"/>
                      <a:pt x="2820" y="13173"/>
                    </a:cubicBezTo>
                    <a:cubicBezTo>
                      <a:pt x="4688" y="14675"/>
                      <a:pt x="8124" y="14308"/>
                      <a:pt x="10358" y="14441"/>
                    </a:cubicBezTo>
                    <a:cubicBezTo>
                      <a:pt x="11854" y="14514"/>
                      <a:pt x="13338" y="14561"/>
                      <a:pt x="14814" y="14561"/>
                    </a:cubicBezTo>
                    <a:cubicBezTo>
                      <a:pt x="16728" y="14561"/>
                      <a:pt x="18630" y="14481"/>
                      <a:pt x="20532" y="14274"/>
                    </a:cubicBezTo>
                    <a:cubicBezTo>
                      <a:pt x="23735" y="13874"/>
                      <a:pt x="30873" y="12973"/>
                      <a:pt x="29339" y="8036"/>
                    </a:cubicBezTo>
                    <a:cubicBezTo>
                      <a:pt x="28620" y="5756"/>
                      <a:pt x="26878" y="4858"/>
                      <a:pt x="24974" y="4858"/>
                    </a:cubicBezTo>
                    <a:cubicBezTo>
                      <a:pt x="23341" y="4858"/>
                      <a:pt x="21590" y="5519"/>
                      <a:pt x="20266" y="6535"/>
                    </a:cubicBezTo>
                    <a:cubicBezTo>
                      <a:pt x="20486" y="2881"/>
                      <a:pt x="16779" y="0"/>
                      <a:pt x="132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72" name="Imagem 71" descr="transferi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2547" y="4443958"/>
            <a:ext cx="951453" cy="6995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38"/>
          <p:cNvSpPr/>
          <p:nvPr/>
        </p:nvSpPr>
        <p:spPr>
          <a:xfrm>
            <a:off x="6234556" y="843558"/>
            <a:ext cx="641700" cy="641700"/>
          </a:xfrm>
          <a:prstGeom prst="ellipse">
            <a:avLst/>
          </a:prstGeom>
          <a:solidFill>
            <a:schemeClr val="accent5"/>
          </a:solidFill>
          <a:ln w="762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2" name="Google Shape;472;p38"/>
          <p:cNvSpPr/>
          <p:nvPr/>
        </p:nvSpPr>
        <p:spPr>
          <a:xfrm>
            <a:off x="1259632" y="915566"/>
            <a:ext cx="641700" cy="641700"/>
          </a:xfrm>
          <a:prstGeom prst="ellipse">
            <a:avLst/>
          </a:prstGeom>
          <a:solidFill>
            <a:schemeClr val="accent4"/>
          </a:solidFill>
          <a:ln w="762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3" name="Google Shape;473;p38"/>
          <p:cNvSpPr/>
          <p:nvPr/>
        </p:nvSpPr>
        <p:spPr>
          <a:xfrm>
            <a:off x="7314676" y="2643758"/>
            <a:ext cx="641700" cy="641700"/>
          </a:xfrm>
          <a:prstGeom prst="ellipse">
            <a:avLst/>
          </a:prstGeom>
          <a:solidFill>
            <a:schemeClr val="accent3"/>
          </a:solidFill>
          <a:ln w="762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38"/>
          <p:cNvSpPr/>
          <p:nvPr/>
        </p:nvSpPr>
        <p:spPr>
          <a:xfrm>
            <a:off x="4362348" y="2355726"/>
            <a:ext cx="641700" cy="641700"/>
          </a:xfrm>
          <a:prstGeom prst="ellipse">
            <a:avLst/>
          </a:prstGeom>
          <a:solidFill>
            <a:schemeClr val="lt2"/>
          </a:solidFill>
          <a:ln w="762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5" name="Google Shape;475;p38"/>
          <p:cNvSpPr/>
          <p:nvPr/>
        </p:nvSpPr>
        <p:spPr>
          <a:xfrm>
            <a:off x="1466600" y="2915525"/>
            <a:ext cx="641700" cy="641700"/>
          </a:xfrm>
          <a:prstGeom prst="ellipse">
            <a:avLst/>
          </a:prstGeom>
          <a:solidFill>
            <a:schemeClr val="accent2"/>
          </a:solidFill>
          <a:ln w="7620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6" name="Google Shape;476;p38"/>
          <p:cNvSpPr txBox="1">
            <a:spLocks noGrp="1"/>
          </p:cNvSpPr>
          <p:nvPr>
            <p:ph type="title"/>
          </p:nvPr>
        </p:nvSpPr>
        <p:spPr>
          <a:xfrm>
            <a:off x="1266004" y="1059582"/>
            <a:ext cx="641700" cy="35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477" name="Google Shape;477;p38"/>
          <p:cNvSpPr txBox="1">
            <a:spLocks noGrp="1"/>
          </p:cNvSpPr>
          <p:nvPr>
            <p:ph type="subTitle" idx="1"/>
          </p:nvPr>
        </p:nvSpPr>
        <p:spPr>
          <a:xfrm>
            <a:off x="1907704" y="1347614"/>
            <a:ext cx="2917798" cy="11521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l">
              <a:buBlip>
                <a:blip r:embed="rId3"/>
              </a:buBlip>
            </a:pPr>
            <a:r>
              <a:rPr lang="pt-PT" dirty="0" smtClean="0"/>
              <a:t>Terra</a:t>
            </a:r>
          </a:p>
          <a:p>
            <a:pPr marL="0" indent="0" algn="l">
              <a:buBlip>
                <a:blip r:embed="rId3"/>
              </a:buBlip>
            </a:pPr>
            <a:r>
              <a:rPr lang="pt-PT" dirty="0" smtClean="0"/>
              <a:t>Oceano</a:t>
            </a:r>
          </a:p>
          <a:p>
            <a:pPr marL="0" lvl="0" indent="0" algn="l">
              <a:buBlip>
                <a:blip r:embed="rId3"/>
              </a:buBlip>
            </a:pPr>
            <a:r>
              <a:rPr lang="en" dirty="0" smtClean="0"/>
              <a:t>Bio</a:t>
            </a:r>
            <a:r>
              <a:rPr lang="pt-PT" dirty="0" smtClean="0"/>
              <a:t>diversidade</a:t>
            </a:r>
          </a:p>
          <a:p>
            <a:pPr marL="0" lvl="0" indent="0" algn="l">
              <a:buBlip>
                <a:blip r:embed="rId3"/>
              </a:buBlip>
            </a:pPr>
            <a:r>
              <a:rPr lang="pt-PT" dirty="0" smtClean="0"/>
              <a:t>Tripla crise planetária</a:t>
            </a:r>
            <a:endParaRPr dirty="0"/>
          </a:p>
        </p:txBody>
      </p:sp>
      <p:sp>
        <p:nvSpPr>
          <p:cNvPr id="478" name="Google Shape;478;p38"/>
          <p:cNvSpPr txBox="1">
            <a:spLocks noGrp="1"/>
          </p:cNvSpPr>
          <p:nvPr>
            <p:ph type="title" idx="2"/>
          </p:nvPr>
        </p:nvSpPr>
        <p:spPr>
          <a:xfrm>
            <a:off x="6228184" y="988214"/>
            <a:ext cx="641700" cy="35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479" name="Google Shape;479;p38"/>
          <p:cNvSpPr txBox="1">
            <a:spLocks noGrp="1"/>
          </p:cNvSpPr>
          <p:nvPr>
            <p:ph type="subTitle" idx="3"/>
          </p:nvPr>
        </p:nvSpPr>
        <p:spPr>
          <a:xfrm>
            <a:off x="5508104" y="1707654"/>
            <a:ext cx="2736304" cy="9361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l">
              <a:buBlip>
                <a:blip r:embed="rId3"/>
              </a:buBlip>
            </a:pPr>
            <a:r>
              <a:rPr lang="pt-PT" dirty="0" smtClean="0"/>
              <a:t>Temperaturas </a:t>
            </a:r>
          </a:p>
          <a:p>
            <a:pPr marL="0" lvl="0" indent="0" algn="l">
              <a:buBlip>
                <a:blip r:embed="rId3"/>
              </a:buBlip>
            </a:pPr>
            <a:r>
              <a:rPr lang="pt-PT" dirty="0" smtClean="0"/>
              <a:t>Aquecimento global</a:t>
            </a:r>
          </a:p>
          <a:p>
            <a:pPr marL="0" indent="0" algn="l">
              <a:buBlip>
                <a:blip r:embed="rId3"/>
              </a:buBlip>
            </a:pPr>
            <a:r>
              <a:rPr lang="pt-PT" dirty="0" smtClean="0"/>
              <a:t>Efeito de estufa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80" name="Google Shape;480;p38"/>
          <p:cNvSpPr txBox="1">
            <a:spLocks noGrp="1"/>
          </p:cNvSpPr>
          <p:nvPr>
            <p:ph type="title" idx="4"/>
          </p:nvPr>
        </p:nvSpPr>
        <p:spPr>
          <a:xfrm>
            <a:off x="1466700" y="3056675"/>
            <a:ext cx="641700" cy="35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481" name="Google Shape;481;p38"/>
          <p:cNvSpPr txBox="1">
            <a:spLocks noGrp="1"/>
          </p:cNvSpPr>
          <p:nvPr>
            <p:ph type="subTitle" idx="5"/>
          </p:nvPr>
        </p:nvSpPr>
        <p:spPr>
          <a:xfrm>
            <a:off x="3707904" y="3291830"/>
            <a:ext cx="2632664" cy="10801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buBlip>
                <a:blip r:embed="rId3"/>
              </a:buBlip>
            </a:pPr>
            <a:r>
              <a:rPr lang="pt-PT" dirty="0" smtClean="0"/>
              <a:t>Convenção-Quadro das Nações Unidas </a:t>
            </a:r>
          </a:p>
          <a:p>
            <a:pPr marL="0" lvl="0" indent="0" algn="l">
              <a:buBlip>
                <a:blip r:embed="rId3"/>
              </a:buBlip>
            </a:pPr>
            <a:r>
              <a:rPr lang="pt-PT" dirty="0" smtClean="0"/>
              <a:t>Como funciona</a:t>
            </a:r>
          </a:p>
          <a:p>
            <a:pPr marL="0" lvl="0" indent="0" algn="l">
              <a:buBlip>
                <a:blip r:embed="rId3"/>
              </a:buBlip>
            </a:pPr>
            <a:r>
              <a:rPr lang="pt-PT" dirty="0" smtClean="0"/>
              <a:t>Projetos financiados </a:t>
            </a:r>
          </a:p>
          <a:p>
            <a:pPr marL="0" indent="0"/>
            <a:endParaRPr dirty="0"/>
          </a:p>
        </p:txBody>
      </p:sp>
      <p:sp>
        <p:nvSpPr>
          <p:cNvPr id="482" name="Google Shape;482;p38"/>
          <p:cNvSpPr txBox="1">
            <a:spLocks noGrp="1"/>
          </p:cNvSpPr>
          <p:nvPr>
            <p:ph type="title" idx="6"/>
          </p:nvPr>
        </p:nvSpPr>
        <p:spPr>
          <a:xfrm>
            <a:off x="4362348" y="2499742"/>
            <a:ext cx="641700" cy="35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  <p:sp>
        <p:nvSpPr>
          <p:cNvPr id="483" name="Google Shape;483;p38"/>
          <p:cNvSpPr txBox="1">
            <a:spLocks noGrp="1"/>
          </p:cNvSpPr>
          <p:nvPr>
            <p:ph type="subTitle" idx="7"/>
          </p:nvPr>
        </p:nvSpPr>
        <p:spPr>
          <a:xfrm>
            <a:off x="611560" y="3939902"/>
            <a:ext cx="2144700" cy="105958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buBlip>
                <a:blip r:embed="rId3"/>
              </a:buBlip>
            </a:pPr>
            <a:r>
              <a:rPr lang="pt-PT" dirty="0" smtClean="0"/>
              <a:t>Tipo de Riscos </a:t>
            </a:r>
          </a:p>
          <a:p>
            <a:pPr marL="0" lvl="0" indent="0" algn="l">
              <a:buBlip>
                <a:blip r:embed="rId3"/>
              </a:buBlip>
            </a:pPr>
            <a:r>
              <a:rPr lang="pt-PT" dirty="0" smtClean="0"/>
              <a:t>Causas</a:t>
            </a:r>
          </a:p>
          <a:p>
            <a:pPr marL="0" lvl="0" indent="0" algn="l">
              <a:buBlip>
                <a:blip r:embed="rId3"/>
              </a:buBlip>
            </a:pPr>
            <a:r>
              <a:rPr lang="pt-PT" dirty="0" smtClean="0"/>
              <a:t>Imagens</a:t>
            </a:r>
          </a:p>
          <a:p>
            <a:pPr marL="0" lvl="0" indent="0" algn="l">
              <a:buBlip>
                <a:blip r:embed="rId3"/>
              </a:buBlip>
            </a:pPr>
            <a:r>
              <a:rPr lang="pt-PT" dirty="0" smtClean="0"/>
              <a:t>Exemplos</a:t>
            </a:r>
            <a:endParaRPr sz="1200" dirty="0"/>
          </a:p>
        </p:txBody>
      </p:sp>
      <p:sp>
        <p:nvSpPr>
          <p:cNvPr id="484" name="Google Shape;484;p38"/>
          <p:cNvSpPr txBox="1">
            <a:spLocks noGrp="1"/>
          </p:cNvSpPr>
          <p:nvPr>
            <p:ph type="subTitle" idx="8"/>
          </p:nvPr>
        </p:nvSpPr>
        <p:spPr>
          <a:xfrm>
            <a:off x="1763688" y="1131590"/>
            <a:ext cx="2808311" cy="21602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endParaRPr lang="pt-PT" dirty="0" smtClean="0"/>
          </a:p>
          <a:p>
            <a:pPr marL="0" indent="0"/>
            <a:r>
              <a:rPr lang="pt-PT" dirty="0" smtClean="0"/>
              <a:t>Alteração climática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85" name="Google Shape;485;p38"/>
          <p:cNvSpPr txBox="1">
            <a:spLocks noGrp="1"/>
          </p:cNvSpPr>
          <p:nvPr>
            <p:ph type="subTitle" idx="9"/>
          </p:nvPr>
        </p:nvSpPr>
        <p:spPr>
          <a:xfrm>
            <a:off x="5220072" y="1419622"/>
            <a:ext cx="2880320" cy="43204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pt-PT" dirty="0" smtClean="0"/>
              <a:t>Impacto climático</a:t>
            </a:r>
          </a:p>
        </p:txBody>
      </p:sp>
      <p:sp>
        <p:nvSpPr>
          <p:cNvPr id="486" name="Google Shape;486;p38"/>
          <p:cNvSpPr txBox="1">
            <a:spLocks noGrp="1"/>
          </p:cNvSpPr>
          <p:nvPr>
            <p:ph type="subTitle" idx="13"/>
          </p:nvPr>
        </p:nvSpPr>
        <p:spPr>
          <a:xfrm>
            <a:off x="3795452" y="3219822"/>
            <a:ext cx="2000684" cy="28803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l"/>
            <a:r>
              <a:rPr lang="pt-PT" dirty="0" smtClean="0"/>
              <a:t>Fundo Verde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87" name="Google Shape;487;p38"/>
          <p:cNvSpPr txBox="1">
            <a:spLocks noGrp="1"/>
          </p:cNvSpPr>
          <p:nvPr>
            <p:ph type="subTitle" idx="14"/>
          </p:nvPr>
        </p:nvSpPr>
        <p:spPr>
          <a:xfrm>
            <a:off x="288032" y="3795886"/>
            <a:ext cx="3131840" cy="36004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pt-PT" dirty="0" smtClean="0"/>
              <a:t>Catástrofes naturais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88" name="Google Shape;488;p38"/>
          <p:cNvSpPr txBox="1">
            <a:spLocks noGrp="1"/>
          </p:cNvSpPr>
          <p:nvPr>
            <p:ph type="title" idx="15"/>
          </p:nvPr>
        </p:nvSpPr>
        <p:spPr>
          <a:xfrm>
            <a:off x="683568" y="123478"/>
            <a:ext cx="771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 smtClean="0"/>
              <a:t>Topico da Ação Climatica</a:t>
            </a:r>
            <a:endParaRPr sz="3600" dirty="0"/>
          </a:p>
        </p:txBody>
      </p:sp>
      <p:grpSp>
        <p:nvGrpSpPr>
          <p:cNvPr id="489" name="Google Shape;489;p38"/>
          <p:cNvGrpSpPr/>
          <p:nvPr/>
        </p:nvGrpSpPr>
        <p:grpSpPr>
          <a:xfrm>
            <a:off x="7740352" y="627534"/>
            <a:ext cx="333589" cy="465625"/>
            <a:chOff x="1042700" y="1269500"/>
            <a:chExt cx="240234" cy="335320"/>
          </a:xfrm>
        </p:grpSpPr>
        <p:sp>
          <p:nvSpPr>
            <p:cNvPr id="490" name="Google Shape;490;p38"/>
            <p:cNvSpPr/>
            <p:nvPr/>
          </p:nvSpPr>
          <p:spPr>
            <a:xfrm>
              <a:off x="1042700" y="1269500"/>
              <a:ext cx="240234" cy="335320"/>
            </a:xfrm>
            <a:custGeom>
              <a:avLst/>
              <a:gdLst/>
              <a:ahLst/>
              <a:cxnLst/>
              <a:rect l="l" t="t" r="r" b="b"/>
              <a:pathLst>
                <a:path w="5989" h="8360" extrusionOk="0">
                  <a:moveTo>
                    <a:pt x="5138" y="730"/>
                  </a:moveTo>
                  <a:lnTo>
                    <a:pt x="5138" y="730"/>
                  </a:lnTo>
                  <a:cubicBezTo>
                    <a:pt x="5046" y="852"/>
                    <a:pt x="4894" y="974"/>
                    <a:pt x="4773" y="1065"/>
                  </a:cubicBezTo>
                  <a:cubicBezTo>
                    <a:pt x="4894" y="974"/>
                    <a:pt x="4986" y="852"/>
                    <a:pt x="5138" y="730"/>
                  </a:cubicBezTo>
                  <a:close/>
                  <a:moveTo>
                    <a:pt x="5077" y="2676"/>
                  </a:moveTo>
                  <a:lnTo>
                    <a:pt x="5077" y="2676"/>
                  </a:lnTo>
                  <a:cubicBezTo>
                    <a:pt x="4894" y="2797"/>
                    <a:pt x="4742" y="2858"/>
                    <a:pt x="4530" y="2980"/>
                  </a:cubicBezTo>
                  <a:cubicBezTo>
                    <a:pt x="4682" y="2858"/>
                    <a:pt x="4894" y="2797"/>
                    <a:pt x="5077" y="2676"/>
                  </a:cubicBezTo>
                  <a:close/>
                  <a:moveTo>
                    <a:pt x="3892" y="1795"/>
                  </a:moveTo>
                  <a:lnTo>
                    <a:pt x="3892" y="1795"/>
                  </a:lnTo>
                  <a:cubicBezTo>
                    <a:pt x="3983" y="2251"/>
                    <a:pt x="4074" y="2737"/>
                    <a:pt x="4165" y="3193"/>
                  </a:cubicBezTo>
                  <a:cubicBezTo>
                    <a:pt x="4043" y="2706"/>
                    <a:pt x="3983" y="2251"/>
                    <a:pt x="3892" y="1795"/>
                  </a:cubicBezTo>
                  <a:close/>
                  <a:moveTo>
                    <a:pt x="2341" y="2737"/>
                  </a:moveTo>
                  <a:lnTo>
                    <a:pt x="2341" y="2737"/>
                  </a:lnTo>
                  <a:cubicBezTo>
                    <a:pt x="2159" y="2889"/>
                    <a:pt x="1916" y="3101"/>
                    <a:pt x="1733" y="3284"/>
                  </a:cubicBezTo>
                  <a:cubicBezTo>
                    <a:pt x="1916" y="3101"/>
                    <a:pt x="2098" y="2889"/>
                    <a:pt x="2341" y="2737"/>
                  </a:cubicBezTo>
                  <a:close/>
                  <a:moveTo>
                    <a:pt x="2645" y="3618"/>
                  </a:moveTo>
                  <a:cubicBezTo>
                    <a:pt x="2686" y="3723"/>
                    <a:pt x="2724" y="3828"/>
                    <a:pt x="2760" y="3934"/>
                  </a:cubicBezTo>
                  <a:lnTo>
                    <a:pt x="2760" y="3934"/>
                  </a:lnTo>
                  <a:cubicBezTo>
                    <a:pt x="2723" y="3831"/>
                    <a:pt x="2684" y="3727"/>
                    <a:pt x="2645" y="3618"/>
                  </a:cubicBezTo>
                  <a:close/>
                  <a:moveTo>
                    <a:pt x="3101" y="4530"/>
                  </a:moveTo>
                  <a:lnTo>
                    <a:pt x="3133" y="4577"/>
                  </a:lnTo>
                  <a:lnTo>
                    <a:pt x="3133" y="4577"/>
                  </a:lnTo>
                  <a:cubicBezTo>
                    <a:pt x="3115" y="4557"/>
                    <a:pt x="3101" y="4550"/>
                    <a:pt x="3101" y="4530"/>
                  </a:cubicBezTo>
                  <a:close/>
                  <a:moveTo>
                    <a:pt x="1642" y="5928"/>
                  </a:moveTo>
                  <a:cubicBezTo>
                    <a:pt x="1642" y="6050"/>
                    <a:pt x="1672" y="6141"/>
                    <a:pt x="1672" y="6202"/>
                  </a:cubicBezTo>
                  <a:cubicBezTo>
                    <a:pt x="1642" y="6141"/>
                    <a:pt x="1642" y="6050"/>
                    <a:pt x="1642" y="5928"/>
                  </a:cubicBezTo>
                  <a:close/>
                  <a:moveTo>
                    <a:pt x="3071" y="6171"/>
                  </a:moveTo>
                  <a:cubicBezTo>
                    <a:pt x="2949" y="6171"/>
                    <a:pt x="2858" y="6202"/>
                    <a:pt x="2767" y="6202"/>
                  </a:cubicBezTo>
                  <a:cubicBezTo>
                    <a:pt x="2858" y="6171"/>
                    <a:pt x="2949" y="6171"/>
                    <a:pt x="3071" y="6171"/>
                  </a:cubicBezTo>
                  <a:close/>
                  <a:moveTo>
                    <a:pt x="1672" y="6202"/>
                  </a:moveTo>
                  <a:lnTo>
                    <a:pt x="1672" y="6202"/>
                  </a:lnTo>
                  <a:cubicBezTo>
                    <a:pt x="1673" y="6232"/>
                    <a:pt x="1733" y="6263"/>
                    <a:pt x="1733" y="6323"/>
                  </a:cubicBezTo>
                  <a:cubicBezTo>
                    <a:pt x="1733" y="6293"/>
                    <a:pt x="1673" y="6233"/>
                    <a:pt x="1672" y="6202"/>
                  </a:cubicBezTo>
                  <a:close/>
                  <a:moveTo>
                    <a:pt x="1885" y="6658"/>
                  </a:moveTo>
                  <a:lnTo>
                    <a:pt x="1885" y="6658"/>
                  </a:lnTo>
                  <a:cubicBezTo>
                    <a:pt x="1764" y="6810"/>
                    <a:pt x="1612" y="6931"/>
                    <a:pt x="1460" y="7083"/>
                  </a:cubicBezTo>
                  <a:lnTo>
                    <a:pt x="1885" y="6658"/>
                  </a:lnTo>
                  <a:close/>
                  <a:moveTo>
                    <a:pt x="904" y="7235"/>
                  </a:moveTo>
                  <a:lnTo>
                    <a:pt x="904" y="7235"/>
                  </a:lnTo>
                  <a:cubicBezTo>
                    <a:pt x="709" y="7416"/>
                    <a:pt x="504" y="7590"/>
                    <a:pt x="274" y="7752"/>
                  </a:cubicBezTo>
                  <a:cubicBezTo>
                    <a:pt x="485" y="7597"/>
                    <a:pt x="696" y="7423"/>
                    <a:pt x="904" y="7235"/>
                  </a:cubicBezTo>
                  <a:close/>
                  <a:moveTo>
                    <a:pt x="5472" y="1"/>
                  </a:moveTo>
                  <a:cubicBezTo>
                    <a:pt x="5442" y="1"/>
                    <a:pt x="5442" y="1"/>
                    <a:pt x="5442" y="62"/>
                  </a:cubicBezTo>
                  <a:lnTo>
                    <a:pt x="5107" y="396"/>
                  </a:lnTo>
                  <a:cubicBezTo>
                    <a:pt x="3861" y="1612"/>
                    <a:pt x="2037" y="2220"/>
                    <a:pt x="1034" y="3709"/>
                  </a:cubicBezTo>
                  <a:cubicBezTo>
                    <a:pt x="214" y="4955"/>
                    <a:pt x="92" y="6536"/>
                    <a:pt x="1" y="7995"/>
                  </a:cubicBezTo>
                  <a:lnTo>
                    <a:pt x="1" y="8056"/>
                  </a:lnTo>
                  <a:cubicBezTo>
                    <a:pt x="1" y="8117"/>
                    <a:pt x="62" y="8147"/>
                    <a:pt x="62" y="8177"/>
                  </a:cubicBezTo>
                  <a:cubicBezTo>
                    <a:pt x="62" y="8208"/>
                    <a:pt x="1" y="8269"/>
                    <a:pt x="1" y="8269"/>
                  </a:cubicBezTo>
                  <a:lnTo>
                    <a:pt x="1" y="8299"/>
                  </a:lnTo>
                  <a:lnTo>
                    <a:pt x="1" y="8329"/>
                  </a:lnTo>
                  <a:lnTo>
                    <a:pt x="1" y="8360"/>
                  </a:lnTo>
                  <a:lnTo>
                    <a:pt x="62" y="8360"/>
                  </a:lnTo>
                  <a:cubicBezTo>
                    <a:pt x="1976" y="7782"/>
                    <a:pt x="3922" y="6870"/>
                    <a:pt x="5107" y="5138"/>
                  </a:cubicBezTo>
                  <a:cubicBezTo>
                    <a:pt x="5715" y="4226"/>
                    <a:pt x="5928" y="3314"/>
                    <a:pt x="5928" y="2311"/>
                  </a:cubicBezTo>
                  <a:cubicBezTo>
                    <a:pt x="5989" y="1642"/>
                    <a:pt x="5867" y="882"/>
                    <a:pt x="5685" y="92"/>
                  </a:cubicBezTo>
                  <a:cubicBezTo>
                    <a:pt x="5685" y="62"/>
                    <a:pt x="5654" y="62"/>
                    <a:pt x="5654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91" name="Google Shape;491;p38"/>
            <p:cNvGrpSpPr/>
            <p:nvPr/>
          </p:nvGrpSpPr>
          <p:grpSpPr>
            <a:xfrm>
              <a:off x="1058142" y="1304217"/>
              <a:ext cx="209325" cy="282003"/>
              <a:chOff x="1021567" y="1304217"/>
              <a:chExt cx="209325" cy="282003"/>
            </a:xfrm>
          </p:grpSpPr>
          <p:sp>
            <p:nvSpPr>
              <p:cNvPr id="492" name="Google Shape;492;p38"/>
              <p:cNvSpPr/>
              <p:nvPr/>
            </p:nvSpPr>
            <p:spPr>
              <a:xfrm>
                <a:off x="1155377" y="1319186"/>
                <a:ext cx="52148" cy="86143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2463" extrusionOk="0">
                    <a:moveTo>
                      <a:pt x="1490" y="1"/>
                    </a:moveTo>
                    <a:cubicBezTo>
                      <a:pt x="1466" y="25"/>
                      <a:pt x="1442" y="48"/>
                      <a:pt x="1418" y="72"/>
                    </a:cubicBezTo>
                    <a:lnTo>
                      <a:pt x="1418" y="72"/>
                    </a:lnTo>
                    <a:cubicBezTo>
                      <a:pt x="1447" y="62"/>
                      <a:pt x="1475" y="62"/>
                      <a:pt x="1490" y="62"/>
                    </a:cubicBezTo>
                    <a:lnTo>
                      <a:pt x="1490" y="1"/>
                    </a:lnTo>
                    <a:close/>
                    <a:moveTo>
                      <a:pt x="1418" y="72"/>
                    </a:moveTo>
                    <a:cubicBezTo>
                      <a:pt x="1388" y="82"/>
                      <a:pt x="1358" y="102"/>
                      <a:pt x="1341" y="145"/>
                    </a:cubicBezTo>
                    <a:lnTo>
                      <a:pt x="1341" y="145"/>
                    </a:lnTo>
                    <a:cubicBezTo>
                      <a:pt x="1367" y="121"/>
                      <a:pt x="1392" y="96"/>
                      <a:pt x="1418" y="72"/>
                    </a:cubicBezTo>
                    <a:close/>
                    <a:moveTo>
                      <a:pt x="1341" y="145"/>
                    </a:moveTo>
                    <a:cubicBezTo>
                      <a:pt x="928" y="529"/>
                      <a:pt x="489" y="827"/>
                      <a:pt x="1" y="1125"/>
                    </a:cubicBezTo>
                    <a:cubicBezTo>
                      <a:pt x="122" y="1581"/>
                      <a:pt x="244" y="2007"/>
                      <a:pt x="305" y="2463"/>
                    </a:cubicBezTo>
                    <a:cubicBezTo>
                      <a:pt x="700" y="1703"/>
                      <a:pt x="1034" y="943"/>
                      <a:pt x="1338" y="153"/>
                    </a:cubicBezTo>
                    <a:cubicBezTo>
                      <a:pt x="1339" y="150"/>
                      <a:pt x="1340" y="147"/>
                      <a:pt x="1341" y="145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" name="Google Shape;493;p38"/>
              <p:cNvSpPr/>
              <p:nvPr/>
            </p:nvSpPr>
            <p:spPr>
              <a:xfrm>
                <a:off x="1175592" y="1329818"/>
                <a:ext cx="38298" cy="74462"/>
              </a:xfrm>
              <a:custGeom>
                <a:avLst/>
                <a:gdLst/>
                <a:ahLst/>
                <a:cxnLst/>
                <a:rect l="l" t="t" r="r" b="b"/>
                <a:pathLst>
                  <a:path w="1095" h="2129" extrusionOk="0">
                    <a:moveTo>
                      <a:pt x="942" y="1"/>
                    </a:moveTo>
                    <a:cubicBezTo>
                      <a:pt x="669" y="761"/>
                      <a:pt x="365" y="1460"/>
                      <a:pt x="0" y="2128"/>
                    </a:cubicBezTo>
                    <a:lnTo>
                      <a:pt x="1034" y="1551"/>
                    </a:lnTo>
                    <a:lnTo>
                      <a:pt x="1094" y="1551"/>
                    </a:lnTo>
                    <a:cubicBezTo>
                      <a:pt x="1094" y="1065"/>
                      <a:pt x="1064" y="517"/>
                      <a:pt x="94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" name="Google Shape;494;p38"/>
              <p:cNvSpPr/>
              <p:nvPr/>
            </p:nvSpPr>
            <p:spPr>
              <a:xfrm>
                <a:off x="1140513" y="1388295"/>
                <a:ext cx="73378" cy="71244"/>
              </a:xfrm>
              <a:custGeom>
                <a:avLst/>
                <a:gdLst/>
                <a:ahLst/>
                <a:cxnLst/>
                <a:rect l="l" t="t" r="r" b="b"/>
                <a:pathLst>
                  <a:path w="2098" h="2037" extrusionOk="0">
                    <a:moveTo>
                      <a:pt x="2097" y="0"/>
                    </a:moveTo>
                    <a:lnTo>
                      <a:pt x="2097" y="0"/>
                    </a:lnTo>
                    <a:cubicBezTo>
                      <a:pt x="1733" y="213"/>
                      <a:pt x="1307" y="456"/>
                      <a:pt x="882" y="669"/>
                    </a:cubicBezTo>
                    <a:cubicBezTo>
                      <a:pt x="608" y="1155"/>
                      <a:pt x="365" y="1611"/>
                      <a:pt x="0" y="2037"/>
                    </a:cubicBezTo>
                    <a:cubicBezTo>
                      <a:pt x="243" y="2007"/>
                      <a:pt x="517" y="1885"/>
                      <a:pt x="669" y="1855"/>
                    </a:cubicBezTo>
                    <a:cubicBezTo>
                      <a:pt x="1003" y="1733"/>
                      <a:pt x="1368" y="1642"/>
                      <a:pt x="1733" y="1551"/>
                    </a:cubicBezTo>
                    <a:cubicBezTo>
                      <a:pt x="1743" y="1541"/>
                      <a:pt x="1753" y="1537"/>
                      <a:pt x="1762" y="1537"/>
                    </a:cubicBezTo>
                    <a:cubicBezTo>
                      <a:pt x="1780" y="1537"/>
                      <a:pt x="1793" y="1551"/>
                      <a:pt x="1793" y="1551"/>
                    </a:cubicBezTo>
                    <a:cubicBezTo>
                      <a:pt x="1976" y="1064"/>
                      <a:pt x="2097" y="517"/>
                      <a:pt x="209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" name="Google Shape;495;p38"/>
              <p:cNvSpPr/>
              <p:nvPr/>
            </p:nvSpPr>
            <p:spPr>
              <a:xfrm>
                <a:off x="1105434" y="1361715"/>
                <a:ext cx="56380" cy="97825"/>
              </a:xfrm>
              <a:custGeom>
                <a:avLst/>
                <a:gdLst/>
                <a:ahLst/>
                <a:cxnLst/>
                <a:rect l="l" t="t" r="r" b="b"/>
                <a:pathLst>
                  <a:path w="1612" h="2797" extrusionOk="0">
                    <a:moveTo>
                      <a:pt x="1368" y="1"/>
                    </a:moveTo>
                    <a:cubicBezTo>
                      <a:pt x="912" y="305"/>
                      <a:pt x="395" y="608"/>
                      <a:pt x="0" y="943"/>
                    </a:cubicBezTo>
                    <a:cubicBezTo>
                      <a:pt x="152" y="1216"/>
                      <a:pt x="243" y="1520"/>
                      <a:pt x="365" y="1824"/>
                    </a:cubicBezTo>
                    <a:cubicBezTo>
                      <a:pt x="456" y="2007"/>
                      <a:pt x="517" y="2645"/>
                      <a:pt x="669" y="2767"/>
                    </a:cubicBezTo>
                    <a:cubicBezTo>
                      <a:pt x="699" y="2767"/>
                      <a:pt x="699" y="2797"/>
                      <a:pt x="760" y="2797"/>
                    </a:cubicBezTo>
                    <a:cubicBezTo>
                      <a:pt x="1064" y="2371"/>
                      <a:pt x="1368" y="1915"/>
                      <a:pt x="1611" y="1429"/>
                    </a:cubicBezTo>
                    <a:cubicBezTo>
                      <a:pt x="1550" y="943"/>
                      <a:pt x="1429" y="487"/>
                      <a:pt x="136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" name="Google Shape;496;p38"/>
              <p:cNvSpPr/>
              <p:nvPr/>
            </p:nvSpPr>
            <p:spPr>
              <a:xfrm>
                <a:off x="1094802" y="1447821"/>
                <a:ext cx="107408" cy="71279"/>
              </a:xfrm>
              <a:custGeom>
                <a:avLst/>
                <a:gdLst/>
                <a:ahLst/>
                <a:cxnLst/>
                <a:rect l="l" t="t" r="r" b="b"/>
                <a:pathLst>
                  <a:path w="3071" h="2038" extrusionOk="0">
                    <a:moveTo>
                      <a:pt x="3070" y="1"/>
                    </a:moveTo>
                    <a:lnTo>
                      <a:pt x="3070" y="1"/>
                    </a:lnTo>
                    <a:cubicBezTo>
                      <a:pt x="2462" y="183"/>
                      <a:pt x="1793" y="335"/>
                      <a:pt x="1216" y="517"/>
                    </a:cubicBezTo>
                    <a:cubicBezTo>
                      <a:pt x="821" y="1064"/>
                      <a:pt x="456" y="1551"/>
                      <a:pt x="0" y="2037"/>
                    </a:cubicBezTo>
                    <a:cubicBezTo>
                      <a:pt x="30" y="2007"/>
                      <a:pt x="30" y="2007"/>
                      <a:pt x="61" y="2007"/>
                    </a:cubicBezTo>
                    <a:cubicBezTo>
                      <a:pt x="243" y="1946"/>
                      <a:pt x="395" y="1885"/>
                      <a:pt x="608" y="1855"/>
                    </a:cubicBezTo>
                    <a:cubicBezTo>
                      <a:pt x="973" y="1794"/>
                      <a:pt x="1307" y="1733"/>
                      <a:pt x="1702" y="1733"/>
                    </a:cubicBezTo>
                    <a:cubicBezTo>
                      <a:pt x="1733" y="1733"/>
                      <a:pt x="1763" y="1733"/>
                      <a:pt x="1763" y="1794"/>
                    </a:cubicBezTo>
                    <a:cubicBezTo>
                      <a:pt x="2037" y="1551"/>
                      <a:pt x="2280" y="1308"/>
                      <a:pt x="2462" y="1064"/>
                    </a:cubicBezTo>
                    <a:cubicBezTo>
                      <a:pt x="2736" y="700"/>
                      <a:pt x="2918" y="365"/>
                      <a:pt x="307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" name="Google Shape;497;p38"/>
              <p:cNvSpPr/>
              <p:nvPr/>
            </p:nvSpPr>
            <p:spPr>
              <a:xfrm>
                <a:off x="1062906" y="1395744"/>
                <a:ext cx="61696" cy="122273"/>
              </a:xfrm>
              <a:custGeom>
                <a:avLst/>
                <a:gdLst/>
                <a:ahLst/>
                <a:cxnLst/>
                <a:rect l="l" t="t" r="r" b="b"/>
                <a:pathLst>
                  <a:path w="1764" h="3496" extrusionOk="0">
                    <a:moveTo>
                      <a:pt x="1125" y="0"/>
                    </a:moveTo>
                    <a:cubicBezTo>
                      <a:pt x="912" y="183"/>
                      <a:pt x="699" y="335"/>
                      <a:pt x="517" y="547"/>
                    </a:cubicBezTo>
                    <a:cubicBezTo>
                      <a:pt x="304" y="760"/>
                      <a:pt x="152" y="1003"/>
                      <a:pt x="0" y="1216"/>
                    </a:cubicBezTo>
                    <a:cubicBezTo>
                      <a:pt x="152" y="1642"/>
                      <a:pt x="304" y="2006"/>
                      <a:pt x="365" y="2432"/>
                    </a:cubicBezTo>
                    <a:cubicBezTo>
                      <a:pt x="456" y="2675"/>
                      <a:pt x="395" y="3192"/>
                      <a:pt x="517" y="3435"/>
                    </a:cubicBezTo>
                    <a:cubicBezTo>
                      <a:pt x="517" y="3465"/>
                      <a:pt x="547" y="3465"/>
                      <a:pt x="547" y="3496"/>
                    </a:cubicBezTo>
                    <a:cubicBezTo>
                      <a:pt x="1003" y="3040"/>
                      <a:pt x="1398" y="2553"/>
                      <a:pt x="1763" y="2067"/>
                    </a:cubicBezTo>
                    <a:lnTo>
                      <a:pt x="1763" y="2006"/>
                    </a:lnTo>
                    <a:cubicBezTo>
                      <a:pt x="1611" y="1338"/>
                      <a:pt x="1368" y="699"/>
                      <a:pt x="112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" name="Google Shape;498;p38"/>
              <p:cNvSpPr/>
              <p:nvPr/>
            </p:nvSpPr>
            <p:spPr>
              <a:xfrm>
                <a:off x="1031010" y="1515846"/>
                <a:ext cx="120174" cy="65963"/>
              </a:xfrm>
              <a:custGeom>
                <a:avLst/>
                <a:gdLst/>
                <a:ahLst/>
                <a:cxnLst/>
                <a:rect l="l" t="t" r="r" b="b"/>
                <a:pathLst>
                  <a:path w="3436" h="1886" extrusionOk="0">
                    <a:moveTo>
                      <a:pt x="3435" y="1"/>
                    </a:moveTo>
                    <a:cubicBezTo>
                      <a:pt x="2797" y="1"/>
                      <a:pt x="2189" y="153"/>
                      <a:pt x="1581" y="366"/>
                    </a:cubicBezTo>
                    <a:cubicBezTo>
                      <a:pt x="1095" y="913"/>
                      <a:pt x="547" y="1399"/>
                      <a:pt x="0" y="1855"/>
                    </a:cubicBezTo>
                    <a:lnTo>
                      <a:pt x="0" y="1885"/>
                    </a:lnTo>
                    <a:cubicBezTo>
                      <a:pt x="1216" y="1399"/>
                      <a:pt x="2462" y="852"/>
                      <a:pt x="343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" name="Google Shape;499;p38"/>
              <p:cNvSpPr/>
              <p:nvPr/>
            </p:nvSpPr>
            <p:spPr>
              <a:xfrm>
                <a:off x="1033143" y="1442505"/>
                <a:ext cx="43614" cy="123357"/>
              </a:xfrm>
              <a:custGeom>
                <a:avLst/>
                <a:gdLst/>
                <a:ahLst/>
                <a:cxnLst/>
                <a:rect l="l" t="t" r="r" b="b"/>
                <a:pathLst>
                  <a:path w="1247" h="3527" extrusionOk="0">
                    <a:moveTo>
                      <a:pt x="790" y="1"/>
                    </a:moveTo>
                    <a:cubicBezTo>
                      <a:pt x="182" y="1064"/>
                      <a:pt x="91" y="2311"/>
                      <a:pt x="0" y="3496"/>
                    </a:cubicBezTo>
                    <a:lnTo>
                      <a:pt x="0" y="3527"/>
                    </a:lnTo>
                    <a:cubicBezTo>
                      <a:pt x="426" y="3131"/>
                      <a:pt x="882" y="2767"/>
                      <a:pt x="1246" y="2341"/>
                    </a:cubicBezTo>
                    <a:cubicBezTo>
                      <a:pt x="1216" y="1551"/>
                      <a:pt x="1034" y="761"/>
                      <a:pt x="79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" name="Google Shape;500;p38"/>
              <p:cNvSpPr/>
              <p:nvPr/>
            </p:nvSpPr>
            <p:spPr>
              <a:xfrm>
                <a:off x="1195772" y="1320270"/>
                <a:ext cx="12801" cy="21300"/>
              </a:xfrm>
              <a:custGeom>
                <a:avLst/>
                <a:gdLst/>
                <a:ahLst/>
                <a:cxnLst/>
                <a:rect l="l" t="t" r="r" b="b"/>
                <a:pathLst>
                  <a:path w="366" h="609" extrusionOk="0">
                    <a:moveTo>
                      <a:pt x="365" y="0"/>
                    </a:moveTo>
                    <a:cubicBezTo>
                      <a:pt x="333" y="25"/>
                      <a:pt x="302" y="49"/>
                      <a:pt x="273" y="75"/>
                    </a:cubicBezTo>
                    <a:lnTo>
                      <a:pt x="273" y="75"/>
                    </a:lnTo>
                    <a:cubicBezTo>
                      <a:pt x="301" y="61"/>
                      <a:pt x="333" y="61"/>
                      <a:pt x="365" y="61"/>
                    </a:cubicBezTo>
                    <a:lnTo>
                      <a:pt x="365" y="0"/>
                    </a:lnTo>
                    <a:close/>
                    <a:moveTo>
                      <a:pt x="273" y="75"/>
                    </a:moveTo>
                    <a:lnTo>
                      <a:pt x="273" y="75"/>
                    </a:lnTo>
                    <a:cubicBezTo>
                      <a:pt x="258" y="82"/>
                      <a:pt x="244" y="93"/>
                      <a:pt x="233" y="111"/>
                    </a:cubicBezTo>
                    <a:lnTo>
                      <a:pt x="233" y="111"/>
                    </a:lnTo>
                    <a:cubicBezTo>
                      <a:pt x="246" y="99"/>
                      <a:pt x="259" y="87"/>
                      <a:pt x="273" y="75"/>
                    </a:cubicBezTo>
                    <a:close/>
                    <a:moveTo>
                      <a:pt x="233" y="111"/>
                    </a:moveTo>
                    <a:cubicBezTo>
                      <a:pt x="171" y="169"/>
                      <a:pt x="116" y="231"/>
                      <a:pt x="61" y="304"/>
                    </a:cubicBezTo>
                    <a:cubicBezTo>
                      <a:pt x="1" y="365"/>
                      <a:pt x="31" y="486"/>
                      <a:pt x="31" y="608"/>
                    </a:cubicBezTo>
                    <a:cubicBezTo>
                      <a:pt x="92" y="456"/>
                      <a:pt x="153" y="304"/>
                      <a:pt x="213" y="152"/>
                    </a:cubicBezTo>
                    <a:cubicBezTo>
                      <a:pt x="219" y="136"/>
                      <a:pt x="226" y="122"/>
                      <a:pt x="233" y="111"/>
                    </a:cubicBezTo>
                    <a:close/>
                  </a:path>
                </a:pathLst>
              </a:custGeom>
              <a:solidFill>
                <a:srgbClr val="79A48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1" name="Google Shape;501;p38"/>
              <p:cNvSpPr/>
              <p:nvPr/>
            </p:nvSpPr>
            <p:spPr>
              <a:xfrm>
                <a:off x="1021567" y="1304217"/>
                <a:ext cx="209325" cy="282003"/>
              </a:xfrm>
              <a:custGeom>
                <a:avLst/>
                <a:gdLst/>
                <a:ahLst/>
                <a:cxnLst/>
                <a:rect l="l" t="t" r="r" b="b"/>
                <a:pathLst>
                  <a:path w="5985" h="8063" extrusionOk="0">
                    <a:moveTo>
                      <a:pt x="5316" y="429"/>
                    </a:moveTo>
                    <a:lnTo>
                      <a:pt x="5316" y="490"/>
                    </a:lnTo>
                    <a:cubicBezTo>
                      <a:pt x="5302" y="490"/>
                      <a:pt x="5274" y="490"/>
                      <a:pt x="5249" y="499"/>
                    </a:cubicBezTo>
                    <a:lnTo>
                      <a:pt x="5249" y="499"/>
                    </a:lnTo>
                    <a:cubicBezTo>
                      <a:pt x="5272" y="476"/>
                      <a:pt x="5294" y="452"/>
                      <a:pt x="5316" y="429"/>
                    </a:cubicBezTo>
                    <a:close/>
                    <a:moveTo>
                      <a:pt x="5346" y="733"/>
                    </a:moveTo>
                    <a:cubicBezTo>
                      <a:pt x="5468" y="1249"/>
                      <a:pt x="5498" y="1797"/>
                      <a:pt x="5498" y="2283"/>
                    </a:cubicBezTo>
                    <a:lnTo>
                      <a:pt x="5438" y="2283"/>
                    </a:lnTo>
                    <a:lnTo>
                      <a:pt x="4404" y="2860"/>
                    </a:lnTo>
                    <a:cubicBezTo>
                      <a:pt x="4739" y="2161"/>
                      <a:pt x="5073" y="1432"/>
                      <a:pt x="5346" y="733"/>
                    </a:cubicBezTo>
                    <a:close/>
                    <a:moveTo>
                      <a:pt x="5199" y="549"/>
                    </a:moveTo>
                    <a:cubicBezTo>
                      <a:pt x="5196" y="558"/>
                      <a:pt x="5194" y="569"/>
                      <a:pt x="5194" y="581"/>
                    </a:cubicBezTo>
                    <a:cubicBezTo>
                      <a:pt x="4921" y="1371"/>
                      <a:pt x="4587" y="2161"/>
                      <a:pt x="4161" y="2891"/>
                    </a:cubicBezTo>
                    <a:cubicBezTo>
                      <a:pt x="4070" y="2435"/>
                      <a:pt x="3979" y="1979"/>
                      <a:pt x="3857" y="1553"/>
                    </a:cubicBezTo>
                    <a:cubicBezTo>
                      <a:pt x="4327" y="1249"/>
                      <a:pt x="4797" y="945"/>
                      <a:pt x="5199" y="549"/>
                    </a:cubicBezTo>
                    <a:close/>
                    <a:moveTo>
                      <a:pt x="3766" y="1645"/>
                    </a:moveTo>
                    <a:cubicBezTo>
                      <a:pt x="3827" y="2131"/>
                      <a:pt x="3918" y="2587"/>
                      <a:pt x="4009" y="3073"/>
                    </a:cubicBezTo>
                    <a:cubicBezTo>
                      <a:pt x="3766" y="3529"/>
                      <a:pt x="3462" y="4015"/>
                      <a:pt x="3158" y="4441"/>
                    </a:cubicBezTo>
                    <a:cubicBezTo>
                      <a:pt x="3097" y="4441"/>
                      <a:pt x="3097" y="4441"/>
                      <a:pt x="3067" y="4411"/>
                    </a:cubicBezTo>
                    <a:cubicBezTo>
                      <a:pt x="2915" y="4289"/>
                      <a:pt x="2854" y="3651"/>
                      <a:pt x="2763" y="3468"/>
                    </a:cubicBezTo>
                    <a:cubicBezTo>
                      <a:pt x="2641" y="3164"/>
                      <a:pt x="2550" y="2860"/>
                      <a:pt x="2398" y="2587"/>
                    </a:cubicBezTo>
                    <a:cubicBezTo>
                      <a:pt x="2793" y="2252"/>
                      <a:pt x="3310" y="1949"/>
                      <a:pt x="3766" y="1645"/>
                    </a:cubicBezTo>
                    <a:close/>
                    <a:moveTo>
                      <a:pt x="5498" y="2404"/>
                    </a:moveTo>
                    <a:cubicBezTo>
                      <a:pt x="5498" y="2921"/>
                      <a:pt x="5377" y="3468"/>
                      <a:pt x="5225" y="3955"/>
                    </a:cubicBezTo>
                    <a:lnTo>
                      <a:pt x="5164" y="3955"/>
                    </a:lnTo>
                    <a:cubicBezTo>
                      <a:pt x="4830" y="4046"/>
                      <a:pt x="4435" y="4137"/>
                      <a:pt x="4100" y="4259"/>
                    </a:cubicBezTo>
                    <a:cubicBezTo>
                      <a:pt x="3948" y="4289"/>
                      <a:pt x="3675" y="4411"/>
                      <a:pt x="3462" y="4441"/>
                    </a:cubicBezTo>
                    <a:cubicBezTo>
                      <a:pt x="3766" y="3985"/>
                      <a:pt x="4009" y="3529"/>
                      <a:pt x="4283" y="3073"/>
                    </a:cubicBezTo>
                    <a:cubicBezTo>
                      <a:pt x="4678" y="2860"/>
                      <a:pt x="5073" y="2617"/>
                      <a:pt x="5498" y="2404"/>
                    </a:cubicBezTo>
                    <a:close/>
                    <a:moveTo>
                      <a:pt x="2307" y="2617"/>
                    </a:moveTo>
                    <a:cubicBezTo>
                      <a:pt x="2489" y="3316"/>
                      <a:pt x="2793" y="3955"/>
                      <a:pt x="2945" y="4623"/>
                    </a:cubicBezTo>
                    <a:cubicBezTo>
                      <a:pt x="2611" y="5170"/>
                      <a:pt x="2185" y="5657"/>
                      <a:pt x="1790" y="6113"/>
                    </a:cubicBezTo>
                    <a:cubicBezTo>
                      <a:pt x="1790" y="6082"/>
                      <a:pt x="1729" y="6082"/>
                      <a:pt x="1729" y="6052"/>
                    </a:cubicBezTo>
                    <a:cubicBezTo>
                      <a:pt x="1608" y="5839"/>
                      <a:pt x="1608" y="5322"/>
                      <a:pt x="1577" y="5049"/>
                    </a:cubicBezTo>
                    <a:cubicBezTo>
                      <a:pt x="1517" y="4623"/>
                      <a:pt x="1365" y="4228"/>
                      <a:pt x="1213" y="3833"/>
                    </a:cubicBezTo>
                    <a:cubicBezTo>
                      <a:pt x="1365" y="3620"/>
                      <a:pt x="1547" y="3377"/>
                      <a:pt x="1729" y="3164"/>
                    </a:cubicBezTo>
                    <a:cubicBezTo>
                      <a:pt x="1881" y="2952"/>
                      <a:pt x="2124" y="2769"/>
                      <a:pt x="2307" y="2617"/>
                    </a:cubicBezTo>
                    <a:close/>
                    <a:moveTo>
                      <a:pt x="5164" y="4107"/>
                    </a:moveTo>
                    <a:lnTo>
                      <a:pt x="5164" y="4107"/>
                    </a:lnTo>
                    <a:cubicBezTo>
                      <a:pt x="5012" y="4471"/>
                      <a:pt x="4830" y="4806"/>
                      <a:pt x="4556" y="5170"/>
                    </a:cubicBezTo>
                    <a:cubicBezTo>
                      <a:pt x="4313" y="5414"/>
                      <a:pt x="4100" y="5657"/>
                      <a:pt x="3857" y="5870"/>
                    </a:cubicBezTo>
                    <a:cubicBezTo>
                      <a:pt x="3857" y="5839"/>
                      <a:pt x="3827" y="5839"/>
                      <a:pt x="3796" y="5839"/>
                    </a:cubicBezTo>
                    <a:cubicBezTo>
                      <a:pt x="3401" y="5839"/>
                      <a:pt x="3067" y="5900"/>
                      <a:pt x="2702" y="5961"/>
                    </a:cubicBezTo>
                    <a:cubicBezTo>
                      <a:pt x="2489" y="5991"/>
                      <a:pt x="2337" y="6082"/>
                      <a:pt x="2155" y="6113"/>
                    </a:cubicBezTo>
                    <a:cubicBezTo>
                      <a:pt x="2124" y="6143"/>
                      <a:pt x="2124" y="6143"/>
                      <a:pt x="2094" y="6143"/>
                    </a:cubicBezTo>
                    <a:cubicBezTo>
                      <a:pt x="2489" y="5657"/>
                      <a:pt x="2915" y="5170"/>
                      <a:pt x="3310" y="4623"/>
                    </a:cubicBezTo>
                    <a:cubicBezTo>
                      <a:pt x="3918" y="4441"/>
                      <a:pt x="4556" y="4289"/>
                      <a:pt x="5164" y="4107"/>
                    </a:cubicBezTo>
                    <a:close/>
                    <a:moveTo>
                      <a:pt x="1121" y="3955"/>
                    </a:moveTo>
                    <a:cubicBezTo>
                      <a:pt x="1365" y="4715"/>
                      <a:pt x="1547" y="5505"/>
                      <a:pt x="1577" y="6295"/>
                    </a:cubicBezTo>
                    <a:cubicBezTo>
                      <a:pt x="1182" y="6721"/>
                      <a:pt x="757" y="7146"/>
                      <a:pt x="331" y="7481"/>
                    </a:cubicBezTo>
                    <a:lnTo>
                      <a:pt x="331" y="7450"/>
                    </a:lnTo>
                    <a:cubicBezTo>
                      <a:pt x="392" y="6265"/>
                      <a:pt x="513" y="5018"/>
                      <a:pt x="1121" y="3955"/>
                    </a:cubicBezTo>
                    <a:close/>
                    <a:moveTo>
                      <a:pt x="3705" y="5991"/>
                    </a:moveTo>
                    <a:lnTo>
                      <a:pt x="3705" y="5991"/>
                    </a:lnTo>
                    <a:cubicBezTo>
                      <a:pt x="2732" y="6873"/>
                      <a:pt x="1517" y="7420"/>
                      <a:pt x="270" y="7906"/>
                    </a:cubicBezTo>
                    <a:cubicBezTo>
                      <a:pt x="817" y="7420"/>
                      <a:pt x="1365" y="6903"/>
                      <a:pt x="1851" y="6386"/>
                    </a:cubicBezTo>
                    <a:cubicBezTo>
                      <a:pt x="2459" y="6143"/>
                      <a:pt x="3067" y="6052"/>
                      <a:pt x="3705" y="5991"/>
                    </a:cubicBezTo>
                    <a:close/>
                    <a:moveTo>
                      <a:pt x="5373" y="0"/>
                    </a:moveTo>
                    <a:cubicBezTo>
                      <a:pt x="5341" y="0"/>
                      <a:pt x="5309" y="10"/>
                      <a:pt x="5286" y="34"/>
                    </a:cubicBezTo>
                    <a:cubicBezTo>
                      <a:pt x="4070" y="1432"/>
                      <a:pt x="2094" y="2009"/>
                      <a:pt x="1000" y="3499"/>
                    </a:cubicBezTo>
                    <a:cubicBezTo>
                      <a:pt x="210" y="4715"/>
                      <a:pt x="88" y="6265"/>
                      <a:pt x="27" y="7693"/>
                    </a:cubicBezTo>
                    <a:cubicBezTo>
                      <a:pt x="27" y="7784"/>
                      <a:pt x="27" y="7784"/>
                      <a:pt x="58" y="7815"/>
                    </a:cubicBezTo>
                    <a:cubicBezTo>
                      <a:pt x="58" y="7845"/>
                      <a:pt x="58" y="7845"/>
                      <a:pt x="27" y="7906"/>
                    </a:cubicBezTo>
                    <a:lnTo>
                      <a:pt x="27" y="7936"/>
                    </a:lnTo>
                    <a:cubicBezTo>
                      <a:pt x="0" y="7964"/>
                      <a:pt x="21" y="8063"/>
                      <a:pt x="69" y="8063"/>
                    </a:cubicBezTo>
                    <a:cubicBezTo>
                      <a:pt x="75" y="8063"/>
                      <a:pt x="81" y="8061"/>
                      <a:pt x="88" y="8058"/>
                    </a:cubicBezTo>
                    <a:cubicBezTo>
                      <a:pt x="1972" y="7511"/>
                      <a:pt x="3827" y="6599"/>
                      <a:pt x="4951" y="4988"/>
                    </a:cubicBezTo>
                    <a:cubicBezTo>
                      <a:pt x="5985" y="3468"/>
                      <a:pt x="5894" y="1827"/>
                      <a:pt x="5498" y="64"/>
                    </a:cubicBezTo>
                    <a:cubicBezTo>
                      <a:pt x="5480" y="26"/>
                      <a:pt x="5426" y="0"/>
                      <a:pt x="53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02" name="Google Shape;502;p38"/>
          <p:cNvGrpSpPr/>
          <p:nvPr/>
        </p:nvGrpSpPr>
        <p:grpSpPr>
          <a:xfrm>
            <a:off x="7668344" y="267494"/>
            <a:ext cx="218551" cy="465641"/>
            <a:chOff x="812463" y="1175275"/>
            <a:chExt cx="157390" cy="335331"/>
          </a:xfrm>
        </p:grpSpPr>
        <p:sp>
          <p:nvSpPr>
            <p:cNvPr id="503" name="Google Shape;503;p38"/>
            <p:cNvSpPr/>
            <p:nvPr/>
          </p:nvSpPr>
          <p:spPr>
            <a:xfrm>
              <a:off x="812463" y="1175275"/>
              <a:ext cx="157390" cy="335331"/>
            </a:xfrm>
            <a:custGeom>
              <a:avLst/>
              <a:gdLst/>
              <a:ahLst/>
              <a:cxnLst/>
              <a:rect l="l" t="t" r="r" b="b"/>
              <a:pathLst>
                <a:path w="5016" h="10687" extrusionOk="0">
                  <a:moveTo>
                    <a:pt x="4462" y="0"/>
                  </a:moveTo>
                  <a:cubicBezTo>
                    <a:pt x="4412" y="0"/>
                    <a:pt x="4360" y="23"/>
                    <a:pt x="4316" y="78"/>
                  </a:cubicBezTo>
                  <a:cubicBezTo>
                    <a:pt x="4134" y="321"/>
                    <a:pt x="3952" y="534"/>
                    <a:pt x="3739" y="808"/>
                  </a:cubicBezTo>
                  <a:lnTo>
                    <a:pt x="3678" y="869"/>
                  </a:lnTo>
                  <a:lnTo>
                    <a:pt x="3101" y="1568"/>
                  </a:lnTo>
                  <a:cubicBezTo>
                    <a:pt x="2067" y="2753"/>
                    <a:pt x="1003" y="4030"/>
                    <a:pt x="547" y="5397"/>
                  </a:cubicBezTo>
                  <a:cubicBezTo>
                    <a:pt x="0" y="7100"/>
                    <a:pt x="942" y="9075"/>
                    <a:pt x="1702" y="10565"/>
                  </a:cubicBezTo>
                  <a:cubicBezTo>
                    <a:pt x="1733" y="10656"/>
                    <a:pt x="1824" y="10686"/>
                    <a:pt x="1854" y="10686"/>
                  </a:cubicBezTo>
                  <a:cubicBezTo>
                    <a:pt x="1915" y="10686"/>
                    <a:pt x="1976" y="10656"/>
                    <a:pt x="2006" y="10565"/>
                  </a:cubicBezTo>
                  <a:lnTo>
                    <a:pt x="2128" y="10230"/>
                  </a:lnTo>
                  <a:cubicBezTo>
                    <a:pt x="3131" y="9531"/>
                    <a:pt x="3860" y="8680"/>
                    <a:pt x="4286" y="7647"/>
                  </a:cubicBezTo>
                  <a:cubicBezTo>
                    <a:pt x="4803" y="6431"/>
                    <a:pt x="5015" y="5033"/>
                    <a:pt x="5015" y="3604"/>
                  </a:cubicBezTo>
                  <a:cubicBezTo>
                    <a:pt x="5015" y="2905"/>
                    <a:pt x="4924" y="2176"/>
                    <a:pt x="4863" y="1476"/>
                  </a:cubicBezTo>
                  <a:cubicBezTo>
                    <a:pt x="4803" y="1020"/>
                    <a:pt x="4742" y="565"/>
                    <a:pt x="4651" y="169"/>
                  </a:cubicBezTo>
                  <a:cubicBezTo>
                    <a:pt x="4631" y="72"/>
                    <a:pt x="4550" y="0"/>
                    <a:pt x="4462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4" name="Google Shape;504;p38"/>
            <p:cNvGrpSpPr/>
            <p:nvPr/>
          </p:nvGrpSpPr>
          <p:grpSpPr>
            <a:xfrm>
              <a:off x="829975" y="1215313"/>
              <a:ext cx="131856" cy="255248"/>
              <a:chOff x="909825" y="1269488"/>
              <a:chExt cx="131856" cy="255248"/>
            </a:xfrm>
          </p:grpSpPr>
          <p:sp>
            <p:nvSpPr>
              <p:cNvPr id="505" name="Google Shape;505;p38"/>
              <p:cNvSpPr/>
              <p:nvPr/>
            </p:nvSpPr>
            <p:spPr>
              <a:xfrm>
                <a:off x="1004430" y="1292606"/>
                <a:ext cx="18117" cy="72328"/>
              </a:xfrm>
              <a:custGeom>
                <a:avLst/>
                <a:gdLst/>
                <a:ahLst/>
                <a:cxnLst/>
                <a:rect l="l" t="t" r="r" b="b"/>
                <a:pathLst>
                  <a:path w="518" h="2068" extrusionOk="0">
                    <a:moveTo>
                      <a:pt x="365" y="1"/>
                    </a:moveTo>
                    <a:cubicBezTo>
                      <a:pt x="244" y="670"/>
                      <a:pt x="152" y="1369"/>
                      <a:pt x="0" y="2068"/>
                    </a:cubicBezTo>
                    <a:cubicBezTo>
                      <a:pt x="152" y="1855"/>
                      <a:pt x="335" y="1673"/>
                      <a:pt x="517" y="1460"/>
                    </a:cubicBezTo>
                    <a:cubicBezTo>
                      <a:pt x="487" y="974"/>
                      <a:pt x="456" y="487"/>
                      <a:pt x="36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38"/>
              <p:cNvSpPr/>
              <p:nvPr/>
            </p:nvSpPr>
            <p:spPr>
              <a:xfrm>
                <a:off x="974667" y="1290507"/>
                <a:ext cx="36164" cy="78694"/>
              </a:xfrm>
              <a:custGeom>
                <a:avLst/>
                <a:gdLst/>
                <a:ahLst/>
                <a:cxnLst/>
                <a:rect l="l" t="t" r="r" b="b"/>
                <a:pathLst>
                  <a:path w="1034" h="2250" extrusionOk="0">
                    <a:moveTo>
                      <a:pt x="1034" y="0"/>
                    </a:moveTo>
                    <a:lnTo>
                      <a:pt x="1034" y="0"/>
                    </a:lnTo>
                    <a:cubicBezTo>
                      <a:pt x="699" y="426"/>
                      <a:pt x="335" y="882"/>
                      <a:pt x="0" y="1307"/>
                    </a:cubicBezTo>
                    <a:cubicBezTo>
                      <a:pt x="152" y="1641"/>
                      <a:pt x="396" y="1945"/>
                      <a:pt x="608" y="2249"/>
                    </a:cubicBezTo>
                    <a:cubicBezTo>
                      <a:pt x="791" y="1520"/>
                      <a:pt x="912" y="760"/>
                      <a:pt x="103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38"/>
              <p:cNvSpPr/>
              <p:nvPr/>
            </p:nvSpPr>
            <p:spPr>
              <a:xfrm>
                <a:off x="986348" y="1347900"/>
                <a:ext cx="36199" cy="85094"/>
              </a:xfrm>
              <a:custGeom>
                <a:avLst/>
                <a:gdLst/>
                <a:ahLst/>
                <a:cxnLst/>
                <a:rect l="l" t="t" r="r" b="b"/>
                <a:pathLst>
                  <a:path w="1035" h="2433" extrusionOk="0">
                    <a:moveTo>
                      <a:pt x="1034" y="0"/>
                    </a:moveTo>
                    <a:cubicBezTo>
                      <a:pt x="821" y="304"/>
                      <a:pt x="609" y="548"/>
                      <a:pt x="426" y="852"/>
                    </a:cubicBezTo>
                    <a:cubicBezTo>
                      <a:pt x="274" y="1368"/>
                      <a:pt x="153" y="1946"/>
                      <a:pt x="1" y="2432"/>
                    </a:cubicBezTo>
                    <a:cubicBezTo>
                      <a:pt x="274" y="2128"/>
                      <a:pt x="578" y="1824"/>
                      <a:pt x="913" y="1551"/>
                    </a:cubicBezTo>
                    <a:cubicBezTo>
                      <a:pt x="1034" y="1064"/>
                      <a:pt x="1034" y="548"/>
                      <a:pt x="103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" name="Google Shape;508;p38"/>
              <p:cNvSpPr/>
              <p:nvPr/>
            </p:nvSpPr>
            <p:spPr>
              <a:xfrm>
                <a:off x="943820" y="1340450"/>
                <a:ext cx="51064" cy="103176"/>
              </a:xfrm>
              <a:custGeom>
                <a:avLst/>
                <a:gdLst/>
                <a:ahLst/>
                <a:cxnLst/>
                <a:rect l="l" t="t" r="r" b="b"/>
                <a:pathLst>
                  <a:path w="1460" h="2950" extrusionOk="0">
                    <a:moveTo>
                      <a:pt x="761" y="1"/>
                    </a:moveTo>
                    <a:cubicBezTo>
                      <a:pt x="518" y="335"/>
                      <a:pt x="274" y="669"/>
                      <a:pt x="92" y="973"/>
                    </a:cubicBezTo>
                    <a:cubicBezTo>
                      <a:pt x="31" y="1004"/>
                      <a:pt x="31" y="1065"/>
                      <a:pt x="1" y="1095"/>
                    </a:cubicBezTo>
                    <a:cubicBezTo>
                      <a:pt x="62" y="1095"/>
                      <a:pt x="92" y="1095"/>
                      <a:pt x="92" y="1125"/>
                    </a:cubicBezTo>
                    <a:cubicBezTo>
                      <a:pt x="396" y="1703"/>
                      <a:pt x="700" y="2341"/>
                      <a:pt x="974" y="2949"/>
                    </a:cubicBezTo>
                    <a:cubicBezTo>
                      <a:pt x="1156" y="2311"/>
                      <a:pt x="1308" y="1672"/>
                      <a:pt x="1460" y="1004"/>
                    </a:cubicBezTo>
                    <a:cubicBezTo>
                      <a:pt x="1186" y="669"/>
                      <a:pt x="974" y="335"/>
                      <a:pt x="76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38"/>
              <p:cNvSpPr/>
              <p:nvPr/>
            </p:nvSpPr>
            <p:spPr>
              <a:xfrm>
                <a:off x="919373" y="1380845"/>
                <a:ext cx="55330" cy="127624"/>
              </a:xfrm>
              <a:custGeom>
                <a:avLst/>
                <a:gdLst/>
                <a:ahLst/>
                <a:cxnLst/>
                <a:rect l="l" t="t" r="r" b="b"/>
                <a:pathLst>
                  <a:path w="1582" h="3649" extrusionOk="0">
                    <a:moveTo>
                      <a:pt x="669" y="1"/>
                    </a:moveTo>
                    <a:cubicBezTo>
                      <a:pt x="1" y="1217"/>
                      <a:pt x="487" y="2493"/>
                      <a:pt x="1004" y="3648"/>
                    </a:cubicBezTo>
                    <a:cubicBezTo>
                      <a:pt x="1217" y="3131"/>
                      <a:pt x="1399" y="2554"/>
                      <a:pt x="1581" y="1976"/>
                    </a:cubicBezTo>
                    <a:cubicBezTo>
                      <a:pt x="1277" y="1338"/>
                      <a:pt x="943" y="700"/>
                      <a:pt x="66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38"/>
              <p:cNvSpPr/>
              <p:nvPr/>
            </p:nvSpPr>
            <p:spPr>
              <a:xfrm>
                <a:off x="965084" y="1409559"/>
                <a:ext cx="52148" cy="93593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2676" extrusionOk="0">
                    <a:moveTo>
                      <a:pt x="1490" y="0"/>
                    </a:moveTo>
                    <a:lnTo>
                      <a:pt x="1490" y="0"/>
                    </a:lnTo>
                    <a:cubicBezTo>
                      <a:pt x="1156" y="335"/>
                      <a:pt x="821" y="669"/>
                      <a:pt x="548" y="1064"/>
                    </a:cubicBezTo>
                    <a:cubicBezTo>
                      <a:pt x="366" y="1581"/>
                      <a:pt x="183" y="2158"/>
                      <a:pt x="1" y="2675"/>
                    </a:cubicBezTo>
                    <a:cubicBezTo>
                      <a:pt x="852" y="1915"/>
                      <a:pt x="1308" y="1003"/>
                      <a:pt x="149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38"/>
              <p:cNvSpPr/>
              <p:nvPr/>
            </p:nvSpPr>
            <p:spPr>
              <a:xfrm>
                <a:off x="1010795" y="1292606"/>
                <a:ext cx="11752" cy="61696"/>
              </a:xfrm>
              <a:custGeom>
                <a:avLst/>
                <a:gdLst/>
                <a:ahLst/>
                <a:cxnLst/>
                <a:rect l="l" t="t" r="r" b="b"/>
                <a:pathLst>
                  <a:path w="336" h="1764" extrusionOk="0">
                    <a:moveTo>
                      <a:pt x="183" y="1"/>
                    </a:moveTo>
                    <a:cubicBezTo>
                      <a:pt x="122" y="366"/>
                      <a:pt x="62" y="761"/>
                      <a:pt x="1" y="1125"/>
                    </a:cubicBezTo>
                    <a:cubicBezTo>
                      <a:pt x="1" y="1338"/>
                      <a:pt x="31" y="1551"/>
                      <a:pt x="31" y="1764"/>
                    </a:cubicBezTo>
                    <a:cubicBezTo>
                      <a:pt x="122" y="1673"/>
                      <a:pt x="214" y="1551"/>
                      <a:pt x="335" y="1460"/>
                    </a:cubicBezTo>
                    <a:cubicBezTo>
                      <a:pt x="305" y="974"/>
                      <a:pt x="244" y="487"/>
                      <a:pt x="18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38"/>
              <p:cNvSpPr/>
              <p:nvPr/>
            </p:nvSpPr>
            <p:spPr>
              <a:xfrm>
                <a:off x="909825" y="1269488"/>
                <a:ext cx="131856" cy="255248"/>
              </a:xfrm>
              <a:custGeom>
                <a:avLst/>
                <a:gdLst/>
                <a:ahLst/>
                <a:cxnLst/>
                <a:rect l="l" t="t" r="r" b="b"/>
                <a:pathLst>
                  <a:path w="3770" h="7298" extrusionOk="0">
                    <a:moveTo>
                      <a:pt x="3040" y="662"/>
                    </a:moveTo>
                    <a:cubicBezTo>
                      <a:pt x="3101" y="1148"/>
                      <a:pt x="3161" y="1635"/>
                      <a:pt x="3192" y="2121"/>
                    </a:cubicBezTo>
                    <a:cubicBezTo>
                      <a:pt x="3009" y="2273"/>
                      <a:pt x="2857" y="2516"/>
                      <a:pt x="2645" y="2698"/>
                    </a:cubicBezTo>
                    <a:cubicBezTo>
                      <a:pt x="2797" y="1999"/>
                      <a:pt x="2918" y="1331"/>
                      <a:pt x="3040" y="662"/>
                    </a:cubicBezTo>
                    <a:close/>
                    <a:moveTo>
                      <a:pt x="2888" y="601"/>
                    </a:moveTo>
                    <a:cubicBezTo>
                      <a:pt x="2766" y="1361"/>
                      <a:pt x="2614" y="2121"/>
                      <a:pt x="2493" y="2850"/>
                    </a:cubicBezTo>
                    <a:cubicBezTo>
                      <a:pt x="2250" y="2546"/>
                      <a:pt x="2037" y="2242"/>
                      <a:pt x="1854" y="1908"/>
                    </a:cubicBezTo>
                    <a:cubicBezTo>
                      <a:pt x="2189" y="1452"/>
                      <a:pt x="2523" y="1027"/>
                      <a:pt x="2888" y="601"/>
                    </a:cubicBezTo>
                    <a:close/>
                    <a:moveTo>
                      <a:pt x="3222" y="2242"/>
                    </a:moveTo>
                    <a:cubicBezTo>
                      <a:pt x="3222" y="2790"/>
                      <a:pt x="3192" y="3306"/>
                      <a:pt x="3101" y="3853"/>
                    </a:cubicBezTo>
                    <a:cubicBezTo>
                      <a:pt x="2766" y="4066"/>
                      <a:pt x="2462" y="4370"/>
                      <a:pt x="2189" y="4704"/>
                    </a:cubicBezTo>
                    <a:cubicBezTo>
                      <a:pt x="2341" y="4188"/>
                      <a:pt x="2493" y="3641"/>
                      <a:pt x="2614" y="3094"/>
                    </a:cubicBezTo>
                    <a:cubicBezTo>
                      <a:pt x="2797" y="2790"/>
                      <a:pt x="3009" y="2516"/>
                      <a:pt x="3222" y="2242"/>
                    </a:cubicBezTo>
                    <a:close/>
                    <a:moveTo>
                      <a:pt x="1733" y="2030"/>
                    </a:moveTo>
                    <a:cubicBezTo>
                      <a:pt x="1946" y="2394"/>
                      <a:pt x="2158" y="2698"/>
                      <a:pt x="2432" y="3033"/>
                    </a:cubicBezTo>
                    <a:cubicBezTo>
                      <a:pt x="2280" y="3701"/>
                      <a:pt x="2128" y="4340"/>
                      <a:pt x="1885" y="4978"/>
                    </a:cubicBezTo>
                    <a:cubicBezTo>
                      <a:pt x="1642" y="4370"/>
                      <a:pt x="1368" y="3732"/>
                      <a:pt x="1034" y="3154"/>
                    </a:cubicBezTo>
                    <a:cubicBezTo>
                      <a:pt x="973" y="3124"/>
                      <a:pt x="973" y="3124"/>
                      <a:pt x="942" y="3124"/>
                    </a:cubicBezTo>
                    <a:cubicBezTo>
                      <a:pt x="973" y="3094"/>
                      <a:pt x="973" y="3033"/>
                      <a:pt x="1034" y="3002"/>
                    </a:cubicBezTo>
                    <a:cubicBezTo>
                      <a:pt x="1246" y="2668"/>
                      <a:pt x="1490" y="2364"/>
                      <a:pt x="1733" y="2030"/>
                    </a:cubicBezTo>
                    <a:close/>
                    <a:moveTo>
                      <a:pt x="3070" y="4036"/>
                    </a:moveTo>
                    <a:lnTo>
                      <a:pt x="3070" y="4036"/>
                    </a:lnTo>
                    <a:cubicBezTo>
                      <a:pt x="2888" y="5008"/>
                      <a:pt x="2432" y="5981"/>
                      <a:pt x="1581" y="6741"/>
                    </a:cubicBezTo>
                    <a:cubicBezTo>
                      <a:pt x="1733" y="6163"/>
                      <a:pt x="1946" y="5616"/>
                      <a:pt x="2098" y="5100"/>
                    </a:cubicBezTo>
                    <a:cubicBezTo>
                      <a:pt x="2401" y="4704"/>
                      <a:pt x="2736" y="4370"/>
                      <a:pt x="3070" y="4036"/>
                    </a:cubicBezTo>
                    <a:close/>
                    <a:moveTo>
                      <a:pt x="942" y="3185"/>
                    </a:moveTo>
                    <a:cubicBezTo>
                      <a:pt x="1216" y="3884"/>
                      <a:pt x="1550" y="4522"/>
                      <a:pt x="1854" y="5160"/>
                    </a:cubicBezTo>
                    <a:cubicBezTo>
                      <a:pt x="1702" y="5738"/>
                      <a:pt x="1520" y="6285"/>
                      <a:pt x="1277" y="6832"/>
                    </a:cubicBezTo>
                    <a:cubicBezTo>
                      <a:pt x="760" y="5677"/>
                      <a:pt x="274" y="4401"/>
                      <a:pt x="942" y="3185"/>
                    </a:cubicBezTo>
                    <a:close/>
                    <a:moveTo>
                      <a:pt x="3109" y="1"/>
                    </a:moveTo>
                    <a:cubicBezTo>
                      <a:pt x="3072" y="1"/>
                      <a:pt x="3033" y="18"/>
                      <a:pt x="3009" y="54"/>
                    </a:cubicBezTo>
                    <a:cubicBezTo>
                      <a:pt x="2158" y="1148"/>
                      <a:pt x="882" y="2334"/>
                      <a:pt x="365" y="3701"/>
                    </a:cubicBezTo>
                    <a:cubicBezTo>
                      <a:pt x="0" y="4826"/>
                      <a:pt x="639" y="6194"/>
                      <a:pt x="1186" y="7227"/>
                    </a:cubicBezTo>
                    <a:cubicBezTo>
                      <a:pt x="1203" y="7262"/>
                      <a:pt x="1261" y="7298"/>
                      <a:pt x="1313" y="7298"/>
                    </a:cubicBezTo>
                    <a:cubicBezTo>
                      <a:pt x="1351" y="7298"/>
                      <a:pt x="1386" y="7279"/>
                      <a:pt x="1398" y="7227"/>
                    </a:cubicBezTo>
                    <a:cubicBezTo>
                      <a:pt x="1429" y="7136"/>
                      <a:pt x="1429" y="7075"/>
                      <a:pt x="1490" y="6984"/>
                    </a:cubicBezTo>
                    <a:cubicBezTo>
                      <a:pt x="3769" y="5556"/>
                      <a:pt x="3648" y="2486"/>
                      <a:pt x="3222" y="115"/>
                    </a:cubicBezTo>
                    <a:cubicBezTo>
                      <a:pt x="3222" y="41"/>
                      <a:pt x="3166" y="1"/>
                      <a:pt x="310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13" name="Google Shape;513;p38"/>
          <p:cNvGrpSpPr/>
          <p:nvPr/>
        </p:nvGrpSpPr>
        <p:grpSpPr>
          <a:xfrm>
            <a:off x="179512" y="339502"/>
            <a:ext cx="1352633" cy="465634"/>
            <a:chOff x="7156425" y="609975"/>
            <a:chExt cx="729890" cy="251232"/>
          </a:xfrm>
        </p:grpSpPr>
        <p:sp>
          <p:nvSpPr>
            <p:cNvPr id="514" name="Google Shape;514;p38"/>
            <p:cNvSpPr/>
            <p:nvPr/>
          </p:nvSpPr>
          <p:spPr>
            <a:xfrm>
              <a:off x="7156425" y="609975"/>
              <a:ext cx="729890" cy="251225"/>
            </a:xfrm>
            <a:custGeom>
              <a:avLst/>
              <a:gdLst/>
              <a:ahLst/>
              <a:cxnLst/>
              <a:rect l="l" t="t" r="r" b="b"/>
              <a:pathLst>
                <a:path w="20458" h="7201" extrusionOk="0">
                  <a:moveTo>
                    <a:pt x="13179" y="1"/>
                  </a:moveTo>
                  <a:cubicBezTo>
                    <a:pt x="10768" y="1"/>
                    <a:pt x="8160" y="2060"/>
                    <a:pt x="7873" y="4523"/>
                  </a:cubicBezTo>
                  <a:cubicBezTo>
                    <a:pt x="7569" y="3611"/>
                    <a:pt x="6779" y="2912"/>
                    <a:pt x="5776" y="2821"/>
                  </a:cubicBezTo>
                  <a:lnTo>
                    <a:pt x="5381" y="2821"/>
                  </a:lnTo>
                  <a:cubicBezTo>
                    <a:pt x="4044" y="2942"/>
                    <a:pt x="3162" y="4219"/>
                    <a:pt x="3192" y="5496"/>
                  </a:cubicBezTo>
                  <a:lnTo>
                    <a:pt x="2737" y="5252"/>
                  </a:lnTo>
                  <a:cubicBezTo>
                    <a:pt x="2433" y="5131"/>
                    <a:pt x="2068" y="5100"/>
                    <a:pt x="1764" y="5100"/>
                  </a:cubicBezTo>
                  <a:cubicBezTo>
                    <a:pt x="1612" y="5100"/>
                    <a:pt x="1399" y="5131"/>
                    <a:pt x="1247" y="5192"/>
                  </a:cubicBezTo>
                  <a:cubicBezTo>
                    <a:pt x="730" y="5344"/>
                    <a:pt x="305" y="5678"/>
                    <a:pt x="153" y="6256"/>
                  </a:cubicBezTo>
                  <a:cubicBezTo>
                    <a:pt x="122" y="6347"/>
                    <a:pt x="122" y="6468"/>
                    <a:pt x="92" y="6590"/>
                  </a:cubicBezTo>
                  <a:cubicBezTo>
                    <a:pt x="92" y="6620"/>
                    <a:pt x="122" y="6620"/>
                    <a:pt x="122" y="6620"/>
                  </a:cubicBezTo>
                  <a:cubicBezTo>
                    <a:pt x="1" y="6620"/>
                    <a:pt x="1" y="6772"/>
                    <a:pt x="122" y="6803"/>
                  </a:cubicBezTo>
                  <a:cubicBezTo>
                    <a:pt x="4706" y="7163"/>
                    <a:pt x="9346" y="7200"/>
                    <a:pt x="13983" y="7200"/>
                  </a:cubicBezTo>
                  <a:cubicBezTo>
                    <a:pt x="15220" y="7200"/>
                    <a:pt x="16456" y="7198"/>
                    <a:pt x="17691" y="7198"/>
                  </a:cubicBezTo>
                  <a:lnTo>
                    <a:pt x="20275" y="7198"/>
                  </a:lnTo>
                  <a:cubicBezTo>
                    <a:pt x="20336" y="7198"/>
                    <a:pt x="20396" y="7167"/>
                    <a:pt x="20457" y="7076"/>
                  </a:cubicBezTo>
                  <a:lnTo>
                    <a:pt x="20457" y="6894"/>
                  </a:lnTo>
                  <a:lnTo>
                    <a:pt x="20457" y="6863"/>
                  </a:lnTo>
                  <a:cubicBezTo>
                    <a:pt x="20144" y="6036"/>
                    <a:pt x="19321" y="5538"/>
                    <a:pt x="18497" y="5538"/>
                  </a:cubicBezTo>
                  <a:cubicBezTo>
                    <a:pt x="18200" y="5538"/>
                    <a:pt x="17904" y="5602"/>
                    <a:pt x="17630" y="5739"/>
                  </a:cubicBezTo>
                  <a:cubicBezTo>
                    <a:pt x="18299" y="3064"/>
                    <a:pt x="16384" y="328"/>
                    <a:pt x="13618" y="24"/>
                  </a:cubicBezTo>
                  <a:cubicBezTo>
                    <a:pt x="13473" y="9"/>
                    <a:pt x="13326" y="1"/>
                    <a:pt x="13179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15" name="Google Shape;515;p38"/>
            <p:cNvGrpSpPr/>
            <p:nvPr/>
          </p:nvGrpSpPr>
          <p:grpSpPr>
            <a:xfrm>
              <a:off x="7206529" y="632631"/>
              <a:ext cx="636337" cy="228576"/>
              <a:chOff x="3739672" y="756137"/>
              <a:chExt cx="493322" cy="177218"/>
            </a:xfrm>
          </p:grpSpPr>
          <p:sp>
            <p:nvSpPr>
              <p:cNvPr id="516" name="Google Shape;516;p38"/>
              <p:cNvSpPr/>
              <p:nvPr/>
            </p:nvSpPr>
            <p:spPr>
              <a:xfrm>
                <a:off x="3742855" y="767364"/>
                <a:ext cx="479507" cy="153225"/>
              </a:xfrm>
              <a:custGeom>
                <a:avLst/>
                <a:gdLst/>
                <a:ahLst/>
                <a:cxnLst/>
                <a:rect l="l" t="t" r="r" b="b"/>
                <a:pathLst>
                  <a:path w="13710" h="4381" extrusionOk="0">
                    <a:moveTo>
                      <a:pt x="8827" y="0"/>
                    </a:moveTo>
                    <a:cubicBezTo>
                      <a:pt x="7008" y="0"/>
                      <a:pt x="5560" y="1718"/>
                      <a:pt x="5442" y="3408"/>
                    </a:cubicBezTo>
                    <a:cubicBezTo>
                      <a:pt x="5442" y="3469"/>
                      <a:pt x="5381" y="3499"/>
                      <a:pt x="5350" y="3499"/>
                    </a:cubicBezTo>
                    <a:cubicBezTo>
                      <a:pt x="5340" y="3519"/>
                      <a:pt x="5317" y="3529"/>
                      <a:pt x="5290" y="3529"/>
                    </a:cubicBezTo>
                    <a:cubicBezTo>
                      <a:pt x="5236" y="3529"/>
                      <a:pt x="5168" y="3489"/>
                      <a:pt x="5168" y="3408"/>
                    </a:cubicBezTo>
                    <a:cubicBezTo>
                      <a:pt x="5111" y="2409"/>
                      <a:pt x="4404" y="1939"/>
                      <a:pt x="3704" y="1939"/>
                    </a:cubicBezTo>
                    <a:cubicBezTo>
                      <a:pt x="2914" y="1939"/>
                      <a:pt x="2133" y="2538"/>
                      <a:pt x="2311" y="3651"/>
                    </a:cubicBezTo>
                    <a:cubicBezTo>
                      <a:pt x="2311" y="3740"/>
                      <a:pt x="2246" y="3796"/>
                      <a:pt x="2187" y="3796"/>
                    </a:cubicBezTo>
                    <a:cubicBezTo>
                      <a:pt x="2165" y="3796"/>
                      <a:pt x="2145" y="3789"/>
                      <a:pt x="2128" y="3772"/>
                    </a:cubicBezTo>
                    <a:cubicBezTo>
                      <a:pt x="1827" y="3512"/>
                      <a:pt x="1550" y="3405"/>
                      <a:pt x="1293" y="3405"/>
                    </a:cubicBezTo>
                    <a:cubicBezTo>
                      <a:pt x="800" y="3405"/>
                      <a:pt x="380" y="3799"/>
                      <a:pt x="1" y="4259"/>
                    </a:cubicBezTo>
                    <a:cubicBezTo>
                      <a:pt x="913" y="4235"/>
                      <a:pt x="1826" y="4225"/>
                      <a:pt x="2740" y="4225"/>
                    </a:cubicBezTo>
                    <a:cubicBezTo>
                      <a:pt x="6395" y="4225"/>
                      <a:pt x="10062" y="4380"/>
                      <a:pt x="13709" y="4380"/>
                    </a:cubicBezTo>
                    <a:cubicBezTo>
                      <a:pt x="13512" y="3946"/>
                      <a:pt x="13071" y="3704"/>
                      <a:pt x="12620" y="3704"/>
                    </a:cubicBezTo>
                    <a:cubicBezTo>
                      <a:pt x="12376" y="3704"/>
                      <a:pt x="12129" y="3775"/>
                      <a:pt x="11916" y="3924"/>
                    </a:cubicBezTo>
                    <a:cubicBezTo>
                      <a:pt x="11885" y="3955"/>
                      <a:pt x="11885" y="3955"/>
                      <a:pt x="11825" y="3955"/>
                    </a:cubicBezTo>
                    <a:cubicBezTo>
                      <a:pt x="11734" y="3955"/>
                      <a:pt x="11642" y="3864"/>
                      <a:pt x="11703" y="3803"/>
                    </a:cubicBezTo>
                    <a:cubicBezTo>
                      <a:pt x="12068" y="1949"/>
                      <a:pt x="10974" y="64"/>
                      <a:pt x="8968" y="3"/>
                    </a:cubicBezTo>
                    <a:cubicBezTo>
                      <a:pt x="8921" y="1"/>
                      <a:pt x="8874" y="0"/>
                      <a:pt x="882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" name="Google Shape;517;p38"/>
              <p:cNvSpPr/>
              <p:nvPr/>
            </p:nvSpPr>
            <p:spPr>
              <a:xfrm>
                <a:off x="3933148" y="767364"/>
                <a:ext cx="289208" cy="154275"/>
              </a:xfrm>
              <a:custGeom>
                <a:avLst/>
                <a:gdLst/>
                <a:ahLst/>
                <a:cxnLst/>
                <a:rect l="l" t="t" r="r" b="b"/>
                <a:pathLst>
                  <a:path w="8269" h="4411" extrusionOk="0">
                    <a:moveTo>
                      <a:pt x="3419" y="0"/>
                    </a:moveTo>
                    <a:cubicBezTo>
                      <a:pt x="1628" y="0"/>
                      <a:pt x="179" y="1718"/>
                      <a:pt x="31" y="3408"/>
                    </a:cubicBezTo>
                    <a:cubicBezTo>
                      <a:pt x="31" y="3438"/>
                      <a:pt x="31" y="3438"/>
                      <a:pt x="1" y="3438"/>
                    </a:cubicBezTo>
                    <a:cubicBezTo>
                      <a:pt x="1" y="3499"/>
                      <a:pt x="31" y="3529"/>
                      <a:pt x="31" y="3560"/>
                    </a:cubicBezTo>
                    <a:cubicBezTo>
                      <a:pt x="92" y="3803"/>
                      <a:pt x="92" y="4016"/>
                      <a:pt x="61" y="4259"/>
                    </a:cubicBezTo>
                    <a:lnTo>
                      <a:pt x="183" y="4259"/>
                    </a:lnTo>
                    <a:cubicBezTo>
                      <a:pt x="31" y="3347"/>
                      <a:pt x="92" y="2374"/>
                      <a:pt x="821" y="1736"/>
                    </a:cubicBezTo>
                    <a:cubicBezTo>
                      <a:pt x="1309" y="1321"/>
                      <a:pt x="1914" y="1161"/>
                      <a:pt x="2527" y="1161"/>
                    </a:cubicBezTo>
                    <a:cubicBezTo>
                      <a:pt x="2678" y="1161"/>
                      <a:pt x="2829" y="1171"/>
                      <a:pt x="2979" y="1189"/>
                    </a:cubicBezTo>
                    <a:cubicBezTo>
                      <a:pt x="3045" y="1180"/>
                      <a:pt x="3110" y="1176"/>
                      <a:pt x="3175" y="1176"/>
                    </a:cubicBezTo>
                    <a:cubicBezTo>
                      <a:pt x="3564" y="1176"/>
                      <a:pt x="3943" y="1332"/>
                      <a:pt x="4256" y="1645"/>
                    </a:cubicBezTo>
                    <a:cubicBezTo>
                      <a:pt x="5046" y="2131"/>
                      <a:pt x="5563" y="3013"/>
                      <a:pt x="5046" y="3985"/>
                    </a:cubicBezTo>
                    <a:cubicBezTo>
                      <a:pt x="4955" y="4107"/>
                      <a:pt x="4894" y="4259"/>
                      <a:pt x="4803" y="4380"/>
                    </a:cubicBezTo>
                    <a:cubicBezTo>
                      <a:pt x="5958" y="4411"/>
                      <a:pt x="7144" y="4411"/>
                      <a:pt x="8268" y="4411"/>
                    </a:cubicBezTo>
                    <a:cubicBezTo>
                      <a:pt x="8068" y="3991"/>
                      <a:pt x="7618" y="3742"/>
                      <a:pt x="7161" y="3742"/>
                    </a:cubicBezTo>
                    <a:cubicBezTo>
                      <a:pt x="6923" y="3742"/>
                      <a:pt x="6683" y="3809"/>
                      <a:pt x="6475" y="3955"/>
                    </a:cubicBezTo>
                    <a:lnTo>
                      <a:pt x="6414" y="3955"/>
                    </a:lnTo>
                    <a:cubicBezTo>
                      <a:pt x="6323" y="3955"/>
                      <a:pt x="6262" y="3864"/>
                      <a:pt x="6293" y="3803"/>
                    </a:cubicBezTo>
                    <a:cubicBezTo>
                      <a:pt x="6688" y="1918"/>
                      <a:pt x="5563" y="95"/>
                      <a:pt x="3557" y="3"/>
                    </a:cubicBezTo>
                    <a:cubicBezTo>
                      <a:pt x="3511" y="1"/>
                      <a:pt x="3465" y="0"/>
                      <a:pt x="341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38"/>
              <p:cNvSpPr/>
              <p:nvPr/>
            </p:nvSpPr>
            <p:spPr>
              <a:xfrm>
                <a:off x="3743939" y="835423"/>
                <a:ext cx="179702" cy="80897"/>
              </a:xfrm>
              <a:custGeom>
                <a:avLst/>
                <a:gdLst/>
                <a:ahLst/>
                <a:cxnLst/>
                <a:rect l="l" t="t" r="r" b="b"/>
                <a:pathLst>
                  <a:path w="5138" h="2313" extrusionOk="0">
                    <a:moveTo>
                      <a:pt x="3742" y="0"/>
                    </a:moveTo>
                    <a:cubicBezTo>
                      <a:pt x="2939" y="0"/>
                      <a:pt x="2136" y="608"/>
                      <a:pt x="2310" y="1705"/>
                    </a:cubicBezTo>
                    <a:cubicBezTo>
                      <a:pt x="2310" y="1794"/>
                      <a:pt x="2261" y="1850"/>
                      <a:pt x="2199" y="1850"/>
                    </a:cubicBezTo>
                    <a:cubicBezTo>
                      <a:pt x="2177" y="1850"/>
                      <a:pt x="2152" y="1843"/>
                      <a:pt x="2128" y="1826"/>
                    </a:cubicBezTo>
                    <a:cubicBezTo>
                      <a:pt x="1822" y="1542"/>
                      <a:pt x="1541" y="1425"/>
                      <a:pt x="1282" y="1425"/>
                    </a:cubicBezTo>
                    <a:cubicBezTo>
                      <a:pt x="793" y="1425"/>
                      <a:pt x="377" y="1837"/>
                      <a:pt x="0" y="2313"/>
                    </a:cubicBezTo>
                    <a:lnTo>
                      <a:pt x="335" y="2313"/>
                    </a:lnTo>
                    <a:cubicBezTo>
                      <a:pt x="395" y="2222"/>
                      <a:pt x="456" y="2161"/>
                      <a:pt x="486" y="2070"/>
                    </a:cubicBezTo>
                    <a:cubicBezTo>
                      <a:pt x="608" y="1978"/>
                      <a:pt x="790" y="1857"/>
                      <a:pt x="942" y="1826"/>
                    </a:cubicBezTo>
                    <a:cubicBezTo>
                      <a:pt x="1064" y="1766"/>
                      <a:pt x="1186" y="1766"/>
                      <a:pt x="1277" y="1766"/>
                    </a:cubicBezTo>
                    <a:cubicBezTo>
                      <a:pt x="1429" y="1766"/>
                      <a:pt x="1581" y="1826"/>
                      <a:pt x="1733" y="1887"/>
                    </a:cubicBezTo>
                    <a:cubicBezTo>
                      <a:pt x="1824" y="1918"/>
                      <a:pt x="1854" y="1978"/>
                      <a:pt x="1945" y="2039"/>
                    </a:cubicBezTo>
                    <a:cubicBezTo>
                      <a:pt x="2006" y="2130"/>
                      <a:pt x="2037" y="2191"/>
                      <a:pt x="2097" y="2282"/>
                    </a:cubicBezTo>
                    <a:lnTo>
                      <a:pt x="2310" y="2282"/>
                    </a:lnTo>
                    <a:cubicBezTo>
                      <a:pt x="2371" y="1918"/>
                      <a:pt x="2493" y="1583"/>
                      <a:pt x="2766" y="1310"/>
                    </a:cubicBezTo>
                    <a:cubicBezTo>
                      <a:pt x="3040" y="1067"/>
                      <a:pt x="3496" y="823"/>
                      <a:pt x="3830" y="763"/>
                    </a:cubicBezTo>
                    <a:cubicBezTo>
                      <a:pt x="3964" y="731"/>
                      <a:pt x="4093" y="716"/>
                      <a:pt x="4217" y="716"/>
                    </a:cubicBezTo>
                    <a:cubicBezTo>
                      <a:pt x="4574" y="716"/>
                      <a:pt x="4889" y="841"/>
                      <a:pt x="5137" y="1067"/>
                    </a:cubicBezTo>
                    <a:cubicBezTo>
                      <a:pt x="4942" y="339"/>
                      <a:pt x="4342" y="0"/>
                      <a:pt x="374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38"/>
              <p:cNvSpPr/>
              <p:nvPr/>
            </p:nvSpPr>
            <p:spPr>
              <a:xfrm>
                <a:off x="3739672" y="756137"/>
                <a:ext cx="493322" cy="177218"/>
              </a:xfrm>
              <a:custGeom>
                <a:avLst/>
                <a:gdLst/>
                <a:ahLst/>
                <a:cxnLst/>
                <a:rect l="l" t="t" r="r" b="b"/>
                <a:pathLst>
                  <a:path w="14105" h="5067" extrusionOk="0">
                    <a:moveTo>
                      <a:pt x="9037" y="1"/>
                    </a:moveTo>
                    <a:cubicBezTo>
                      <a:pt x="7411" y="1"/>
                      <a:pt x="5612" y="1441"/>
                      <a:pt x="5441" y="3121"/>
                    </a:cubicBezTo>
                    <a:cubicBezTo>
                      <a:pt x="5183" y="2430"/>
                      <a:pt x="4570" y="1931"/>
                      <a:pt x="3835" y="1931"/>
                    </a:cubicBezTo>
                    <a:cubicBezTo>
                      <a:pt x="3793" y="1931"/>
                      <a:pt x="3751" y="1932"/>
                      <a:pt x="3709" y="1935"/>
                    </a:cubicBezTo>
                    <a:cubicBezTo>
                      <a:pt x="2797" y="2027"/>
                      <a:pt x="2189" y="2908"/>
                      <a:pt x="2219" y="3759"/>
                    </a:cubicBezTo>
                    <a:cubicBezTo>
                      <a:pt x="1952" y="3599"/>
                      <a:pt x="1612" y="3510"/>
                      <a:pt x="1284" y="3510"/>
                    </a:cubicBezTo>
                    <a:cubicBezTo>
                      <a:pt x="679" y="3510"/>
                      <a:pt x="111" y="3810"/>
                      <a:pt x="92" y="4519"/>
                    </a:cubicBezTo>
                    <a:cubicBezTo>
                      <a:pt x="92" y="4580"/>
                      <a:pt x="122" y="4580"/>
                      <a:pt x="122" y="4580"/>
                    </a:cubicBezTo>
                    <a:cubicBezTo>
                      <a:pt x="503" y="4099"/>
                      <a:pt x="924" y="3684"/>
                      <a:pt x="1419" y="3684"/>
                    </a:cubicBezTo>
                    <a:cubicBezTo>
                      <a:pt x="1674" y="3684"/>
                      <a:pt x="1950" y="3794"/>
                      <a:pt x="2250" y="4063"/>
                    </a:cubicBezTo>
                    <a:cubicBezTo>
                      <a:pt x="2277" y="4090"/>
                      <a:pt x="2303" y="4101"/>
                      <a:pt x="2328" y="4101"/>
                    </a:cubicBezTo>
                    <a:cubicBezTo>
                      <a:pt x="2387" y="4101"/>
                      <a:pt x="2432" y="4036"/>
                      <a:pt x="2432" y="3972"/>
                    </a:cubicBezTo>
                    <a:cubicBezTo>
                      <a:pt x="2255" y="2859"/>
                      <a:pt x="3035" y="2260"/>
                      <a:pt x="3826" y="2260"/>
                    </a:cubicBezTo>
                    <a:cubicBezTo>
                      <a:pt x="4525" y="2260"/>
                      <a:pt x="5232" y="2730"/>
                      <a:pt x="5289" y="3729"/>
                    </a:cubicBezTo>
                    <a:cubicBezTo>
                      <a:pt x="5289" y="3810"/>
                      <a:pt x="5357" y="3850"/>
                      <a:pt x="5411" y="3850"/>
                    </a:cubicBezTo>
                    <a:cubicBezTo>
                      <a:pt x="5438" y="3850"/>
                      <a:pt x="5462" y="3840"/>
                      <a:pt x="5472" y="3820"/>
                    </a:cubicBezTo>
                    <a:cubicBezTo>
                      <a:pt x="5533" y="3820"/>
                      <a:pt x="5563" y="3759"/>
                      <a:pt x="5563" y="3729"/>
                    </a:cubicBezTo>
                    <a:cubicBezTo>
                      <a:pt x="5711" y="2039"/>
                      <a:pt x="7160" y="321"/>
                      <a:pt x="8951" y="321"/>
                    </a:cubicBezTo>
                    <a:cubicBezTo>
                      <a:pt x="8997" y="321"/>
                      <a:pt x="9043" y="322"/>
                      <a:pt x="9089" y="324"/>
                    </a:cubicBezTo>
                    <a:cubicBezTo>
                      <a:pt x="11095" y="416"/>
                      <a:pt x="12220" y="2239"/>
                      <a:pt x="11825" y="4124"/>
                    </a:cubicBezTo>
                    <a:cubicBezTo>
                      <a:pt x="11794" y="4185"/>
                      <a:pt x="11855" y="4276"/>
                      <a:pt x="11946" y="4276"/>
                    </a:cubicBezTo>
                    <a:lnTo>
                      <a:pt x="12007" y="4276"/>
                    </a:lnTo>
                    <a:cubicBezTo>
                      <a:pt x="12215" y="4130"/>
                      <a:pt x="12455" y="4063"/>
                      <a:pt x="12693" y="4063"/>
                    </a:cubicBezTo>
                    <a:cubicBezTo>
                      <a:pt x="13150" y="4063"/>
                      <a:pt x="13600" y="4312"/>
                      <a:pt x="13800" y="4732"/>
                    </a:cubicBezTo>
                    <a:cubicBezTo>
                      <a:pt x="10153" y="4732"/>
                      <a:pt x="6486" y="4576"/>
                      <a:pt x="2831" y="4576"/>
                    </a:cubicBezTo>
                    <a:cubicBezTo>
                      <a:pt x="1917" y="4576"/>
                      <a:pt x="1004" y="4586"/>
                      <a:pt x="92" y="4610"/>
                    </a:cubicBezTo>
                    <a:cubicBezTo>
                      <a:pt x="1" y="4610"/>
                      <a:pt x="1" y="4732"/>
                      <a:pt x="92" y="4732"/>
                    </a:cubicBezTo>
                    <a:cubicBezTo>
                      <a:pt x="4682" y="5066"/>
                      <a:pt x="9362" y="4945"/>
                      <a:pt x="13952" y="5005"/>
                    </a:cubicBezTo>
                    <a:cubicBezTo>
                      <a:pt x="14074" y="5005"/>
                      <a:pt x="14104" y="4884"/>
                      <a:pt x="14074" y="4793"/>
                    </a:cubicBezTo>
                    <a:cubicBezTo>
                      <a:pt x="13849" y="4185"/>
                      <a:pt x="13290" y="3844"/>
                      <a:pt x="12719" y="3844"/>
                    </a:cubicBezTo>
                    <a:cubicBezTo>
                      <a:pt x="12519" y="3844"/>
                      <a:pt x="12318" y="3885"/>
                      <a:pt x="12128" y="3972"/>
                    </a:cubicBezTo>
                    <a:cubicBezTo>
                      <a:pt x="12584" y="2087"/>
                      <a:pt x="11308" y="233"/>
                      <a:pt x="9362" y="20"/>
                    </a:cubicBezTo>
                    <a:cubicBezTo>
                      <a:pt x="9255" y="7"/>
                      <a:pt x="9146" y="1"/>
                      <a:pt x="90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20" name="Google Shape;520;p38"/>
          <p:cNvSpPr txBox="1">
            <a:spLocks noGrp="1"/>
          </p:cNvSpPr>
          <p:nvPr>
            <p:ph type="title" idx="16"/>
          </p:nvPr>
        </p:nvSpPr>
        <p:spPr>
          <a:xfrm>
            <a:off x="7314676" y="2787774"/>
            <a:ext cx="641700" cy="35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05</a:t>
            </a:r>
            <a:endParaRPr dirty="0"/>
          </a:p>
        </p:txBody>
      </p:sp>
      <p:sp>
        <p:nvSpPr>
          <p:cNvPr id="521" name="Google Shape;521;p38"/>
          <p:cNvSpPr txBox="1">
            <a:spLocks noGrp="1"/>
          </p:cNvSpPr>
          <p:nvPr>
            <p:ph type="subTitle" idx="17"/>
          </p:nvPr>
        </p:nvSpPr>
        <p:spPr>
          <a:xfrm>
            <a:off x="6300192" y="3507854"/>
            <a:ext cx="2304256" cy="9361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buBlip>
                <a:blip r:embed="rId3"/>
              </a:buBlip>
            </a:pPr>
            <a:r>
              <a:rPr lang="pt-PT" dirty="0" smtClean="0"/>
              <a:t>Acordo Paris </a:t>
            </a:r>
          </a:p>
          <a:p>
            <a:pPr marL="0" indent="0" algn="l">
              <a:buBlip>
                <a:blip r:embed="rId3"/>
              </a:buBlip>
            </a:pPr>
            <a:r>
              <a:rPr lang="pt-PT" dirty="0" smtClean="0"/>
              <a:t>Lei  Base Clima</a:t>
            </a:r>
          </a:p>
          <a:p>
            <a:pPr marL="0" lvl="0" indent="0" algn="l">
              <a:buBlip>
                <a:blip r:embed="rId3"/>
              </a:buBlip>
            </a:pPr>
            <a:r>
              <a:rPr lang="pt-PT" smtClean="0"/>
              <a:t>Net Zero</a:t>
            </a:r>
            <a:endParaRPr lang="pt-PT" dirty="0" smtClean="0"/>
          </a:p>
        </p:txBody>
      </p:sp>
      <p:sp>
        <p:nvSpPr>
          <p:cNvPr id="522" name="Google Shape;522;p38"/>
          <p:cNvSpPr txBox="1">
            <a:spLocks noGrp="1"/>
          </p:cNvSpPr>
          <p:nvPr>
            <p:ph type="subTitle" idx="18"/>
          </p:nvPr>
        </p:nvSpPr>
        <p:spPr>
          <a:xfrm>
            <a:off x="6228184" y="3363838"/>
            <a:ext cx="2736304" cy="43204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pt-PT" dirty="0" smtClean="0"/>
              <a:t>Adaptação climática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54" name="Imagem 53" descr="transferi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2547" y="4443958"/>
            <a:ext cx="951453" cy="6995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37"/>
          <p:cNvSpPr txBox="1">
            <a:spLocks noGrp="1"/>
          </p:cNvSpPr>
          <p:nvPr>
            <p:ph type="title"/>
          </p:nvPr>
        </p:nvSpPr>
        <p:spPr>
          <a:xfrm>
            <a:off x="1475656" y="-92546"/>
            <a:ext cx="6521296" cy="9122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Materiais da Ação Climatica</a:t>
            </a:r>
            <a:endParaRPr dirty="0"/>
          </a:p>
        </p:txBody>
      </p:sp>
      <p:graphicFrame>
        <p:nvGraphicFramePr>
          <p:cNvPr id="443" name="Google Shape;443;p37"/>
          <p:cNvGraphicFramePr/>
          <p:nvPr/>
        </p:nvGraphicFramePr>
        <p:xfrm>
          <a:off x="611559" y="483518"/>
          <a:ext cx="8280921" cy="4053815"/>
        </p:xfrm>
        <a:graphic>
          <a:graphicData uri="http://schemas.openxmlformats.org/drawingml/2006/table">
            <a:tbl>
              <a:tblPr>
                <a:noFill/>
                <a:tableStyleId>{B887CE4F-A1C4-4C72-A956-52D22ADE4A63}</a:tableStyleId>
              </a:tblPr>
              <a:tblGrid>
                <a:gridCol w="1840311"/>
                <a:gridCol w="6440610"/>
              </a:tblGrid>
              <a:tr h="47166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1" dirty="0" smtClean="0">
                          <a:solidFill>
                            <a:schemeClr val="hlink"/>
                          </a:solidFill>
                          <a:uFill>
                            <a:noFill/>
                          </a:u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Videos</a:t>
                      </a:r>
                      <a:endParaRPr sz="1400" b="1" dirty="0">
                        <a:solidFill>
                          <a:schemeClr val="dk2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pt-PT" sz="1200" b="0" i="0" u="none" strike="noStrike" cap="none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Transmitir conhecimentos que habilitem os alunos  a melhor conceber, aplicar, analisar e avaliar soluções que tenham a imagem como mediadora.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5622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400" b="1" dirty="0" err="1" smtClean="0">
                          <a:solidFill>
                            <a:schemeClr val="dk2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Powerpoint</a:t>
                      </a:r>
                      <a:endParaRPr sz="1400" b="1" dirty="0">
                        <a:solidFill>
                          <a:schemeClr val="dk2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pt-PT" sz="1200" b="0" i="0" u="none" strike="noStrike" cap="none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Permite</a:t>
                      </a:r>
                      <a:r>
                        <a:rPr lang="pt-PT" sz="1200" b="0" i="0" u="none" strike="noStrike" cap="none" baseline="0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o </a:t>
                      </a:r>
                      <a:r>
                        <a:rPr lang="pt-PT" sz="1200" b="0" i="0" u="none" strike="noStrike" cap="none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trabalho e a interação entre os alunos e o professor</a:t>
                      </a:r>
                      <a:r>
                        <a:rPr lang="pt-PT" sz="1200" b="0" i="0" u="none" strike="noStrike" cap="none" baseline="0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pt-PT" sz="1200" b="0" i="0" u="none" strike="noStrike" cap="none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 forma colaborativa. </a:t>
                      </a:r>
                      <a:endParaRPr sz="1200" dirty="0">
                        <a:solidFill>
                          <a:schemeClr val="accen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7166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hlink"/>
                          </a:solidFill>
                          <a:uFill>
                            <a:noFill/>
                          </a:u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Artigos</a:t>
                      </a:r>
                      <a:endParaRPr sz="1600" b="1" dirty="0">
                        <a:solidFill>
                          <a:schemeClr val="dk2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pt-PT" sz="1200" b="0" i="0" u="none" strike="noStrike" cap="none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Objetivo dos</a:t>
                      </a:r>
                      <a:r>
                        <a:rPr lang="pt-PT" sz="1200" b="0" i="0" u="none" strike="noStrike" cap="none" baseline="0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artigos</a:t>
                      </a:r>
                      <a:r>
                        <a:rPr lang="pt-PT" sz="1200" b="0" i="0" u="none" strike="noStrike" cap="none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é tentar desenvolver as habilidades dos alunos tanto para a leitura e escrita quanto para o cálculo</a:t>
                      </a:r>
                      <a:r>
                        <a:rPr lang="en" sz="1200" b="0" i="0" u="none" strike="noStrike" cap="none" dirty="0" smtClean="0">
                          <a:solidFill>
                            <a:schemeClr val="accent1"/>
                          </a:solidFill>
                          <a:latin typeface="Questrial"/>
                          <a:ea typeface="Arial"/>
                          <a:cs typeface="Arial"/>
                          <a:sym typeface="Questrial"/>
                        </a:rPr>
                        <a:t>.</a:t>
                      </a:r>
                      <a:endParaRPr sz="1200" dirty="0">
                        <a:solidFill>
                          <a:schemeClr val="accen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7166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 b="1" dirty="0" smtClean="0">
                          <a:solidFill>
                            <a:schemeClr val="hlink"/>
                          </a:solidFill>
                          <a:uFill>
                            <a:noFill/>
                          </a:u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Sites</a:t>
                      </a:r>
                      <a:endParaRPr sz="1600" b="1" dirty="0">
                        <a:solidFill>
                          <a:schemeClr val="dk2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pt-PT" sz="1200" b="0" i="0" u="none" strike="noStrike" cap="none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Objetivo</a:t>
                      </a:r>
                      <a:r>
                        <a:rPr lang="pt-PT" sz="1200" b="0" i="0" u="none" strike="noStrike" cap="none" baseline="0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dos sites é de fazer</a:t>
                      </a:r>
                      <a:r>
                        <a:rPr lang="pt-PT" sz="1200" b="0" i="0" u="none" strike="noStrike" cap="none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uma análise, utilizando a informação obtida para dar início à estruturação da formação. Com a utilização </a:t>
                      </a:r>
                      <a:r>
                        <a:rPr lang="pt-PT" sz="1200" b="0" i="0" u="none" strike="noStrike" cap="none" baseline="0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 </a:t>
                      </a:r>
                      <a:r>
                        <a:rPr lang="pt-PT" sz="1200" b="0" i="0" u="none" strike="noStrike" cap="none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conteúdos teóricos e práticos a abordar.</a:t>
                      </a:r>
                      <a:endParaRPr sz="1200" dirty="0">
                        <a:solidFill>
                          <a:schemeClr val="accen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7166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400" b="1" dirty="0" smtClean="0">
                          <a:solidFill>
                            <a:schemeClr val="hlink"/>
                          </a:solidFill>
                          <a:uFill>
                            <a:noFill/>
                          </a:u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D</a:t>
                      </a:r>
                      <a:r>
                        <a:rPr lang="en" sz="1400" b="1" dirty="0" smtClean="0">
                          <a:solidFill>
                            <a:schemeClr val="hlink"/>
                          </a:solidFill>
                          <a:uFill>
                            <a:noFill/>
                          </a:u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ocumentação</a:t>
                      </a:r>
                      <a:r>
                        <a:rPr lang="en" sz="1400" b="1" baseline="0" dirty="0" smtClean="0">
                          <a:solidFill>
                            <a:schemeClr val="hlink"/>
                          </a:solidFill>
                          <a:uFill>
                            <a:noFill/>
                          </a:u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  Leitura</a:t>
                      </a:r>
                      <a:endParaRPr sz="1400" b="1" dirty="0">
                        <a:solidFill>
                          <a:schemeClr val="dk2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dirty="0" smtClean="0">
                          <a:solidFill>
                            <a:schemeClr val="accent1"/>
                          </a:solidFill>
                          <a:latin typeface="+mn-lt"/>
                          <a:ea typeface="Questrial"/>
                          <a:cs typeface="Questrial"/>
                          <a:sym typeface="Questrial"/>
                        </a:rPr>
                        <a:t>Relatórios, legislação, documentação para estudo em PDF,</a:t>
                      </a:r>
                      <a:r>
                        <a:rPr lang="pt-PT" sz="1200" baseline="0" dirty="0" smtClean="0">
                          <a:solidFill>
                            <a:schemeClr val="accent1"/>
                          </a:solidFill>
                          <a:latin typeface="+mn-lt"/>
                          <a:ea typeface="Questrial"/>
                          <a:cs typeface="Questrial"/>
                          <a:sym typeface="Questrial"/>
                        </a:rPr>
                        <a:t> </a:t>
                      </a:r>
                      <a:r>
                        <a:rPr lang="pt-PT" sz="1200" dirty="0" smtClean="0">
                          <a:solidFill>
                            <a:schemeClr val="accent1"/>
                          </a:solidFill>
                          <a:latin typeface="+mn-lt"/>
                          <a:ea typeface="Questrial"/>
                          <a:cs typeface="Questrial"/>
                          <a:sym typeface="Questrial"/>
                        </a:rPr>
                        <a:t>WORD,</a:t>
                      </a:r>
                      <a:r>
                        <a:rPr lang="pt-PT" sz="1200" baseline="0" dirty="0" smtClean="0">
                          <a:solidFill>
                            <a:schemeClr val="accent1"/>
                          </a:solidFill>
                          <a:latin typeface="+mn-lt"/>
                          <a:ea typeface="Questrial"/>
                          <a:cs typeface="Questrial"/>
                          <a:sym typeface="Questrial"/>
                        </a:rPr>
                        <a:t> </a:t>
                      </a:r>
                      <a:r>
                        <a:rPr lang="pt-PT" sz="1200" dirty="0" smtClean="0">
                          <a:solidFill>
                            <a:schemeClr val="accent1"/>
                          </a:solidFill>
                          <a:latin typeface="+mn-lt"/>
                          <a:ea typeface="Questrial"/>
                          <a:cs typeface="Questrial"/>
                          <a:sym typeface="Questrial"/>
                        </a:rPr>
                        <a:t>EXCEL .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200" b="0" i="0" u="none" strike="noStrike" cap="none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Existem três objetivos distintos para compreender a importância do hábito de ler, são eles: ler por prazer, ler para estudar, ler para informar-se. Adquirindo o hábito da leitura. </a:t>
                      </a:r>
                      <a:endParaRPr sz="1200" dirty="0">
                        <a:solidFill>
                          <a:schemeClr val="accen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7166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PT" sz="1400" b="1" dirty="0" smtClean="0">
                          <a:solidFill>
                            <a:schemeClr val="dk2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Jogos Didáticos</a:t>
                      </a:r>
                      <a:endParaRPr sz="1400" b="1" dirty="0">
                        <a:solidFill>
                          <a:schemeClr val="dk2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pt-PT" sz="1200" b="0" i="0" u="none" strike="noStrike" cap="none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</a:t>
                      </a:r>
                      <a:r>
                        <a:rPr lang="pt-PT" sz="1200" b="0" i="0" u="none" strike="noStrike" cap="none" baseline="0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objetivo</a:t>
                      </a:r>
                      <a:r>
                        <a:rPr lang="pt-PT" sz="1200" b="0" i="0" u="none" strike="noStrike" cap="none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do</a:t>
                      </a:r>
                      <a:r>
                        <a:rPr lang="pt-PT" sz="1200" b="0" i="0" u="none" strike="noStrike" cap="none" baseline="0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jogo didático é</a:t>
                      </a:r>
                      <a:r>
                        <a:rPr lang="pt-PT" sz="1200" b="0" i="0" u="none" strike="noStrike" cap="none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proporciona aos alunos uma forma lúdica de aprendizagem.</a:t>
                      </a:r>
                      <a:endParaRPr sz="1200" dirty="0">
                        <a:solidFill>
                          <a:schemeClr val="accen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7166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400" b="1" dirty="0" smtClean="0">
                          <a:solidFill>
                            <a:schemeClr val="hlink"/>
                          </a:solidFill>
                          <a:uFill>
                            <a:noFill/>
                          </a:u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Glossario</a:t>
                      </a:r>
                      <a:endParaRPr sz="1400" b="1" dirty="0">
                        <a:solidFill>
                          <a:schemeClr val="dk2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pt-PT" sz="1200" b="0" i="0" u="none" strike="noStrike" cap="none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é uma lista alfabética de termos de um determinado domínio de conhecimento com a definição destes termos,</a:t>
                      </a:r>
                      <a:r>
                        <a:rPr lang="pt-PT" sz="1200" b="0" i="0" u="none" strike="noStrike" cap="none" baseline="0" dirty="0" smtClean="0">
                          <a:solidFill>
                            <a:schemeClr val="accen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ao nível ambiental.</a:t>
                      </a:r>
                      <a:endParaRPr sz="1200" dirty="0">
                        <a:solidFill>
                          <a:schemeClr val="accent1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grpSp>
        <p:nvGrpSpPr>
          <p:cNvPr id="4" name="Google Shape;463;p37"/>
          <p:cNvGrpSpPr/>
          <p:nvPr/>
        </p:nvGrpSpPr>
        <p:grpSpPr>
          <a:xfrm>
            <a:off x="179512" y="0"/>
            <a:ext cx="387590" cy="397510"/>
            <a:chOff x="7390410" y="1714112"/>
            <a:chExt cx="339694" cy="348418"/>
          </a:xfrm>
        </p:grpSpPr>
        <p:sp>
          <p:nvSpPr>
            <p:cNvPr id="464" name="Google Shape;464;p37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7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7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5" name="Imagem 24" descr="transferi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2547" y="4443958"/>
            <a:ext cx="951453" cy="6995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9" name="Google Shape;1479;p49"/>
          <p:cNvSpPr txBox="1">
            <a:spLocks noGrp="1"/>
          </p:cNvSpPr>
          <p:nvPr>
            <p:ph type="title"/>
          </p:nvPr>
        </p:nvSpPr>
        <p:spPr>
          <a:xfrm>
            <a:off x="755576" y="195486"/>
            <a:ext cx="7713900" cy="4320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dirty="0" smtClean="0"/>
              <a:t>Vídeo</a:t>
            </a:r>
            <a:endParaRPr dirty="0"/>
          </a:p>
        </p:txBody>
      </p:sp>
      <p:sp>
        <p:nvSpPr>
          <p:cNvPr id="1483" name="Google Shape;1483;p49"/>
          <p:cNvSpPr txBox="1">
            <a:spLocks noGrp="1"/>
          </p:cNvSpPr>
          <p:nvPr>
            <p:ph type="subTitle" idx="4"/>
          </p:nvPr>
        </p:nvSpPr>
        <p:spPr>
          <a:xfrm>
            <a:off x="3275856" y="915566"/>
            <a:ext cx="5256584" cy="352839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/>
            <a:r>
              <a:rPr lang="pt-PT" sz="1600" b="1" dirty="0" smtClean="0"/>
              <a:t>O audiovisual se mostra muito chamativo e cativante. </a:t>
            </a:r>
          </a:p>
          <a:p>
            <a:pPr marL="0" lvl="0" indent="0" algn="l"/>
            <a:endParaRPr lang="pt-PT" sz="1600" b="1" dirty="0" smtClean="0"/>
          </a:p>
          <a:p>
            <a:pPr marL="0" lvl="0" indent="0" algn="l">
              <a:lnSpc>
                <a:spcPct val="150000"/>
              </a:lnSpc>
            </a:pPr>
            <a:r>
              <a:rPr lang="pt-PT" sz="1600" b="1" dirty="0" smtClean="0"/>
              <a:t>Os sons trazem mais dinamismo às imagens, além de possibilitar o uso de narrações e diálogos para explicar o conteúdo com mais clareza. </a:t>
            </a:r>
          </a:p>
          <a:p>
            <a:pPr marL="0" lvl="0" indent="0" algn="l">
              <a:lnSpc>
                <a:spcPct val="150000"/>
              </a:lnSpc>
            </a:pPr>
            <a:endParaRPr lang="pt-PT" sz="1600" b="1" dirty="0" smtClean="0"/>
          </a:p>
          <a:p>
            <a:pPr marL="0" lvl="0" indent="0" algn="l">
              <a:lnSpc>
                <a:spcPct val="150000"/>
              </a:lnSpc>
            </a:pPr>
            <a:r>
              <a:rPr lang="pt-PT" sz="1600" b="1" dirty="0" smtClean="0"/>
              <a:t>Enquanto isso, a parte visual ilustra o que está sendo contado, permitindo que os alunos possam visualizar exatamente como determinada questão funciona ou acontece.</a:t>
            </a:r>
            <a:endParaRPr sz="1600" b="1" dirty="0"/>
          </a:p>
        </p:txBody>
      </p:sp>
      <p:grpSp>
        <p:nvGrpSpPr>
          <p:cNvPr id="1517" name="Google Shape;1517;p49"/>
          <p:cNvGrpSpPr/>
          <p:nvPr/>
        </p:nvGrpSpPr>
        <p:grpSpPr>
          <a:xfrm>
            <a:off x="736485" y="4196655"/>
            <a:ext cx="1225913" cy="572696"/>
            <a:chOff x="2807000" y="3546850"/>
            <a:chExt cx="1351464" cy="631349"/>
          </a:xfrm>
        </p:grpSpPr>
        <p:sp>
          <p:nvSpPr>
            <p:cNvPr id="1518" name="Google Shape;1518;p49"/>
            <p:cNvSpPr/>
            <p:nvPr/>
          </p:nvSpPr>
          <p:spPr>
            <a:xfrm>
              <a:off x="2807000" y="3546850"/>
              <a:ext cx="1351464" cy="631349"/>
            </a:xfrm>
            <a:custGeom>
              <a:avLst/>
              <a:gdLst/>
              <a:ahLst/>
              <a:cxnLst/>
              <a:rect l="l" t="t" r="r" b="b"/>
              <a:pathLst>
                <a:path w="22707" h="9700" extrusionOk="0">
                  <a:moveTo>
                    <a:pt x="14429" y="0"/>
                  </a:moveTo>
                  <a:cubicBezTo>
                    <a:pt x="14372" y="0"/>
                    <a:pt x="14314" y="1"/>
                    <a:pt x="14256" y="3"/>
                  </a:cubicBezTo>
                  <a:cubicBezTo>
                    <a:pt x="14044" y="3"/>
                    <a:pt x="13861" y="64"/>
                    <a:pt x="13618" y="64"/>
                  </a:cubicBezTo>
                  <a:cubicBezTo>
                    <a:pt x="12372" y="216"/>
                    <a:pt x="11247" y="763"/>
                    <a:pt x="10396" y="1584"/>
                  </a:cubicBezTo>
                  <a:cubicBezTo>
                    <a:pt x="9059" y="2799"/>
                    <a:pt x="8177" y="4532"/>
                    <a:pt x="7904" y="6356"/>
                  </a:cubicBezTo>
                  <a:cubicBezTo>
                    <a:pt x="7843" y="6234"/>
                    <a:pt x="7782" y="6143"/>
                    <a:pt x="7691" y="6052"/>
                  </a:cubicBezTo>
                  <a:cubicBezTo>
                    <a:pt x="7265" y="5565"/>
                    <a:pt x="6627" y="5261"/>
                    <a:pt x="5989" y="5231"/>
                  </a:cubicBezTo>
                  <a:lnTo>
                    <a:pt x="5928" y="5231"/>
                  </a:lnTo>
                  <a:cubicBezTo>
                    <a:pt x="5685" y="5231"/>
                    <a:pt x="5411" y="5261"/>
                    <a:pt x="5168" y="5322"/>
                  </a:cubicBezTo>
                  <a:cubicBezTo>
                    <a:pt x="5016" y="5383"/>
                    <a:pt x="4864" y="5444"/>
                    <a:pt x="4773" y="5535"/>
                  </a:cubicBezTo>
                  <a:cubicBezTo>
                    <a:pt x="3861" y="6052"/>
                    <a:pt x="3405" y="7207"/>
                    <a:pt x="3466" y="8271"/>
                  </a:cubicBezTo>
                  <a:cubicBezTo>
                    <a:pt x="3040" y="7967"/>
                    <a:pt x="2554" y="7845"/>
                    <a:pt x="2068" y="7845"/>
                  </a:cubicBezTo>
                  <a:cubicBezTo>
                    <a:pt x="1642" y="7845"/>
                    <a:pt x="1277" y="7997"/>
                    <a:pt x="913" y="8210"/>
                  </a:cubicBezTo>
                  <a:cubicBezTo>
                    <a:pt x="852" y="8271"/>
                    <a:pt x="761" y="8301"/>
                    <a:pt x="730" y="8362"/>
                  </a:cubicBezTo>
                  <a:cubicBezTo>
                    <a:pt x="609" y="8483"/>
                    <a:pt x="518" y="8605"/>
                    <a:pt x="396" y="8757"/>
                  </a:cubicBezTo>
                  <a:cubicBezTo>
                    <a:pt x="274" y="8909"/>
                    <a:pt x="214" y="9061"/>
                    <a:pt x="122" y="9213"/>
                  </a:cubicBezTo>
                  <a:cubicBezTo>
                    <a:pt x="92" y="9274"/>
                    <a:pt x="153" y="9365"/>
                    <a:pt x="244" y="9365"/>
                  </a:cubicBezTo>
                  <a:lnTo>
                    <a:pt x="122" y="9365"/>
                  </a:lnTo>
                  <a:cubicBezTo>
                    <a:pt x="62" y="9365"/>
                    <a:pt x="1" y="9517"/>
                    <a:pt x="122" y="9517"/>
                  </a:cubicBezTo>
                  <a:cubicBezTo>
                    <a:pt x="274" y="9517"/>
                    <a:pt x="426" y="9517"/>
                    <a:pt x="578" y="9547"/>
                  </a:cubicBezTo>
                  <a:cubicBezTo>
                    <a:pt x="1004" y="9562"/>
                    <a:pt x="1431" y="9568"/>
                    <a:pt x="1860" y="9568"/>
                  </a:cubicBezTo>
                  <a:cubicBezTo>
                    <a:pt x="3145" y="9568"/>
                    <a:pt x="4439" y="9517"/>
                    <a:pt x="5715" y="9517"/>
                  </a:cubicBezTo>
                  <a:lnTo>
                    <a:pt x="11308" y="9517"/>
                  </a:lnTo>
                  <a:cubicBezTo>
                    <a:pt x="13193" y="9517"/>
                    <a:pt x="15047" y="9547"/>
                    <a:pt x="16962" y="9608"/>
                  </a:cubicBezTo>
                  <a:lnTo>
                    <a:pt x="17174" y="9608"/>
                  </a:lnTo>
                  <a:cubicBezTo>
                    <a:pt x="18025" y="9669"/>
                    <a:pt x="18816" y="9669"/>
                    <a:pt x="19667" y="9669"/>
                  </a:cubicBezTo>
                  <a:cubicBezTo>
                    <a:pt x="20579" y="9699"/>
                    <a:pt x="21521" y="9699"/>
                    <a:pt x="22433" y="9699"/>
                  </a:cubicBezTo>
                  <a:cubicBezTo>
                    <a:pt x="22463" y="9699"/>
                    <a:pt x="22494" y="9699"/>
                    <a:pt x="22554" y="9669"/>
                  </a:cubicBezTo>
                  <a:cubicBezTo>
                    <a:pt x="22615" y="9669"/>
                    <a:pt x="22706" y="9578"/>
                    <a:pt x="22706" y="9517"/>
                  </a:cubicBezTo>
                  <a:cubicBezTo>
                    <a:pt x="22623" y="8242"/>
                    <a:pt x="21580" y="7270"/>
                    <a:pt x="20405" y="7270"/>
                  </a:cubicBezTo>
                  <a:cubicBezTo>
                    <a:pt x="20292" y="7270"/>
                    <a:pt x="20177" y="7279"/>
                    <a:pt x="20062" y="7298"/>
                  </a:cubicBezTo>
                  <a:lnTo>
                    <a:pt x="20062" y="6599"/>
                  </a:lnTo>
                  <a:lnTo>
                    <a:pt x="20062" y="6204"/>
                  </a:lnTo>
                  <a:cubicBezTo>
                    <a:pt x="20001" y="4623"/>
                    <a:pt x="19728" y="3012"/>
                    <a:pt x="18664" y="1796"/>
                  </a:cubicBezTo>
                  <a:cubicBezTo>
                    <a:pt x="18238" y="1340"/>
                    <a:pt x="17752" y="976"/>
                    <a:pt x="17235" y="702"/>
                  </a:cubicBezTo>
                  <a:cubicBezTo>
                    <a:pt x="16374" y="243"/>
                    <a:pt x="15405" y="0"/>
                    <a:pt x="144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19" name="Google Shape;1519;p49"/>
            <p:cNvGrpSpPr/>
            <p:nvPr/>
          </p:nvGrpSpPr>
          <p:grpSpPr>
            <a:xfrm>
              <a:off x="2904767" y="3625432"/>
              <a:ext cx="1155903" cy="492802"/>
              <a:chOff x="2904700" y="3414825"/>
              <a:chExt cx="566925" cy="241700"/>
            </a:xfrm>
          </p:grpSpPr>
          <p:sp>
            <p:nvSpPr>
              <p:cNvPr id="1520" name="Google Shape;1520;p49"/>
              <p:cNvSpPr/>
              <p:nvPr/>
            </p:nvSpPr>
            <p:spPr>
              <a:xfrm>
                <a:off x="2911550" y="3423950"/>
                <a:ext cx="551700" cy="224975"/>
              </a:xfrm>
              <a:custGeom>
                <a:avLst/>
                <a:gdLst/>
                <a:ahLst/>
                <a:cxnLst/>
                <a:rect l="l" t="t" r="r" b="b"/>
                <a:pathLst>
                  <a:path w="22068" h="8999" extrusionOk="0">
                    <a:moveTo>
                      <a:pt x="6" y="8998"/>
                    </a:moveTo>
                    <a:lnTo>
                      <a:pt x="6" y="8998"/>
                    </a:lnTo>
                    <a:cubicBezTo>
                      <a:pt x="4" y="8999"/>
                      <a:pt x="2" y="8999"/>
                      <a:pt x="1" y="8999"/>
                    </a:cubicBezTo>
                    <a:cubicBezTo>
                      <a:pt x="2" y="8999"/>
                      <a:pt x="4" y="8999"/>
                      <a:pt x="6" y="8998"/>
                    </a:cubicBezTo>
                    <a:close/>
                    <a:moveTo>
                      <a:pt x="14122" y="1"/>
                    </a:moveTo>
                    <a:cubicBezTo>
                      <a:pt x="14085" y="1"/>
                      <a:pt x="14049" y="1"/>
                      <a:pt x="14013" y="2"/>
                    </a:cubicBezTo>
                    <a:cubicBezTo>
                      <a:pt x="10517" y="63"/>
                      <a:pt x="8147" y="3345"/>
                      <a:pt x="7903" y="6628"/>
                    </a:cubicBezTo>
                    <a:cubicBezTo>
                      <a:pt x="7870" y="6712"/>
                      <a:pt x="7791" y="6758"/>
                      <a:pt x="7721" y="6758"/>
                    </a:cubicBezTo>
                    <a:cubicBezTo>
                      <a:pt x="7664" y="6758"/>
                      <a:pt x="7613" y="6727"/>
                      <a:pt x="7599" y="6658"/>
                    </a:cubicBezTo>
                    <a:cubicBezTo>
                      <a:pt x="7362" y="5731"/>
                      <a:pt x="6509" y="5194"/>
                      <a:pt x="5625" y="5194"/>
                    </a:cubicBezTo>
                    <a:cubicBezTo>
                      <a:pt x="5380" y="5194"/>
                      <a:pt x="5132" y="5235"/>
                      <a:pt x="4894" y="5321"/>
                    </a:cubicBezTo>
                    <a:cubicBezTo>
                      <a:pt x="3739" y="5807"/>
                      <a:pt x="3344" y="7084"/>
                      <a:pt x="3496" y="8209"/>
                    </a:cubicBezTo>
                    <a:cubicBezTo>
                      <a:pt x="3496" y="8295"/>
                      <a:pt x="3435" y="8381"/>
                      <a:pt x="3357" y="8381"/>
                    </a:cubicBezTo>
                    <a:cubicBezTo>
                      <a:pt x="3324" y="8381"/>
                      <a:pt x="3288" y="8366"/>
                      <a:pt x="3253" y="8330"/>
                    </a:cubicBezTo>
                    <a:cubicBezTo>
                      <a:pt x="2880" y="7945"/>
                      <a:pt x="2393" y="7765"/>
                      <a:pt x="1904" y="7765"/>
                    </a:cubicBezTo>
                    <a:cubicBezTo>
                      <a:pt x="1159" y="7765"/>
                      <a:pt x="410" y="8185"/>
                      <a:pt x="61" y="8938"/>
                    </a:cubicBezTo>
                    <a:cubicBezTo>
                      <a:pt x="33" y="8938"/>
                      <a:pt x="31" y="8992"/>
                      <a:pt x="6" y="8998"/>
                    </a:cubicBezTo>
                    <a:lnTo>
                      <a:pt x="6" y="8998"/>
                    </a:lnTo>
                    <a:cubicBezTo>
                      <a:pt x="1085" y="8868"/>
                      <a:pt x="2210" y="8852"/>
                      <a:pt x="3325" y="8852"/>
                    </a:cubicBezTo>
                    <a:cubicBezTo>
                      <a:pt x="3693" y="8852"/>
                      <a:pt x="4060" y="8854"/>
                      <a:pt x="4423" y="8854"/>
                    </a:cubicBezTo>
                    <a:cubicBezTo>
                      <a:pt x="4756" y="8854"/>
                      <a:pt x="5085" y="8853"/>
                      <a:pt x="5411" y="8847"/>
                    </a:cubicBezTo>
                    <a:cubicBezTo>
                      <a:pt x="7295" y="8786"/>
                      <a:pt x="9150" y="8786"/>
                      <a:pt x="11004" y="8786"/>
                    </a:cubicBezTo>
                    <a:cubicBezTo>
                      <a:pt x="14682" y="8786"/>
                      <a:pt x="18390" y="8786"/>
                      <a:pt x="22068" y="8999"/>
                    </a:cubicBezTo>
                    <a:cubicBezTo>
                      <a:pt x="21990" y="8013"/>
                      <a:pt x="21180" y="7292"/>
                      <a:pt x="20245" y="7292"/>
                    </a:cubicBezTo>
                    <a:cubicBezTo>
                      <a:pt x="20085" y="7292"/>
                      <a:pt x="19922" y="7313"/>
                      <a:pt x="19758" y="7358"/>
                    </a:cubicBezTo>
                    <a:cubicBezTo>
                      <a:pt x="19736" y="7363"/>
                      <a:pt x="19715" y="7365"/>
                      <a:pt x="19694" y="7365"/>
                    </a:cubicBezTo>
                    <a:cubicBezTo>
                      <a:pt x="19597" y="7365"/>
                      <a:pt x="19515" y="7311"/>
                      <a:pt x="19515" y="7236"/>
                    </a:cubicBezTo>
                    <a:cubicBezTo>
                      <a:pt x="19515" y="5321"/>
                      <a:pt x="19515" y="3193"/>
                      <a:pt x="18177" y="1734"/>
                    </a:cubicBezTo>
                    <a:cubicBezTo>
                      <a:pt x="17139" y="607"/>
                      <a:pt x="15608" y="1"/>
                      <a:pt x="1412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1" name="Google Shape;1521;p49"/>
              <p:cNvSpPr/>
              <p:nvPr/>
            </p:nvSpPr>
            <p:spPr>
              <a:xfrm>
                <a:off x="3109875" y="3423200"/>
                <a:ext cx="354150" cy="226500"/>
              </a:xfrm>
              <a:custGeom>
                <a:avLst/>
                <a:gdLst/>
                <a:ahLst/>
                <a:cxnLst/>
                <a:rect l="l" t="t" r="r" b="b"/>
                <a:pathLst>
                  <a:path w="14166" h="9060" extrusionOk="0">
                    <a:moveTo>
                      <a:pt x="6227" y="0"/>
                    </a:moveTo>
                    <a:cubicBezTo>
                      <a:pt x="6188" y="0"/>
                      <a:pt x="6149" y="1"/>
                      <a:pt x="6110" y="1"/>
                    </a:cubicBezTo>
                    <a:cubicBezTo>
                      <a:pt x="2645" y="62"/>
                      <a:pt x="335" y="3223"/>
                      <a:pt x="1" y="6476"/>
                    </a:cubicBezTo>
                    <a:cubicBezTo>
                      <a:pt x="305" y="5381"/>
                      <a:pt x="1034" y="4409"/>
                      <a:pt x="2189" y="3892"/>
                    </a:cubicBezTo>
                    <a:cubicBezTo>
                      <a:pt x="2991" y="3526"/>
                      <a:pt x="3911" y="3330"/>
                      <a:pt x="4826" y="3330"/>
                    </a:cubicBezTo>
                    <a:cubicBezTo>
                      <a:pt x="5889" y="3330"/>
                      <a:pt x="6947" y="3594"/>
                      <a:pt x="7812" y="4166"/>
                    </a:cubicBezTo>
                    <a:cubicBezTo>
                      <a:pt x="9484" y="5260"/>
                      <a:pt x="9727" y="7144"/>
                      <a:pt x="8968" y="8907"/>
                    </a:cubicBezTo>
                    <a:cubicBezTo>
                      <a:pt x="10700" y="8938"/>
                      <a:pt x="12433" y="8968"/>
                      <a:pt x="14165" y="9059"/>
                    </a:cubicBezTo>
                    <a:cubicBezTo>
                      <a:pt x="14061" y="8073"/>
                      <a:pt x="13248" y="7353"/>
                      <a:pt x="12331" y="7353"/>
                    </a:cubicBezTo>
                    <a:cubicBezTo>
                      <a:pt x="12175" y="7353"/>
                      <a:pt x="12015" y="7374"/>
                      <a:pt x="11855" y="7418"/>
                    </a:cubicBezTo>
                    <a:cubicBezTo>
                      <a:pt x="11835" y="7423"/>
                      <a:pt x="11815" y="7426"/>
                      <a:pt x="11795" y="7426"/>
                    </a:cubicBezTo>
                    <a:cubicBezTo>
                      <a:pt x="11696" y="7426"/>
                      <a:pt x="11612" y="7362"/>
                      <a:pt x="11612" y="7236"/>
                    </a:cubicBezTo>
                    <a:cubicBezTo>
                      <a:pt x="11612" y="5321"/>
                      <a:pt x="11612" y="3223"/>
                      <a:pt x="10275" y="1704"/>
                    </a:cubicBezTo>
                    <a:cubicBezTo>
                      <a:pt x="9297" y="577"/>
                      <a:pt x="7741" y="0"/>
                      <a:pt x="62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2" name="Google Shape;1522;p49"/>
              <p:cNvSpPr/>
              <p:nvPr/>
            </p:nvSpPr>
            <p:spPr>
              <a:xfrm>
                <a:off x="2912300" y="3554150"/>
                <a:ext cx="196850" cy="94775"/>
              </a:xfrm>
              <a:custGeom>
                <a:avLst/>
                <a:gdLst/>
                <a:ahLst/>
                <a:cxnLst/>
                <a:rect l="l" t="t" r="r" b="b"/>
                <a:pathLst>
                  <a:path w="7874" h="3791" extrusionOk="0">
                    <a:moveTo>
                      <a:pt x="5661" y="0"/>
                    </a:moveTo>
                    <a:cubicBezTo>
                      <a:pt x="5404" y="0"/>
                      <a:pt x="5144" y="47"/>
                      <a:pt x="4895" y="143"/>
                    </a:cubicBezTo>
                    <a:cubicBezTo>
                      <a:pt x="3770" y="599"/>
                      <a:pt x="3344" y="1876"/>
                      <a:pt x="3496" y="3031"/>
                    </a:cubicBezTo>
                    <a:cubicBezTo>
                      <a:pt x="3496" y="3095"/>
                      <a:pt x="3437" y="3173"/>
                      <a:pt x="3360" y="3173"/>
                    </a:cubicBezTo>
                    <a:cubicBezTo>
                      <a:pt x="3326" y="3173"/>
                      <a:pt x="3290" y="3159"/>
                      <a:pt x="3253" y="3122"/>
                    </a:cubicBezTo>
                    <a:cubicBezTo>
                      <a:pt x="2880" y="2737"/>
                      <a:pt x="2388" y="2557"/>
                      <a:pt x="1896" y="2557"/>
                    </a:cubicBezTo>
                    <a:cubicBezTo>
                      <a:pt x="1145" y="2557"/>
                      <a:pt x="392" y="2977"/>
                      <a:pt x="62" y="3730"/>
                    </a:cubicBezTo>
                    <a:cubicBezTo>
                      <a:pt x="62" y="3784"/>
                      <a:pt x="38" y="3790"/>
                      <a:pt x="12" y="3791"/>
                    </a:cubicBezTo>
                    <a:lnTo>
                      <a:pt x="12" y="3791"/>
                    </a:lnTo>
                    <a:cubicBezTo>
                      <a:pt x="160" y="3788"/>
                      <a:pt x="308" y="3730"/>
                      <a:pt x="457" y="3730"/>
                    </a:cubicBezTo>
                    <a:cubicBezTo>
                      <a:pt x="827" y="3254"/>
                      <a:pt x="1381" y="2916"/>
                      <a:pt x="2019" y="2916"/>
                    </a:cubicBezTo>
                    <a:cubicBezTo>
                      <a:pt x="2114" y="2916"/>
                      <a:pt x="2212" y="2924"/>
                      <a:pt x="2311" y="2940"/>
                    </a:cubicBezTo>
                    <a:cubicBezTo>
                      <a:pt x="2828" y="3031"/>
                      <a:pt x="3314" y="3274"/>
                      <a:pt x="3679" y="3669"/>
                    </a:cubicBezTo>
                    <a:lnTo>
                      <a:pt x="3770" y="3669"/>
                    </a:lnTo>
                    <a:cubicBezTo>
                      <a:pt x="3800" y="3031"/>
                      <a:pt x="3983" y="2362"/>
                      <a:pt x="4469" y="1876"/>
                    </a:cubicBezTo>
                    <a:cubicBezTo>
                      <a:pt x="4896" y="1449"/>
                      <a:pt x="5489" y="1205"/>
                      <a:pt x="6089" y="1205"/>
                    </a:cubicBezTo>
                    <a:cubicBezTo>
                      <a:pt x="6300" y="1205"/>
                      <a:pt x="6512" y="1235"/>
                      <a:pt x="6718" y="1298"/>
                    </a:cubicBezTo>
                    <a:cubicBezTo>
                      <a:pt x="7144" y="1450"/>
                      <a:pt x="7478" y="1694"/>
                      <a:pt x="7752" y="1967"/>
                    </a:cubicBezTo>
                    <a:lnTo>
                      <a:pt x="7873" y="1511"/>
                    </a:lnTo>
                    <a:lnTo>
                      <a:pt x="7873" y="1511"/>
                    </a:lnTo>
                    <a:cubicBezTo>
                      <a:pt x="7836" y="1536"/>
                      <a:pt x="7787" y="1551"/>
                      <a:pt x="7742" y="1551"/>
                    </a:cubicBezTo>
                    <a:cubicBezTo>
                      <a:pt x="7677" y="1551"/>
                      <a:pt x="7618" y="1522"/>
                      <a:pt x="7600" y="1450"/>
                    </a:cubicBezTo>
                    <a:cubicBezTo>
                      <a:pt x="7365" y="535"/>
                      <a:pt x="6532" y="0"/>
                      <a:pt x="5661" y="0"/>
                    </a:cubicBezTo>
                    <a:close/>
                    <a:moveTo>
                      <a:pt x="12" y="3791"/>
                    </a:moveTo>
                    <a:lnTo>
                      <a:pt x="12" y="3791"/>
                    </a:lnTo>
                    <a:cubicBezTo>
                      <a:pt x="8" y="3791"/>
                      <a:pt x="4" y="3791"/>
                      <a:pt x="1" y="3791"/>
                    </a:cubicBezTo>
                    <a:cubicBezTo>
                      <a:pt x="4" y="3791"/>
                      <a:pt x="8" y="3791"/>
                      <a:pt x="12" y="3791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3" name="Google Shape;1523;p49"/>
              <p:cNvSpPr/>
              <p:nvPr/>
            </p:nvSpPr>
            <p:spPr>
              <a:xfrm>
                <a:off x="2904700" y="3414825"/>
                <a:ext cx="566925" cy="241700"/>
              </a:xfrm>
              <a:custGeom>
                <a:avLst/>
                <a:gdLst/>
                <a:ahLst/>
                <a:cxnLst/>
                <a:rect l="l" t="t" r="r" b="b"/>
                <a:pathLst>
                  <a:path w="22677" h="9668" extrusionOk="0">
                    <a:moveTo>
                      <a:pt x="14434" y="305"/>
                    </a:moveTo>
                    <a:cubicBezTo>
                      <a:pt x="15948" y="305"/>
                      <a:pt x="17504" y="882"/>
                      <a:pt x="18482" y="2008"/>
                    </a:cubicBezTo>
                    <a:cubicBezTo>
                      <a:pt x="19819" y="3528"/>
                      <a:pt x="19819" y="5625"/>
                      <a:pt x="19819" y="7540"/>
                    </a:cubicBezTo>
                    <a:cubicBezTo>
                      <a:pt x="19819" y="7667"/>
                      <a:pt x="19903" y="7730"/>
                      <a:pt x="20002" y="7730"/>
                    </a:cubicBezTo>
                    <a:cubicBezTo>
                      <a:pt x="20022" y="7730"/>
                      <a:pt x="20042" y="7728"/>
                      <a:pt x="20062" y="7723"/>
                    </a:cubicBezTo>
                    <a:cubicBezTo>
                      <a:pt x="20222" y="7678"/>
                      <a:pt x="20382" y="7657"/>
                      <a:pt x="20538" y="7657"/>
                    </a:cubicBezTo>
                    <a:cubicBezTo>
                      <a:pt x="21455" y="7657"/>
                      <a:pt x="22268" y="8378"/>
                      <a:pt x="22372" y="9364"/>
                    </a:cubicBezTo>
                    <a:cubicBezTo>
                      <a:pt x="18694" y="9151"/>
                      <a:pt x="14986" y="9151"/>
                      <a:pt x="11308" y="9151"/>
                    </a:cubicBezTo>
                    <a:cubicBezTo>
                      <a:pt x="9454" y="9151"/>
                      <a:pt x="7600" y="9151"/>
                      <a:pt x="5715" y="9212"/>
                    </a:cubicBezTo>
                    <a:cubicBezTo>
                      <a:pt x="5390" y="9218"/>
                      <a:pt x="5061" y="9219"/>
                      <a:pt x="4730" y="9219"/>
                    </a:cubicBezTo>
                    <a:cubicBezTo>
                      <a:pt x="4368" y="9219"/>
                      <a:pt x="4004" y="9217"/>
                      <a:pt x="3638" y="9217"/>
                    </a:cubicBezTo>
                    <a:cubicBezTo>
                      <a:pt x="2529" y="9217"/>
                      <a:pt x="1408" y="9233"/>
                      <a:pt x="310" y="9363"/>
                    </a:cubicBezTo>
                    <a:lnTo>
                      <a:pt x="310" y="9363"/>
                    </a:lnTo>
                    <a:cubicBezTo>
                      <a:pt x="335" y="9357"/>
                      <a:pt x="337" y="9300"/>
                      <a:pt x="366" y="9242"/>
                    </a:cubicBezTo>
                    <a:cubicBezTo>
                      <a:pt x="697" y="8488"/>
                      <a:pt x="1452" y="8056"/>
                      <a:pt x="2206" y="8056"/>
                    </a:cubicBezTo>
                    <a:cubicBezTo>
                      <a:pt x="2696" y="8056"/>
                      <a:pt x="3186" y="8239"/>
                      <a:pt x="3557" y="8634"/>
                    </a:cubicBezTo>
                    <a:cubicBezTo>
                      <a:pt x="3593" y="8670"/>
                      <a:pt x="3628" y="8685"/>
                      <a:pt x="3661" y="8685"/>
                    </a:cubicBezTo>
                    <a:cubicBezTo>
                      <a:pt x="3740" y="8685"/>
                      <a:pt x="3800" y="8599"/>
                      <a:pt x="3800" y="8513"/>
                    </a:cubicBezTo>
                    <a:cubicBezTo>
                      <a:pt x="3648" y="7388"/>
                      <a:pt x="4044" y="6081"/>
                      <a:pt x="5199" y="5625"/>
                    </a:cubicBezTo>
                    <a:cubicBezTo>
                      <a:pt x="5441" y="5531"/>
                      <a:pt x="5695" y="5486"/>
                      <a:pt x="5945" y="5486"/>
                    </a:cubicBezTo>
                    <a:cubicBezTo>
                      <a:pt x="6823" y="5486"/>
                      <a:pt x="7667" y="6040"/>
                      <a:pt x="7904" y="6963"/>
                    </a:cubicBezTo>
                    <a:cubicBezTo>
                      <a:pt x="7916" y="7037"/>
                      <a:pt x="7969" y="7066"/>
                      <a:pt x="8027" y="7066"/>
                    </a:cubicBezTo>
                    <a:cubicBezTo>
                      <a:pt x="8112" y="7066"/>
                      <a:pt x="8208" y="7004"/>
                      <a:pt x="8208" y="6932"/>
                    </a:cubicBezTo>
                    <a:cubicBezTo>
                      <a:pt x="8451" y="3680"/>
                      <a:pt x="10791" y="336"/>
                      <a:pt x="14317" y="306"/>
                    </a:cubicBezTo>
                    <a:cubicBezTo>
                      <a:pt x="14356" y="305"/>
                      <a:pt x="14395" y="305"/>
                      <a:pt x="14434" y="305"/>
                    </a:cubicBezTo>
                    <a:close/>
                    <a:moveTo>
                      <a:pt x="14404" y="1"/>
                    </a:moveTo>
                    <a:cubicBezTo>
                      <a:pt x="14365" y="1"/>
                      <a:pt x="14326" y="1"/>
                      <a:pt x="14287" y="2"/>
                    </a:cubicBezTo>
                    <a:cubicBezTo>
                      <a:pt x="10822" y="93"/>
                      <a:pt x="8421" y="3163"/>
                      <a:pt x="7934" y="6385"/>
                    </a:cubicBezTo>
                    <a:cubicBezTo>
                      <a:pt x="7532" y="5676"/>
                      <a:pt x="6725" y="5242"/>
                      <a:pt x="5900" y="5242"/>
                    </a:cubicBezTo>
                    <a:cubicBezTo>
                      <a:pt x="5665" y="5242"/>
                      <a:pt x="5428" y="5277"/>
                      <a:pt x="5199" y="5352"/>
                    </a:cubicBezTo>
                    <a:cubicBezTo>
                      <a:pt x="3983" y="5777"/>
                      <a:pt x="3405" y="7084"/>
                      <a:pt x="3496" y="8300"/>
                    </a:cubicBezTo>
                    <a:cubicBezTo>
                      <a:pt x="3101" y="8012"/>
                      <a:pt x="2635" y="7873"/>
                      <a:pt x="2173" y="7873"/>
                    </a:cubicBezTo>
                    <a:cubicBezTo>
                      <a:pt x="1322" y="7873"/>
                      <a:pt x="488" y="8344"/>
                      <a:pt x="153" y="9212"/>
                    </a:cubicBezTo>
                    <a:cubicBezTo>
                      <a:pt x="123" y="9273"/>
                      <a:pt x="183" y="9364"/>
                      <a:pt x="275" y="9364"/>
                    </a:cubicBezTo>
                    <a:lnTo>
                      <a:pt x="123" y="9364"/>
                    </a:lnTo>
                    <a:cubicBezTo>
                      <a:pt x="31" y="9364"/>
                      <a:pt x="1" y="9516"/>
                      <a:pt x="123" y="9516"/>
                    </a:cubicBezTo>
                    <a:cubicBezTo>
                      <a:pt x="550" y="9537"/>
                      <a:pt x="978" y="9545"/>
                      <a:pt x="1406" y="9545"/>
                    </a:cubicBezTo>
                    <a:cubicBezTo>
                      <a:pt x="2832" y="9545"/>
                      <a:pt x="4259" y="9455"/>
                      <a:pt x="5685" y="9455"/>
                    </a:cubicBezTo>
                    <a:lnTo>
                      <a:pt x="11278" y="9455"/>
                    </a:lnTo>
                    <a:cubicBezTo>
                      <a:pt x="15016" y="9455"/>
                      <a:pt x="18694" y="9607"/>
                      <a:pt x="22403" y="9668"/>
                    </a:cubicBezTo>
                    <a:cubicBezTo>
                      <a:pt x="22463" y="9668"/>
                      <a:pt x="22494" y="9668"/>
                      <a:pt x="22524" y="9607"/>
                    </a:cubicBezTo>
                    <a:cubicBezTo>
                      <a:pt x="22615" y="9607"/>
                      <a:pt x="22676" y="9577"/>
                      <a:pt x="22676" y="9455"/>
                    </a:cubicBezTo>
                    <a:cubicBezTo>
                      <a:pt x="22676" y="8211"/>
                      <a:pt x="21645" y="7268"/>
                      <a:pt x="20475" y="7268"/>
                    </a:cubicBezTo>
                    <a:cubicBezTo>
                      <a:pt x="20359" y="7268"/>
                      <a:pt x="20241" y="7278"/>
                      <a:pt x="20123" y="7297"/>
                    </a:cubicBezTo>
                    <a:cubicBezTo>
                      <a:pt x="20123" y="5352"/>
                      <a:pt x="20062" y="3315"/>
                      <a:pt x="18694" y="1795"/>
                    </a:cubicBezTo>
                    <a:cubicBezTo>
                      <a:pt x="17596" y="609"/>
                      <a:pt x="16006" y="1"/>
                      <a:pt x="144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6" name="Google Shape;1536;p49"/>
          <p:cNvGrpSpPr/>
          <p:nvPr/>
        </p:nvGrpSpPr>
        <p:grpSpPr>
          <a:xfrm>
            <a:off x="8186441" y="3363838"/>
            <a:ext cx="957559" cy="486224"/>
            <a:chOff x="4969154" y="2654413"/>
            <a:chExt cx="957559" cy="486224"/>
          </a:xfrm>
        </p:grpSpPr>
        <p:sp>
          <p:nvSpPr>
            <p:cNvPr id="1537" name="Google Shape;1537;p49"/>
            <p:cNvSpPr/>
            <p:nvPr/>
          </p:nvSpPr>
          <p:spPr>
            <a:xfrm>
              <a:off x="4969154" y="2654413"/>
              <a:ext cx="957559" cy="486224"/>
            </a:xfrm>
            <a:custGeom>
              <a:avLst/>
              <a:gdLst/>
              <a:ahLst/>
              <a:cxnLst/>
              <a:rect l="l" t="t" r="r" b="b"/>
              <a:pathLst>
                <a:path w="43216" h="21944" extrusionOk="0">
                  <a:moveTo>
                    <a:pt x="25344" y="0"/>
                  </a:moveTo>
                  <a:cubicBezTo>
                    <a:pt x="24969" y="0"/>
                    <a:pt x="24593" y="18"/>
                    <a:pt x="24218" y="52"/>
                  </a:cubicBezTo>
                  <a:cubicBezTo>
                    <a:pt x="19181" y="552"/>
                    <a:pt x="12543" y="4655"/>
                    <a:pt x="13511" y="10226"/>
                  </a:cubicBezTo>
                  <a:cubicBezTo>
                    <a:pt x="11925" y="8372"/>
                    <a:pt x="9842" y="6713"/>
                    <a:pt x="7453" y="6713"/>
                  </a:cubicBezTo>
                  <a:cubicBezTo>
                    <a:pt x="6876" y="6713"/>
                    <a:pt x="6282" y="6809"/>
                    <a:pt x="5672" y="7023"/>
                  </a:cubicBezTo>
                  <a:cubicBezTo>
                    <a:pt x="2036" y="8358"/>
                    <a:pt x="1669" y="12828"/>
                    <a:pt x="3470" y="15763"/>
                  </a:cubicBezTo>
                  <a:cubicBezTo>
                    <a:pt x="3312" y="15740"/>
                    <a:pt x="3154" y="15729"/>
                    <a:pt x="2998" y="15729"/>
                  </a:cubicBezTo>
                  <a:cubicBezTo>
                    <a:pt x="1573" y="15729"/>
                    <a:pt x="288" y="16675"/>
                    <a:pt x="168" y="18298"/>
                  </a:cubicBezTo>
                  <a:cubicBezTo>
                    <a:pt x="1" y="20466"/>
                    <a:pt x="1802" y="21434"/>
                    <a:pt x="3637" y="21634"/>
                  </a:cubicBezTo>
                  <a:cubicBezTo>
                    <a:pt x="5792" y="21885"/>
                    <a:pt x="8015" y="21943"/>
                    <a:pt x="10244" y="21943"/>
                  </a:cubicBezTo>
                  <a:cubicBezTo>
                    <a:pt x="12154" y="21943"/>
                    <a:pt x="14067" y="21901"/>
                    <a:pt x="15946" y="21901"/>
                  </a:cubicBezTo>
                  <a:cubicBezTo>
                    <a:pt x="19949" y="21901"/>
                    <a:pt x="23951" y="21801"/>
                    <a:pt x="27921" y="21601"/>
                  </a:cubicBezTo>
                  <a:cubicBezTo>
                    <a:pt x="31523" y="21434"/>
                    <a:pt x="35326" y="21500"/>
                    <a:pt x="38829" y="20833"/>
                  </a:cubicBezTo>
                  <a:cubicBezTo>
                    <a:pt x="41197" y="20366"/>
                    <a:pt x="42665" y="18765"/>
                    <a:pt x="42865" y="16330"/>
                  </a:cubicBezTo>
                  <a:cubicBezTo>
                    <a:pt x="43216" y="12740"/>
                    <a:pt x="40224" y="9477"/>
                    <a:pt x="36949" y="9477"/>
                  </a:cubicBezTo>
                  <a:cubicBezTo>
                    <a:pt x="36177" y="9477"/>
                    <a:pt x="35389" y="9658"/>
                    <a:pt x="34626" y="10059"/>
                  </a:cubicBezTo>
                  <a:cubicBezTo>
                    <a:pt x="35193" y="7757"/>
                    <a:pt x="34459" y="5255"/>
                    <a:pt x="32991" y="3421"/>
                  </a:cubicBezTo>
                  <a:cubicBezTo>
                    <a:pt x="31128" y="1055"/>
                    <a:pt x="28269" y="0"/>
                    <a:pt x="25344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38" name="Google Shape;1538;p49"/>
            <p:cNvGrpSpPr/>
            <p:nvPr/>
          </p:nvGrpSpPr>
          <p:grpSpPr>
            <a:xfrm>
              <a:off x="4995234" y="2667088"/>
              <a:ext cx="905410" cy="460771"/>
              <a:chOff x="1823150" y="3499775"/>
              <a:chExt cx="1079025" cy="549125"/>
            </a:xfrm>
          </p:grpSpPr>
          <p:sp>
            <p:nvSpPr>
              <p:cNvPr id="1539" name="Google Shape;1539;p49"/>
              <p:cNvSpPr/>
              <p:nvPr/>
            </p:nvSpPr>
            <p:spPr>
              <a:xfrm>
                <a:off x="1844000" y="3519475"/>
                <a:ext cx="1046600" cy="509700"/>
              </a:xfrm>
              <a:custGeom>
                <a:avLst/>
                <a:gdLst/>
                <a:ahLst/>
                <a:cxnLst/>
                <a:rect l="l" t="t" r="r" b="b"/>
                <a:pathLst>
                  <a:path w="41864" h="20388" extrusionOk="0">
                    <a:moveTo>
                      <a:pt x="24309" y="0"/>
                    </a:moveTo>
                    <a:cubicBezTo>
                      <a:pt x="24190" y="0"/>
                      <a:pt x="24070" y="2"/>
                      <a:pt x="23950" y="7"/>
                    </a:cubicBezTo>
                    <a:cubicBezTo>
                      <a:pt x="18780" y="207"/>
                      <a:pt x="10774" y="4843"/>
                      <a:pt x="13777" y="11115"/>
                    </a:cubicBezTo>
                    <a:cubicBezTo>
                      <a:pt x="13938" y="11369"/>
                      <a:pt x="13715" y="11607"/>
                      <a:pt x="13486" y="11607"/>
                    </a:cubicBezTo>
                    <a:cubicBezTo>
                      <a:pt x="13384" y="11607"/>
                      <a:pt x="13281" y="11561"/>
                      <a:pt x="13209" y="11448"/>
                    </a:cubicBezTo>
                    <a:cubicBezTo>
                      <a:pt x="11605" y="9105"/>
                      <a:pt x="9506" y="6700"/>
                      <a:pt x="6467" y="6700"/>
                    </a:cubicBezTo>
                    <a:cubicBezTo>
                      <a:pt x="6347" y="6700"/>
                      <a:pt x="6227" y="6704"/>
                      <a:pt x="6104" y="6711"/>
                    </a:cubicBezTo>
                    <a:cubicBezTo>
                      <a:pt x="1534" y="7012"/>
                      <a:pt x="1735" y="12049"/>
                      <a:pt x="3102" y="15151"/>
                    </a:cubicBezTo>
                    <a:lnTo>
                      <a:pt x="3169" y="15151"/>
                    </a:lnTo>
                    <a:cubicBezTo>
                      <a:pt x="3385" y="15212"/>
                      <a:pt x="3344" y="15559"/>
                      <a:pt x="3100" y="15559"/>
                    </a:cubicBezTo>
                    <a:cubicBezTo>
                      <a:pt x="3080" y="15559"/>
                      <a:pt x="3058" y="15556"/>
                      <a:pt x="3036" y="15551"/>
                    </a:cubicBezTo>
                    <a:cubicBezTo>
                      <a:pt x="2842" y="15521"/>
                      <a:pt x="2657" y="15506"/>
                      <a:pt x="2479" y="15506"/>
                    </a:cubicBezTo>
                    <a:cubicBezTo>
                      <a:pt x="1277" y="15506"/>
                      <a:pt x="436" y="16199"/>
                      <a:pt x="0" y="17653"/>
                    </a:cubicBezTo>
                    <a:cubicBezTo>
                      <a:pt x="33" y="19187"/>
                      <a:pt x="934" y="20021"/>
                      <a:pt x="2735" y="20154"/>
                    </a:cubicBezTo>
                    <a:cubicBezTo>
                      <a:pt x="3236" y="20254"/>
                      <a:pt x="3778" y="20271"/>
                      <a:pt x="4320" y="20271"/>
                    </a:cubicBezTo>
                    <a:cubicBezTo>
                      <a:pt x="4591" y="20271"/>
                      <a:pt x="4862" y="20267"/>
                      <a:pt x="5128" y="20267"/>
                    </a:cubicBezTo>
                    <a:cubicBezTo>
                      <a:pt x="5393" y="20267"/>
                      <a:pt x="5654" y="20271"/>
                      <a:pt x="5904" y="20288"/>
                    </a:cubicBezTo>
                    <a:cubicBezTo>
                      <a:pt x="8106" y="20355"/>
                      <a:pt x="10341" y="20388"/>
                      <a:pt x="12542" y="20388"/>
                    </a:cubicBezTo>
                    <a:cubicBezTo>
                      <a:pt x="16945" y="20388"/>
                      <a:pt x="21382" y="20355"/>
                      <a:pt x="25785" y="20154"/>
                    </a:cubicBezTo>
                    <a:cubicBezTo>
                      <a:pt x="28020" y="20021"/>
                      <a:pt x="30222" y="19954"/>
                      <a:pt x="32423" y="19787"/>
                    </a:cubicBezTo>
                    <a:cubicBezTo>
                      <a:pt x="34525" y="19654"/>
                      <a:pt x="37627" y="19888"/>
                      <a:pt x="39462" y="18787"/>
                    </a:cubicBezTo>
                    <a:cubicBezTo>
                      <a:pt x="41863" y="17286"/>
                      <a:pt x="41663" y="13716"/>
                      <a:pt x="40229" y="11682"/>
                    </a:cubicBezTo>
                    <a:cubicBezTo>
                      <a:pt x="39245" y="10226"/>
                      <a:pt x="37821" y="9536"/>
                      <a:pt x="36306" y="9536"/>
                    </a:cubicBezTo>
                    <a:cubicBezTo>
                      <a:pt x="35250" y="9536"/>
                      <a:pt x="34150" y="9871"/>
                      <a:pt x="33124" y="10514"/>
                    </a:cubicBezTo>
                    <a:cubicBezTo>
                      <a:pt x="33075" y="10539"/>
                      <a:pt x="33025" y="10549"/>
                      <a:pt x="32977" y="10549"/>
                    </a:cubicBezTo>
                    <a:cubicBezTo>
                      <a:pt x="32697" y="10549"/>
                      <a:pt x="32467" y="10180"/>
                      <a:pt x="32723" y="9980"/>
                    </a:cubicBezTo>
                    <a:cubicBezTo>
                      <a:pt x="32757" y="9980"/>
                      <a:pt x="32757" y="9947"/>
                      <a:pt x="32790" y="9947"/>
                    </a:cubicBezTo>
                    <a:lnTo>
                      <a:pt x="32790" y="9880"/>
                    </a:lnTo>
                    <a:cubicBezTo>
                      <a:pt x="34291" y="4334"/>
                      <a:pt x="29633" y="0"/>
                      <a:pt x="2430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0" name="Google Shape;1540;p49"/>
              <p:cNvSpPr/>
              <p:nvPr/>
            </p:nvSpPr>
            <p:spPr>
              <a:xfrm>
                <a:off x="1823150" y="3499775"/>
                <a:ext cx="1079025" cy="549125"/>
              </a:xfrm>
              <a:custGeom>
                <a:avLst/>
                <a:gdLst/>
                <a:ahLst/>
                <a:cxnLst/>
                <a:rect l="l" t="t" r="r" b="b"/>
                <a:pathLst>
                  <a:path w="43161" h="21965" extrusionOk="0">
                    <a:moveTo>
                      <a:pt x="25212" y="655"/>
                    </a:moveTo>
                    <a:cubicBezTo>
                      <a:pt x="30564" y="655"/>
                      <a:pt x="35159" y="4988"/>
                      <a:pt x="33691" y="10535"/>
                    </a:cubicBezTo>
                    <a:lnTo>
                      <a:pt x="33691" y="10602"/>
                    </a:lnTo>
                    <a:cubicBezTo>
                      <a:pt x="33657" y="10602"/>
                      <a:pt x="33657" y="10635"/>
                      <a:pt x="33591" y="10635"/>
                    </a:cubicBezTo>
                    <a:cubicBezTo>
                      <a:pt x="33372" y="10854"/>
                      <a:pt x="33579" y="11229"/>
                      <a:pt x="33844" y="11229"/>
                    </a:cubicBezTo>
                    <a:cubicBezTo>
                      <a:pt x="33903" y="11229"/>
                      <a:pt x="33964" y="11211"/>
                      <a:pt x="34024" y="11169"/>
                    </a:cubicBezTo>
                    <a:cubicBezTo>
                      <a:pt x="34981" y="10597"/>
                      <a:pt x="36022" y="10296"/>
                      <a:pt x="37036" y="10296"/>
                    </a:cubicBezTo>
                    <a:cubicBezTo>
                      <a:pt x="38568" y="10296"/>
                      <a:pt x="40039" y="10984"/>
                      <a:pt x="41063" y="12470"/>
                    </a:cubicBezTo>
                    <a:cubicBezTo>
                      <a:pt x="42497" y="14504"/>
                      <a:pt x="42697" y="18074"/>
                      <a:pt x="40329" y="19575"/>
                    </a:cubicBezTo>
                    <a:cubicBezTo>
                      <a:pt x="39041" y="20348"/>
                      <a:pt x="37111" y="20463"/>
                      <a:pt x="35372" y="20463"/>
                    </a:cubicBezTo>
                    <a:cubicBezTo>
                      <a:pt x="34634" y="20463"/>
                      <a:pt x="33930" y="20442"/>
                      <a:pt x="33324" y="20442"/>
                    </a:cubicBezTo>
                    <a:cubicBezTo>
                      <a:pt x="31089" y="20609"/>
                      <a:pt x="28887" y="20742"/>
                      <a:pt x="26686" y="20809"/>
                    </a:cubicBezTo>
                    <a:cubicBezTo>
                      <a:pt x="22813" y="20984"/>
                      <a:pt x="18965" y="21082"/>
                      <a:pt x="15099" y="21082"/>
                    </a:cubicBezTo>
                    <a:cubicBezTo>
                      <a:pt x="14536" y="21082"/>
                      <a:pt x="13973" y="21080"/>
                      <a:pt x="13410" y="21076"/>
                    </a:cubicBezTo>
                    <a:lnTo>
                      <a:pt x="6772" y="20942"/>
                    </a:lnTo>
                    <a:cubicBezTo>
                      <a:pt x="6521" y="20926"/>
                      <a:pt x="6263" y="20922"/>
                      <a:pt x="6000" y="20922"/>
                    </a:cubicBezTo>
                    <a:cubicBezTo>
                      <a:pt x="5736" y="20922"/>
                      <a:pt x="5469" y="20926"/>
                      <a:pt x="5200" y="20926"/>
                    </a:cubicBezTo>
                    <a:cubicBezTo>
                      <a:pt x="4662" y="20926"/>
                      <a:pt x="4120" y="20909"/>
                      <a:pt x="3603" y="20809"/>
                    </a:cubicBezTo>
                    <a:cubicBezTo>
                      <a:pt x="1835" y="20676"/>
                      <a:pt x="901" y="19842"/>
                      <a:pt x="867" y="18307"/>
                    </a:cubicBezTo>
                    <a:cubicBezTo>
                      <a:pt x="1299" y="16869"/>
                      <a:pt x="2127" y="16150"/>
                      <a:pt x="3309" y="16150"/>
                    </a:cubicBezTo>
                    <a:cubicBezTo>
                      <a:pt x="3498" y="16150"/>
                      <a:pt x="3696" y="16169"/>
                      <a:pt x="3903" y="16206"/>
                    </a:cubicBezTo>
                    <a:cubicBezTo>
                      <a:pt x="3926" y="16211"/>
                      <a:pt x="3948" y="16213"/>
                      <a:pt x="3969" y="16213"/>
                    </a:cubicBezTo>
                    <a:cubicBezTo>
                      <a:pt x="4221" y="16213"/>
                      <a:pt x="4314" y="15867"/>
                      <a:pt x="4036" y="15805"/>
                    </a:cubicBezTo>
                    <a:lnTo>
                      <a:pt x="4003" y="15805"/>
                    </a:lnTo>
                    <a:cubicBezTo>
                      <a:pt x="2635" y="12737"/>
                      <a:pt x="2402" y="7666"/>
                      <a:pt x="7005" y="7399"/>
                    </a:cubicBezTo>
                    <a:cubicBezTo>
                      <a:pt x="7143" y="7389"/>
                      <a:pt x="7280" y="7384"/>
                      <a:pt x="7415" y="7384"/>
                    </a:cubicBezTo>
                    <a:cubicBezTo>
                      <a:pt x="10368" y="7384"/>
                      <a:pt x="12482" y="9774"/>
                      <a:pt x="14077" y="12103"/>
                    </a:cubicBezTo>
                    <a:cubicBezTo>
                      <a:pt x="14162" y="12219"/>
                      <a:pt x="14273" y="12269"/>
                      <a:pt x="14380" y="12269"/>
                    </a:cubicBezTo>
                    <a:cubicBezTo>
                      <a:pt x="14609" y="12269"/>
                      <a:pt x="14814" y="12042"/>
                      <a:pt x="14677" y="11769"/>
                    </a:cubicBezTo>
                    <a:cubicBezTo>
                      <a:pt x="11642" y="5531"/>
                      <a:pt x="19647" y="861"/>
                      <a:pt x="24851" y="661"/>
                    </a:cubicBezTo>
                    <a:cubicBezTo>
                      <a:pt x="24972" y="657"/>
                      <a:pt x="25092" y="655"/>
                      <a:pt x="25212" y="655"/>
                    </a:cubicBezTo>
                    <a:close/>
                    <a:moveTo>
                      <a:pt x="25412" y="0"/>
                    </a:moveTo>
                    <a:cubicBezTo>
                      <a:pt x="25014" y="0"/>
                      <a:pt x="24615" y="21"/>
                      <a:pt x="24217" y="61"/>
                    </a:cubicBezTo>
                    <a:cubicBezTo>
                      <a:pt x="19180" y="561"/>
                      <a:pt x="12542" y="4731"/>
                      <a:pt x="13510" y="10235"/>
                    </a:cubicBezTo>
                    <a:cubicBezTo>
                      <a:pt x="11933" y="8390"/>
                      <a:pt x="9863" y="6739"/>
                      <a:pt x="7490" y="6739"/>
                    </a:cubicBezTo>
                    <a:cubicBezTo>
                      <a:pt x="6901" y="6739"/>
                      <a:pt x="6294" y="6840"/>
                      <a:pt x="5671" y="7066"/>
                    </a:cubicBezTo>
                    <a:cubicBezTo>
                      <a:pt x="2035" y="8333"/>
                      <a:pt x="1668" y="12837"/>
                      <a:pt x="3469" y="15772"/>
                    </a:cubicBezTo>
                    <a:cubicBezTo>
                      <a:pt x="3331" y="15755"/>
                      <a:pt x="3193" y="15747"/>
                      <a:pt x="3057" y="15747"/>
                    </a:cubicBezTo>
                    <a:cubicBezTo>
                      <a:pt x="1585" y="15747"/>
                      <a:pt x="289" y="16720"/>
                      <a:pt x="167" y="18307"/>
                    </a:cubicBezTo>
                    <a:cubicBezTo>
                      <a:pt x="0" y="20475"/>
                      <a:pt x="1801" y="21443"/>
                      <a:pt x="3636" y="21643"/>
                    </a:cubicBezTo>
                    <a:cubicBezTo>
                      <a:pt x="5706" y="21902"/>
                      <a:pt x="7839" y="21964"/>
                      <a:pt x="9975" y="21964"/>
                    </a:cubicBezTo>
                    <a:cubicBezTo>
                      <a:pt x="11968" y="21964"/>
                      <a:pt x="13963" y="21910"/>
                      <a:pt x="15911" y="21910"/>
                    </a:cubicBezTo>
                    <a:cubicBezTo>
                      <a:pt x="19914" y="21843"/>
                      <a:pt x="23917" y="21776"/>
                      <a:pt x="27920" y="21610"/>
                    </a:cubicBezTo>
                    <a:cubicBezTo>
                      <a:pt x="31489" y="21443"/>
                      <a:pt x="35325" y="21509"/>
                      <a:pt x="38828" y="20842"/>
                    </a:cubicBezTo>
                    <a:cubicBezTo>
                      <a:pt x="41163" y="20409"/>
                      <a:pt x="42664" y="18774"/>
                      <a:pt x="42864" y="16339"/>
                    </a:cubicBezTo>
                    <a:cubicBezTo>
                      <a:pt x="43161" y="12749"/>
                      <a:pt x="40159" y="9486"/>
                      <a:pt x="36881" y="9486"/>
                    </a:cubicBezTo>
                    <a:cubicBezTo>
                      <a:pt x="36109" y="9486"/>
                      <a:pt x="35321" y="9667"/>
                      <a:pt x="34558" y="10068"/>
                    </a:cubicBezTo>
                    <a:cubicBezTo>
                      <a:pt x="35192" y="7766"/>
                      <a:pt x="34391" y="5298"/>
                      <a:pt x="32990" y="3430"/>
                    </a:cubicBezTo>
                    <a:cubicBezTo>
                      <a:pt x="31142" y="1083"/>
                      <a:pt x="28313" y="0"/>
                      <a:pt x="25412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1" name="Google Shape;1541;p49"/>
              <p:cNvSpPr/>
              <p:nvPr/>
            </p:nvSpPr>
            <p:spPr>
              <a:xfrm>
                <a:off x="1844825" y="3516125"/>
                <a:ext cx="1040775" cy="469700"/>
              </a:xfrm>
              <a:custGeom>
                <a:avLst/>
                <a:gdLst/>
                <a:ahLst/>
                <a:cxnLst/>
                <a:rect l="l" t="t" r="r" b="b"/>
                <a:pathLst>
                  <a:path w="41631" h="18788" extrusionOk="0">
                    <a:moveTo>
                      <a:pt x="24345" y="1"/>
                    </a:moveTo>
                    <a:cubicBezTo>
                      <a:pt x="24225" y="1"/>
                      <a:pt x="24105" y="3"/>
                      <a:pt x="23984" y="7"/>
                    </a:cubicBezTo>
                    <a:cubicBezTo>
                      <a:pt x="18780" y="207"/>
                      <a:pt x="10775" y="4877"/>
                      <a:pt x="13810" y="11115"/>
                    </a:cubicBezTo>
                    <a:cubicBezTo>
                      <a:pt x="13949" y="11370"/>
                      <a:pt x="13735" y="11608"/>
                      <a:pt x="13502" y="11608"/>
                    </a:cubicBezTo>
                    <a:cubicBezTo>
                      <a:pt x="13399" y="11608"/>
                      <a:pt x="13292" y="11561"/>
                      <a:pt x="13210" y="11449"/>
                    </a:cubicBezTo>
                    <a:cubicBezTo>
                      <a:pt x="11615" y="9120"/>
                      <a:pt x="9501" y="6730"/>
                      <a:pt x="6548" y="6730"/>
                    </a:cubicBezTo>
                    <a:cubicBezTo>
                      <a:pt x="6413" y="6730"/>
                      <a:pt x="6276" y="6735"/>
                      <a:pt x="6138" y="6745"/>
                    </a:cubicBezTo>
                    <a:cubicBezTo>
                      <a:pt x="1535" y="7012"/>
                      <a:pt x="1768" y="12083"/>
                      <a:pt x="3136" y="15151"/>
                    </a:cubicBezTo>
                    <a:lnTo>
                      <a:pt x="3169" y="15151"/>
                    </a:lnTo>
                    <a:cubicBezTo>
                      <a:pt x="3447" y="15213"/>
                      <a:pt x="3354" y="15559"/>
                      <a:pt x="3102" y="15559"/>
                    </a:cubicBezTo>
                    <a:cubicBezTo>
                      <a:pt x="3081" y="15559"/>
                      <a:pt x="3059" y="15557"/>
                      <a:pt x="3036" y="15552"/>
                    </a:cubicBezTo>
                    <a:cubicBezTo>
                      <a:pt x="2829" y="15515"/>
                      <a:pt x="2631" y="15496"/>
                      <a:pt x="2442" y="15496"/>
                    </a:cubicBezTo>
                    <a:cubicBezTo>
                      <a:pt x="1260" y="15496"/>
                      <a:pt x="432" y="16215"/>
                      <a:pt x="0" y="17653"/>
                    </a:cubicBezTo>
                    <a:cubicBezTo>
                      <a:pt x="0" y="18053"/>
                      <a:pt x="100" y="18454"/>
                      <a:pt x="267" y="18787"/>
                    </a:cubicBezTo>
                    <a:cubicBezTo>
                      <a:pt x="596" y="17609"/>
                      <a:pt x="1892" y="16521"/>
                      <a:pt x="3177" y="16521"/>
                    </a:cubicBezTo>
                    <a:cubicBezTo>
                      <a:pt x="3456" y="16521"/>
                      <a:pt x="3735" y="16573"/>
                      <a:pt x="4003" y="16686"/>
                    </a:cubicBezTo>
                    <a:cubicBezTo>
                      <a:pt x="4170" y="16786"/>
                      <a:pt x="4370" y="16853"/>
                      <a:pt x="4537" y="16953"/>
                    </a:cubicBezTo>
                    <a:lnTo>
                      <a:pt x="4170" y="15952"/>
                    </a:lnTo>
                    <a:cubicBezTo>
                      <a:pt x="3169" y="12916"/>
                      <a:pt x="4504" y="8847"/>
                      <a:pt x="8273" y="8847"/>
                    </a:cubicBezTo>
                    <a:cubicBezTo>
                      <a:pt x="11142" y="8847"/>
                      <a:pt x="13143" y="11782"/>
                      <a:pt x="14511" y="14017"/>
                    </a:cubicBezTo>
                    <a:cubicBezTo>
                      <a:pt x="14544" y="11482"/>
                      <a:pt x="15345" y="8947"/>
                      <a:pt x="16979" y="6979"/>
                    </a:cubicBezTo>
                    <a:cubicBezTo>
                      <a:pt x="18704" y="4886"/>
                      <a:pt x="21070" y="3581"/>
                      <a:pt x="23431" y="3581"/>
                    </a:cubicBezTo>
                    <a:cubicBezTo>
                      <a:pt x="25134" y="3581"/>
                      <a:pt x="26834" y="4260"/>
                      <a:pt x="28287" y="5811"/>
                    </a:cubicBezTo>
                    <a:cubicBezTo>
                      <a:pt x="29955" y="7613"/>
                      <a:pt x="30956" y="9981"/>
                      <a:pt x="31323" y="12483"/>
                    </a:cubicBezTo>
                    <a:cubicBezTo>
                      <a:pt x="32072" y="12146"/>
                      <a:pt x="32933" y="11978"/>
                      <a:pt x="33797" y="11978"/>
                    </a:cubicBezTo>
                    <a:cubicBezTo>
                      <a:pt x="34819" y="11978"/>
                      <a:pt x="35844" y="12213"/>
                      <a:pt x="36693" y="12683"/>
                    </a:cubicBezTo>
                    <a:cubicBezTo>
                      <a:pt x="37127" y="12916"/>
                      <a:pt x="37460" y="13183"/>
                      <a:pt x="37794" y="13517"/>
                    </a:cubicBezTo>
                    <a:cubicBezTo>
                      <a:pt x="39195" y="14317"/>
                      <a:pt x="40396" y="15685"/>
                      <a:pt x="40896" y="17186"/>
                    </a:cubicBezTo>
                    <a:cubicBezTo>
                      <a:pt x="41630" y="15485"/>
                      <a:pt x="41230" y="13283"/>
                      <a:pt x="40229" y="11816"/>
                    </a:cubicBezTo>
                    <a:cubicBezTo>
                      <a:pt x="39205" y="10330"/>
                      <a:pt x="37747" y="9642"/>
                      <a:pt x="36217" y="9642"/>
                    </a:cubicBezTo>
                    <a:cubicBezTo>
                      <a:pt x="35204" y="9642"/>
                      <a:pt x="34160" y="9943"/>
                      <a:pt x="33191" y="10515"/>
                    </a:cubicBezTo>
                    <a:cubicBezTo>
                      <a:pt x="33131" y="10557"/>
                      <a:pt x="33069" y="10575"/>
                      <a:pt x="33011" y="10575"/>
                    </a:cubicBezTo>
                    <a:cubicBezTo>
                      <a:pt x="32746" y="10575"/>
                      <a:pt x="32544" y="10200"/>
                      <a:pt x="32790" y="9981"/>
                    </a:cubicBezTo>
                    <a:lnTo>
                      <a:pt x="32824" y="9948"/>
                    </a:lnTo>
                    <a:lnTo>
                      <a:pt x="32824" y="9881"/>
                    </a:lnTo>
                    <a:cubicBezTo>
                      <a:pt x="34292" y="4334"/>
                      <a:pt x="29697" y="1"/>
                      <a:pt x="24345" y="1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2" name="Google Shape;1542;p49"/>
              <p:cNvSpPr/>
              <p:nvPr/>
            </p:nvSpPr>
            <p:spPr>
              <a:xfrm>
                <a:off x="1823150" y="3499775"/>
                <a:ext cx="1079025" cy="549125"/>
              </a:xfrm>
              <a:custGeom>
                <a:avLst/>
                <a:gdLst/>
                <a:ahLst/>
                <a:cxnLst/>
                <a:rect l="l" t="t" r="r" b="b"/>
                <a:pathLst>
                  <a:path w="43161" h="21965" extrusionOk="0">
                    <a:moveTo>
                      <a:pt x="25212" y="655"/>
                    </a:moveTo>
                    <a:cubicBezTo>
                      <a:pt x="30564" y="655"/>
                      <a:pt x="35159" y="4988"/>
                      <a:pt x="33691" y="10535"/>
                    </a:cubicBezTo>
                    <a:lnTo>
                      <a:pt x="33691" y="10602"/>
                    </a:lnTo>
                    <a:cubicBezTo>
                      <a:pt x="33657" y="10602"/>
                      <a:pt x="33657" y="10635"/>
                      <a:pt x="33591" y="10635"/>
                    </a:cubicBezTo>
                    <a:cubicBezTo>
                      <a:pt x="33372" y="10854"/>
                      <a:pt x="33579" y="11229"/>
                      <a:pt x="33844" y="11229"/>
                    </a:cubicBezTo>
                    <a:cubicBezTo>
                      <a:pt x="33903" y="11229"/>
                      <a:pt x="33964" y="11211"/>
                      <a:pt x="34024" y="11169"/>
                    </a:cubicBezTo>
                    <a:cubicBezTo>
                      <a:pt x="34981" y="10597"/>
                      <a:pt x="36022" y="10296"/>
                      <a:pt x="37036" y="10296"/>
                    </a:cubicBezTo>
                    <a:cubicBezTo>
                      <a:pt x="38568" y="10296"/>
                      <a:pt x="40039" y="10984"/>
                      <a:pt x="41063" y="12470"/>
                    </a:cubicBezTo>
                    <a:cubicBezTo>
                      <a:pt x="42497" y="14504"/>
                      <a:pt x="42697" y="18074"/>
                      <a:pt x="40329" y="19575"/>
                    </a:cubicBezTo>
                    <a:cubicBezTo>
                      <a:pt x="39041" y="20348"/>
                      <a:pt x="37111" y="20463"/>
                      <a:pt x="35372" y="20463"/>
                    </a:cubicBezTo>
                    <a:cubicBezTo>
                      <a:pt x="34634" y="20463"/>
                      <a:pt x="33930" y="20442"/>
                      <a:pt x="33324" y="20442"/>
                    </a:cubicBezTo>
                    <a:cubicBezTo>
                      <a:pt x="31089" y="20609"/>
                      <a:pt x="28887" y="20742"/>
                      <a:pt x="26686" y="20809"/>
                    </a:cubicBezTo>
                    <a:cubicBezTo>
                      <a:pt x="22813" y="20984"/>
                      <a:pt x="18965" y="21082"/>
                      <a:pt x="15099" y="21082"/>
                    </a:cubicBezTo>
                    <a:cubicBezTo>
                      <a:pt x="14536" y="21082"/>
                      <a:pt x="13973" y="21080"/>
                      <a:pt x="13410" y="21076"/>
                    </a:cubicBezTo>
                    <a:lnTo>
                      <a:pt x="6772" y="20942"/>
                    </a:lnTo>
                    <a:cubicBezTo>
                      <a:pt x="6521" y="20926"/>
                      <a:pt x="6263" y="20922"/>
                      <a:pt x="6000" y="20922"/>
                    </a:cubicBezTo>
                    <a:cubicBezTo>
                      <a:pt x="5736" y="20922"/>
                      <a:pt x="5469" y="20926"/>
                      <a:pt x="5200" y="20926"/>
                    </a:cubicBezTo>
                    <a:cubicBezTo>
                      <a:pt x="4662" y="20926"/>
                      <a:pt x="4120" y="20909"/>
                      <a:pt x="3603" y="20809"/>
                    </a:cubicBezTo>
                    <a:cubicBezTo>
                      <a:pt x="1835" y="20676"/>
                      <a:pt x="901" y="19842"/>
                      <a:pt x="867" y="18307"/>
                    </a:cubicBezTo>
                    <a:cubicBezTo>
                      <a:pt x="1299" y="16869"/>
                      <a:pt x="2127" y="16150"/>
                      <a:pt x="3309" y="16150"/>
                    </a:cubicBezTo>
                    <a:cubicBezTo>
                      <a:pt x="3498" y="16150"/>
                      <a:pt x="3696" y="16169"/>
                      <a:pt x="3903" y="16206"/>
                    </a:cubicBezTo>
                    <a:cubicBezTo>
                      <a:pt x="3926" y="16211"/>
                      <a:pt x="3948" y="16213"/>
                      <a:pt x="3969" y="16213"/>
                    </a:cubicBezTo>
                    <a:cubicBezTo>
                      <a:pt x="4221" y="16213"/>
                      <a:pt x="4314" y="15867"/>
                      <a:pt x="4036" y="15805"/>
                    </a:cubicBezTo>
                    <a:lnTo>
                      <a:pt x="4003" y="15805"/>
                    </a:lnTo>
                    <a:cubicBezTo>
                      <a:pt x="2635" y="12737"/>
                      <a:pt x="2402" y="7666"/>
                      <a:pt x="7005" y="7399"/>
                    </a:cubicBezTo>
                    <a:cubicBezTo>
                      <a:pt x="7143" y="7389"/>
                      <a:pt x="7280" y="7384"/>
                      <a:pt x="7415" y="7384"/>
                    </a:cubicBezTo>
                    <a:cubicBezTo>
                      <a:pt x="10368" y="7384"/>
                      <a:pt x="12482" y="9774"/>
                      <a:pt x="14077" y="12103"/>
                    </a:cubicBezTo>
                    <a:cubicBezTo>
                      <a:pt x="14162" y="12219"/>
                      <a:pt x="14273" y="12269"/>
                      <a:pt x="14380" y="12269"/>
                    </a:cubicBezTo>
                    <a:cubicBezTo>
                      <a:pt x="14609" y="12269"/>
                      <a:pt x="14814" y="12042"/>
                      <a:pt x="14677" y="11769"/>
                    </a:cubicBezTo>
                    <a:cubicBezTo>
                      <a:pt x="11642" y="5531"/>
                      <a:pt x="19647" y="861"/>
                      <a:pt x="24851" y="661"/>
                    </a:cubicBezTo>
                    <a:cubicBezTo>
                      <a:pt x="24972" y="657"/>
                      <a:pt x="25092" y="655"/>
                      <a:pt x="25212" y="655"/>
                    </a:cubicBezTo>
                    <a:close/>
                    <a:moveTo>
                      <a:pt x="25412" y="0"/>
                    </a:moveTo>
                    <a:cubicBezTo>
                      <a:pt x="25014" y="0"/>
                      <a:pt x="24615" y="21"/>
                      <a:pt x="24217" y="61"/>
                    </a:cubicBezTo>
                    <a:cubicBezTo>
                      <a:pt x="19180" y="561"/>
                      <a:pt x="12542" y="4731"/>
                      <a:pt x="13510" y="10235"/>
                    </a:cubicBezTo>
                    <a:cubicBezTo>
                      <a:pt x="11933" y="8390"/>
                      <a:pt x="9863" y="6739"/>
                      <a:pt x="7490" y="6739"/>
                    </a:cubicBezTo>
                    <a:cubicBezTo>
                      <a:pt x="6901" y="6739"/>
                      <a:pt x="6294" y="6840"/>
                      <a:pt x="5671" y="7066"/>
                    </a:cubicBezTo>
                    <a:cubicBezTo>
                      <a:pt x="2035" y="8333"/>
                      <a:pt x="1668" y="12837"/>
                      <a:pt x="3469" y="15772"/>
                    </a:cubicBezTo>
                    <a:cubicBezTo>
                      <a:pt x="3331" y="15755"/>
                      <a:pt x="3193" y="15747"/>
                      <a:pt x="3057" y="15747"/>
                    </a:cubicBezTo>
                    <a:cubicBezTo>
                      <a:pt x="1585" y="15747"/>
                      <a:pt x="289" y="16720"/>
                      <a:pt x="167" y="18307"/>
                    </a:cubicBezTo>
                    <a:cubicBezTo>
                      <a:pt x="0" y="20475"/>
                      <a:pt x="1801" y="21443"/>
                      <a:pt x="3636" y="21643"/>
                    </a:cubicBezTo>
                    <a:cubicBezTo>
                      <a:pt x="5706" y="21902"/>
                      <a:pt x="7839" y="21964"/>
                      <a:pt x="9975" y="21964"/>
                    </a:cubicBezTo>
                    <a:cubicBezTo>
                      <a:pt x="11968" y="21964"/>
                      <a:pt x="13963" y="21910"/>
                      <a:pt x="15911" y="21910"/>
                    </a:cubicBezTo>
                    <a:cubicBezTo>
                      <a:pt x="19914" y="21843"/>
                      <a:pt x="23917" y="21776"/>
                      <a:pt x="27920" y="21610"/>
                    </a:cubicBezTo>
                    <a:cubicBezTo>
                      <a:pt x="31489" y="21443"/>
                      <a:pt x="35325" y="21509"/>
                      <a:pt x="38828" y="20842"/>
                    </a:cubicBezTo>
                    <a:cubicBezTo>
                      <a:pt x="41163" y="20409"/>
                      <a:pt x="42664" y="18774"/>
                      <a:pt x="42864" y="16339"/>
                    </a:cubicBezTo>
                    <a:cubicBezTo>
                      <a:pt x="43161" y="12749"/>
                      <a:pt x="40159" y="9486"/>
                      <a:pt x="36881" y="9486"/>
                    </a:cubicBezTo>
                    <a:cubicBezTo>
                      <a:pt x="36109" y="9486"/>
                      <a:pt x="35321" y="9667"/>
                      <a:pt x="34558" y="10068"/>
                    </a:cubicBezTo>
                    <a:cubicBezTo>
                      <a:pt x="35192" y="7766"/>
                      <a:pt x="34391" y="5298"/>
                      <a:pt x="32990" y="3430"/>
                    </a:cubicBezTo>
                    <a:cubicBezTo>
                      <a:pt x="31142" y="1083"/>
                      <a:pt x="28313" y="0"/>
                      <a:pt x="254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43" name="Google Shape;1543;p49"/>
          <p:cNvGrpSpPr/>
          <p:nvPr/>
        </p:nvGrpSpPr>
        <p:grpSpPr>
          <a:xfrm>
            <a:off x="6012160" y="2427734"/>
            <a:ext cx="691076" cy="328748"/>
            <a:chOff x="5102400" y="2058675"/>
            <a:chExt cx="691076" cy="328748"/>
          </a:xfrm>
        </p:grpSpPr>
        <p:sp>
          <p:nvSpPr>
            <p:cNvPr id="1544" name="Google Shape;1544;p49"/>
            <p:cNvSpPr/>
            <p:nvPr/>
          </p:nvSpPr>
          <p:spPr>
            <a:xfrm>
              <a:off x="5102400" y="2058675"/>
              <a:ext cx="691076" cy="328748"/>
            </a:xfrm>
            <a:custGeom>
              <a:avLst/>
              <a:gdLst/>
              <a:ahLst/>
              <a:cxnLst/>
              <a:rect l="l" t="t" r="r" b="b"/>
              <a:pathLst>
                <a:path w="30931" h="14714" extrusionOk="0">
                  <a:moveTo>
                    <a:pt x="13329" y="0"/>
                  </a:moveTo>
                  <a:cubicBezTo>
                    <a:pt x="13102" y="0"/>
                    <a:pt x="12876" y="12"/>
                    <a:pt x="12651" y="36"/>
                  </a:cubicBezTo>
                  <a:cubicBezTo>
                    <a:pt x="9115" y="403"/>
                    <a:pt x="4979" y="4739"/>
                    <a:pt x="7414" y="8375"/>
                  </a:cubicBezTo>
                  <a:lnTo>
                    <a:pt x="7281" y="8442"/>
                  </a:lnTo>
                  <a:cubicBezTo>
                    <a:pt x="7281" y="8409"/>
                    <a:pt x="7247" y="8375"/>
                    <a:pt x="7214" y="8375"/>
                  </a:cubicBezTo>
                  <a:cubicBezTo>
                    <a:pt x="6705" y="8115"/>
                    <a:pt x="6151" y="7999"/>
                    <a:pt x="5596" y="7999"/>
                  </a:cubicBezTo>
                  <a:cubicBezTo>
                    <a:pt x="2807" y="7999"/>
                    <a:pt x="1" y="10931"/>
                    <a:pt x="2811" y="13212"/>
                  </a:cubicBezTo>
                  <a:cubicBezTo>
                    <a:pt x="4712" y="14713"/>
                    <a:pt x="8115" y="14313"/>
                    <a:pt x="10383" y="14446"/>
                  </a:cubicBezTo>
                  <a:cubicBezTo>
                    <a:pt x="11972" y="14525"/>
                    <a:pt x="13568" y="14589"/>
                    <a:pt x="15168" y="14589"/>
                  </a:cubicBezTo>
                  <a:cubicBezTo>
                    <a:pt x="16961" y="14589"/>
                    <a:pt x="18759" y="14509"/>
                    <a:pt x="20557" y="14280"/>
                  </a:cubicBezTo>
                  <a:cubicBezTo>
                    <a:pt x="23793" y="13879"/>
                    <a:pt x="30931" y="12945"/>
                    <a:pt x="29397" y="8042"/>
                  </a:cubicBezTo>
                  <a:cubicBezTo>
                    <a:pt x="28679" y="5745"/>
                    <a:pt x="26948" y="4838"/>
                    <a:pt x="25045" y="4838"/>
                  </a:cubicBezTo>
                  <a:cubicBezTo>
                    <a:pt x="23409" y="4838"/>
                    <a:pt x="21647" y="5508"/>
                    <a:pt x="20290" y="6541"/>
                  </a:cubicBezTo>
                  <a:cubicBezTo>
                    <a:pt x="20541" y="2873"/>
                    <a:pt x="16873" y="0"/>
                    <a:pt x="13329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45" name="Google Shape;1545;p49"/>
            <p:cNvGrpSpPr/>
            <p:nvPr/>
          </p:nvGrpSpPr>
          <p:grpSpPr>
            <a:xfrm>
              <a:off x="5124114" y="2069130"/>
              <a:ext cx="647659" cy="307845"/>
              <a:chOff x="1436600" y="1088800"/>
              <a:chExt cx="771850" cy="366875"/>
            </a:xfrm>
          </p:grpSpPr>
          <p:sp>
            <p:nvSpPr>
              <p:cNvPr id="1546" name="Google Shape;1546;p49"/>
              <p:cNvSpPr/>
              <p:nvPr/>
            </p:nvSpPr>
            <p:spPr>
              <a:xfrm>
                <a:off x="1478725" y="1105400"/>
                <a:ext cx="682175" cy="329150"/>
              </a:xfrm>
              <a:custGeom>
                <a:avLst/>
                <a:gdLst/>
                <a:ahLst/>
                <a:cxnLst/>
                <a:rect l="l" t="t" r="r" b="b"/>
                <a:pathLst>
                  <a:path w="27287" h="13166" extrusionOk="0">
                    <a:moveTo>
                      <a:pt x="11638" y="0"/>
                    </a:moveTo>
                    <a:cubicBezTo>
                      <a:pt x="11617" y="0"/>
                      <a:pt x="11596" y="0"/>
                      <a:pt x="11576" y="1"/>
                    </a:cubicBezTo>
                    <a:cubicBezTo>
                      <a:pt x="9674" y="34"/>
                      <a:pt x="7906" y="935"/>
                      <a:pt x="6805" y="2436"/>
                    </a:cubicBezTo>
                    <a:cubicBezTo>
                      <a:pt x="5571" y="4170"/>
                      <a:pt x="5771" y="5705"/>
                      <a:pt x="6072" y="7639"/>
                    </a:cubicBezTo>
                    <a:cubicBezTo>
                      <a:pt x="6072" y="7753"/>
                      <a:pt x="5964" y="7820"/>
                      <a:pt x="5874" y="7820"/>
                    </a:cubicBezTo>
                    <a:cubicBezTo>
                      <a:pt x="5831" y="7820"/>
                      <a:pt x="5793" y="7805"/>
                      <a:pt x="5771" y="7773"/>
                    </a:cubicBezTo>
                    <a:cubicBezTo>
                      <a:pt x="5738" y="7706"/>
                      <a:pt x="5738" y="7673"/>
                      <a:pt x="5671" y="7639"/>
                    </a:cubicBezTo>
                    <a:lnTo>
                      <a:pt x="5571" y="7706"/>
                    </a:lnTo>
                    <a:cubicBezTo>
                      <a:pt x="5631" y="7857"/>
                      <a:pt x="5501" y="8116"/>
                      <a:pt x="5328" y="8116"/>
                    </a:cubicBezTo>
                    <a:cubicBezTo>
                      <a:pt x="5310" y="8116"/>
                      <a:pt x="5290" y="8113"/>
                      <a:pt x="5271" y="8106"/>
                    </a:cubicBezTo>
                    <a:cubicBezTo>
                      <a:pt x="4794" y="7963"/>
                      <a:pt x="4324" y="7881"/>
                      <a:pt x="3858" y="7881"/>
                    </a:cubicBezTo>
                    <a:cubicBezTo>
                      <a:pt x="3347" y="7881"/>
                      <a:pt x="2841" y="7980"/>
                      <a:pt x="2336" y="8206"/>
                    </a:cubicBezTo>
                    <a:cubicBezTo>
                      <a:pt x="1" y="9341"/>
                      <a:pt x="1001" y="11842"/>
                      <a:pt x="3336" y="12543"/>
                    </a:cubicBezTo>
                    <a:cubicBezTo>
                      <a:pt x="4837" y="13010"/>
                      <a:pt x="6739" y="12876"/>
                      <a:pt x="8273" y="12976"/>
                    </a:cubicBezTo>
                    <a:cubicBezTo>
                      <a:pt x="9993" y="13086"/>
                      <a:pt x="11703" y="13166"/>
                      <a:pt x="13414" y="13166"/>
                    </a:cubicBezTo>
                    <a:cubicBezTo>
                      <a:pt x="14822" y="13166"/>
                      <a:pt x="16231" y="13112"/>
                      <a:pt x="17647" y="12976"/>
                    </a:cubicBezTo>
                    <a:cubicBezTo>
                      <a:pt x="20215" y="12776"/>
                      <a:pt x="27287" y="12343"/>
                      <a:pt x="27087" y="8440"/>
                    </a:cubicBezTo>
                    <a:cubicBezTo>
                      <a:pt x="26987" y="6472"/>
                      <a:pt x="25252" y="4971"/>
                      <a:pt x="23417" y="4837"/>
                    </a:cubicBezTo>
                    <a:cubicBezTo>
                      <a:pt x="23303" y="4829"/>
                      <a:pt x="23189" y="4825"/>
                      <a:pt x="23076" y="4825"/>
                    </a:cubicBezTo>
                    <a:cubicBezTo>
                      <a:pt x="21323" y="4825"/>
                      <a:pt x="19830" y="5775"/>
                      <a:pt x="18514" y="6872"/>
                    </a:cubicBezTo>
                    <a:cubicBezTo>
                      <a:pt x="18480" y="6939"/>
                      <a:pt x="18414" y="6972"/>
                      <a:pt x="18347" y="6972"/>
                    </a:cubicBezTo>
                    <a:cubicBezTo>
                      <a:pt x="18293" y="7008"/>
                      <a:pt x="18233" y="7025"/>
                      <a:pt x="18172" y="7025"/>
                    </a:cubicBezTo>
                    <a:cubicBezTo>
                      <a:pt x="18008" y="7025"/>
                      <a:pt x="17847" y="6901"/>
                      <a:pt x="17847" y="6705"/>
                    </a:cubicBezTo>
                    <a:cubicBezTo>
                      <a:pt x="18112" y="2990"/>
                      <a:pt x="15408" y="0"/>
                      <a:pt x="1163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7" name="Google Shape;1547;p49"/>
              <p:cNvSpPr/>
              <p:nvPr/>
            </p:nvSpPr>
            <p:spPr>
              <a:xfrm>
                <a:off x="1436600" y="1088800"/>
                <a:ext cx="771850" cy="366875"/>
              </a:xfrm>
              <a:custGeom>
                <a:avLst/>
                <a:gdLst/>
                <a:ahLst/>
                <a:cxnLst/>
                <a:rect l="l" t="t" r="r" b="b"/>
                <a:pathLst>
                  <a:path w="30874" h="14675" extrusionOk="0">
                    <a:moveTo>
                      <a:pt x="13248" y="0"/>
                    </a:moveTo>
                    <a:cubicBezTo>
                      <a:pt x="13040" y="0"/>
                      <a:pt x="12833" y="10"/>
                      <a:pt x="12627" y="31"/>
                    </a:cubicBezTo>
                    <a:cubicBezTo>
                      <a:pt x="9091" y="431"/>
                      <a:pt x="4955" y="4801"/>
                      <a:pt x="7356" y="8370"/>
                    </a:cubicBezTo>
                    <a:cubicBezTo>
                      <a:pt x="7423" y="8437"/>
                      <a:pt x="7423" y="8470"/>
                      <a:pt x="7456" y="8503"/>
                    </a:cubicBezTo>
                    <a:cubicBezTo>
                      <a:pt x="7499" y="8547"/>
                      <a:pt x="7550" y="8565"/>
                      <a:pt x="7596" y="8565"/>
                    </a:cubicBezTo>
                    <a:cubicBezTo>
                      <a:pt x="7695" y="8565"/>
                      <a:pt x="7779" y="8483"/>
                      <a:pt x="7757" y="8370"/>
                    </a:cubicBezTo>
                    <a:cubicBezTo>
                      <a:pt x="7490" y="6435"/>
                      <a:pt x="7290" y="4868"/>
                      <a:pt x="8490" y="3133"/>
                    </a:cubicBezTo>
                    <a:cubicBezTo>
                      <a:pt x="9558" y="1599"/>
                      <a:pt x="11359" y="765"/>
                      <a:pt x="13261" y="698"/>
                    </a:cubicBezTo>
                    <a:cubicBezTo>
                      <a:pt x="13281" y="698"/>
                      <a:pt x="13302" y="698"/>
                      <a:pt x="13323" y="698"/>
                    </a:cubicBezTo>
                    <a:cubicBezTo>
                      <a:pt x="17093" y="698"/>
                      <a:pt x="19797" y="3720"/>
                      <a:pt x="19532" y="7436"/>
                    </a:cubicBezTo>
                    <a:cubicBezTo>
                      <a:pt x="19532" y="7623"/>
                      <a:pt x="19696" y="7728"/>
                      <a:pt x="19851" y="7728"/>
                    </a:cubicBezTo>
                    <a:cubicBezTo>
                      <a:pt x="19918" y="7728"/>
                      <a:pt x="19982" y="7709"/>
                      <a:pt x="20032" y="7670"/>
                    </a:cubicBezTo>
                    <a:cubicBezTo>
                      <a:pt x="20099" y="7670"/>
                      <a:pt x="20165" y="7636"/>
                      <a:pt x="20199" y="7603"/>
                    </a:cubicBezTo>
                    <a:cubicBezTo>
                      <a:pt x="21467" y="6429"/>
                      <a:pt x="23037" y="5527"/>
                      <a:pt x="24823" y="5527"/>
                    </a:cubicBezTo>
                    <a:cubicBezTo>
                      <a:pt x="24916" y="5527"/>
                      <a:pt x="25009" y="5530"/>
                      <a:pt x="25102" y="5535"/>
                    </a:cubicBezTo>
                    <a:cubicBezTo>
                      <a:pt x="26970" y="5668"/>
                      <a:pt x="28672" y="7169"/>
                      <a:pt x="28805" y="9137"/>
                    </a:cubicBezTo>
                    <a:cubicBezTo>
                      <a:pt x="29005" y="13040"/>
                      <a:pt x="21967" y="13474"/>
                      <a:pt x="19365" y="13674"/>
                    </a:cubicBezTo>
                    <a:cubicBezTo>
                      <a:pt x="17986" y="13792"/>
                      <a:pt x="16601" y="13839"/>
                      <a:pt x="15212" y="13839"/>
                    </a:cubicBezTo>
                    <a:cubicBezTo>
                      <a:pt x="13475" y="13839"/>
                      <a:pt x="11733" y="13766"/>
                      <a:pt x="9992" y="13674"/>
                    </a:cubicBezTo>
                    <a:cubicBezTo>
                      <a:pt x="8457" y="13607"/>
                      <a:pt x="6589" y="13674"/>
                      <a:pt x="5088" y="13274"/>
                    </a:cubicBezTo>
                    <a:cubicBezTo>
                      <a:pt x="2686" y="12540"/>
                      <a:pt x="1752" y="10038"/>
                      <a:pt x="4087" y="8937"/>
                    </a:cubicBezTo>
                    <a:cubicBezTo>
                      <a:pt x="4585" y="8688"/>
                      <a:pt x="5092" y="8581"/>
                      <a:pt x="5609" y="8581"/>
                    </a:cubicBezTo>
                    <a:cubicBezTo>
                      <a:pt x="6062" y="8581"/>
                      <a:pt x="6522" y="8663"/>
                      <a:pt x="6989" y="8804"/>
                    </a:cubicBezTo>
                    <a:cubicBezTo>
                      <a:pt x="7007" y="8806"/>
                      <a:pt x="7023" y="8807"/>
                      <a:pt x="7039" y="8807"/>
                    </a:cubicBezTo>
                    <a:cubicBezTo>
                      <a:pt x="7269" y="8807"/>
                      <a:pt x="7352" y="8593"/>
                      <a:pt x="7290" y="8437"/>
                    </a:cubicBezTo>
                    <a:cubicBezTo>
                      <a:pt x="7290" y="8370"/>
                      <a:pt x="7256" y="8337"/>
                      <a:pt x="7190" y="8337"/>
                    </a:cubicBezTo>
                    <a:cubicBezTo>
                      <a:pt x="6694" y="8086"/>
                      <a:pt x="6154" y="7974"/>
                      <a:pt x="5612" y="7974"/>
                    </a:cubicBezTo>
                    <a:cubicBezTo>
                      <a:pt x="2834" y="7974"/>
                      <a:pt x="1" y="10913"/>
                      <a:pt x="2820" y="13173"/>
                    </a:cubicBezTo>
                    <a:cubicBezTo>
                      <a:pt x="4688" y="14675"/>
                      <a:pt x="8124" y="14308"/>
                      <a:pt x="10358" y="14441"/>
                    </a:cubicBezTo>
                    <a:cubicBezTo>
                      <a:pt x="11854" y="14514"/>
                      <a:pt x="13338" y="14561"/>
                      <a:pt x="14814" y="14561"/>
                    </a:cubicBezTo>
                    <a:cubicBezTo>
                      <a:pt x="16728" y="14561"/>
                      <a:pt x="18630" y="14481"/>
                      <a:pt x="20532" y="14274"/>
                    </a:cubicBezTo>
                    <a:cubicBezTo>
                      <a:pt x="23735" y="13874"/>
                      <a:pt x="30873" y="12973"/>
                      <a:pt x="29339" y="8036"/>
                    </a:cubicBezTo>
                    <a:cubicBezTo>
                      <a:pt x="28620" y="5756"/>
                      <a:pt x="26878" y="4858"/>
                      <a:pt x="24974" y="4858"/>
                    </a:cubicBezTo>
                    <a:cubicBezTo>
                      <a:pt x="23341" y="4858"/>
                      <a:pt x="21590" y="5519"/>
                      <a:pt x="20266" y="6535"/>
                    </a:cubicBezTo>
                    <a:cubicBezTo>
                      <a:pt x="20486" y="2881"/>
                      <a:pt x="16779" y="0"/>
                      <a:pt x="13248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8" name="Google Shape;1548;p49"/>
              <p:cNvSpPr/>
              <p:nvPr/>
            </p:nvSpPr>
            <p:spPr>
              <a:xfrm>
                <a:off x="1497075" y="1106200"/>
                <a:ext cx="428650" cy="286925"/>
              </a:xfrm>
              <a:custGeom>
                <a:avLst/>
                <a:gdLst/>
                <a:ahLst/>
                <a:cxnLst/>
                <a:rect l="l" t="t" r="r" b="b"/>
                <a:pathLst>
                  <a:path w="17146" h="11477" extrusionOk="0">
                    <a:moveTo>
                      <a:pt x="10968" y="1"/>
                    </a:moveTo>
                    <a:cubicBezTo>
                      <a:pt x="10926" y="1"/>
                      <a:pt x="10884" y="1"/>
                      <a:pt x="10842" y="2"/>
                    </a:cubicBezTo>
                    <a:cubicBezTo>
                      <a:pt x="8940" y="69"/>
                      <a:pt x="7139" y="903"/>
                      <a:pt x="6071" y="2437"/>
                    </a:cubicBezTo>
                    <a:cubicBezTo>
                      <a:pt x="4871" y="4172"/>
                      <a:pt x="5071" y="5739"/>
                      <a:pt x="5338" y="7674"/>
                    </a:cubicBezTo>
                    <a:cubicBezTo>
                      <a:pt x="5360" y="7787"/>
                      <a:pt x="5276" y="7869"/>
                      <a:pt x="5177" y="7869"/>
                    </a:cubicBezTo>
                    <a:cubicBezTo>
                      <a:pt x="5131" y="7869"/>
                      <a:pt x="5080" y="7851"/>
                      <a:pt x="5037" y="7807"/>
                    </a:cubicBezTo>
                    <a:cubicBezTo>
                      <a:pt x="5004" y="7774"/>
                      <a:pt x="5004" y="7707"/>
                      <a:pt x="4937" y="7674"/>
                    </a:cubicBezTo>
                    <a:lnTo>
                      <a:pt x="4837" y="7774"/>
                    </a:lnTo>
                    <a:cubicBezTo>
                      <a:pt x="4900" y="7930"/>
                      <a:pt x="4787" y="8144"/>
                      <a:pt x="4581" y="8144"/>
                    </a:cubicBezTo>
                    <a:cubicBezTo>
                      <a:pt x="4567" y="8144"/>
                      <a:pt x="4552" y="8143"/>
                      <a:pt x="4537" y="8141"/>
                    </a:cubicBezTo>
                    <a:cubicBezTo>
                      <a:pt x="4070" y="8001"/>
                      <a:pt x="3609" y="7919"/>
                      <a:pt x="3153" y="7919"/>
                    </a:cubicBezTo>
                    <a:cubicBezTo>
                      <a:pt x="2633" y="7919"/>
                      <a:pt x="2117" y="8026"/>
                      <a:pt x="1602" y="8274"/>
                    </a:cubicBezTo>
                    <a:cubicBezTo>
                      <a:pt x="34" y="9075"/>
                      <a:pt x="0" y="10443"/>
                      <a:pt x="868" y="11477"/>
                    </a:cubicBezTo>
                    <a:cubicBezTo>
                      <a:pt x="934" y="11243"/>
                      <a:pt x="1035" y="10976"/>
                      <a:pt x="1135" y="10743"/>
                    </a:cubicBezTo>
                    <a:cubicBezTo>
                      <a:pt x="1649" y="9780"/>
                      <a:pt x="2780" y="9208"/>
                      <a:pt x="3871" y="9208"/>
                    </a:cubicBezTo>
                    <a:cubicBezTo>
                      <a:pt x="4406" y="9208"/>
                      <a:pt x="4932" y="9346"/>
                      <a:pt x="5371" y="9642"/>
                    </a:cubicBezTo>
                    <a:cubicBezTo>
                      <a:pt x="5471" y="9742"/>
                      <a:pt x="5671" y="9842"/>
                      <a:pt x="5771" y="9942"/>
                    </a:cubicBezTo>
                    <a:cubicBezTo>
                      <a:pt x="5771" y="9309"/>
                      <a:pt x="5871" y="8741"/>
                      <a:pt x="6038" y="8141"/>
                    </a:cubicBezTo>
                    <a:cubicBezTo>
                      <a:pt x="6572" y="5773"/>
                      <a:pt x="8240" y="3471"/>
                      <a:pt x="10741" y="2971"/>
                    </a:cubicBezTo>
                    <a:cubicBezTo>
                      <a:pt x="11091" y="2899"/>
                      <a:pt x="11430" y="2865"/>
                      <a:pt x="11759" y="2865"/>
                    </a:cubicBezTo>
                    <a:cubicBezTo>
                      <a:pt x="13872" y="2865"/>
                      <a:pt x="15547" y="4265"/>
                      <a:pt x="16846" y="5939"/>
                    </a:cubicBezTo>
                    <a:cubicBezTo>
                      <a:pt x="16913" y="6040"/>
                      <a:pt x="17046" y="6173"/>
                      <a:pt x="17113" y="6306"/>
                    </a:cubicBezTo>
                    <a:cubicBezTo>
                      <a:pt x="17146" y="2811"/>
                      <a:pt x="14571" y="1"/>
                      <a:pt x="1096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9" name="Google Shape;1549;p49"/>
              <p:cNvSpPr/>
              <p:nvPr/>
            </p:nvSpPr>
            <p:spPr>
              <a:xfrm>
                <a:off x="1936550" y="1226975"/>
                <a:ext cx="219350" cy="99450"/>
              </a:xfrm>
              <a:custGeom>
                <a:avLst/>
                <a:gdLst/>
                <a:ahLst/>
                <a:cxnLst/>
                <a:rect l="l" t="t" r="r" b="b"/>
                <a:pathLst>
                  <a:path w="8774" h="3978" extrusionOk="0">
                    <a:moveTo>
                      <a:pt x="4763" y="0"/>
                    </a:moveTo>
                    <a:cubicBezTo>
                      <a:pt x="3006" y="0"/>
                      <a:pt x="1436" y="902"/>
                      <a:pt x="167" y="2076"/>
                    </a:cubicBezTo>
                    <a:cubicBezTo>
                      <a:pt x="134" y="2109"/>
                      <a:pt x="34" y="2143"/>
                      <a:pt x="1" y="2143"/>
                    </a:cubicBezTo>
                    <a:cubicBezTo>
                      <a:pt x="368" y="2643"/>
                      <a:pt x="668" y="3177"/>
                      <a:pt x="901" y="3777"/>
                    </a:cubicBezTo>
                    <a:cubicBezTo>
                      <a:pt x="1635" y="3110"/>
                      <a:pt x="2436" y="2643"/>
                      <a:pt x="3336" y="2443"/>
                    </a:cubicBezTo>
                    <a:cubicBezTo>
                      <a:pt x="3803" y="2326"/>
                      <a:pt x="4289" y="2267"/>
                      <a:pt x="4776" y="2267"/>
                    </a:cubicBezTo>
                    <a:cubicBezTo>
                      <a:pt x="5823" y="2267"/>
                      <a:pt x="6875" y="2541"/>
                      <a:pt x="7740" y="3110"/>
                    </a:cubicBezTo>
                    <a:cubicBezTo>
                      <a:pt x="8140" y="3343"/>
                      <a:pt x="8473" y="3644"/>
                      <a:pt x="8774" y="3977"/>
                    </a:cubicBezTo>
                    <a:lnTo>
                      <a:pt x="8774" y="3610"/>
                    </a:lnTo>
                    <a:cubicBezTo>
                      <a:pt x="8640" y="1642"/>
                      <a:pt x="6906" y="141"/>
                      <a:pt x="5038" y="8"/>
                    </a:cubicBezTo>
                    <a:cubicBezTo>
                      <a:pt x="4946" y="3"/>
                      <a:pt x="4854" y="0"/>
                      <a:pt x="4763" y="0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0" name="Google Shape;1550;p49"/>
              <p:cNvSpPr/>
              <p:nvPr/>
            </p:nvSpPr>
            <p:spPr>
              <a:xfrm>
                <a:off x="1436600" y="1088800"/>
                <a:ext cx="771850" cy="366875"/>
              </a:xfrm>
              <a:custGeom>
                <a:avLst/>
                <a:gdLst/>
                <a:ahLst/>
                <a:cxnLst/>
                <a:rect l="l" t="t" r="r" b="b"/>
                <a:pathLst>
                  <a:path w="30874" h="14675" extrusionOk="0">
                    <a:moveTo>
                      <a:pt x="13248" y="0"/>
                    </a:moveTo>
                    <a:cubicBezTo>
                      <a:pt x="13040" y="0"/>
                      <a:pt x="12833" y="10"/>
                      <a:pt x="12627" y="31"/>
                    </a:cubicBezTo>
                    <a:cubicBezTo>
                      <a:pt x="9091" y="431"/>
                      <a:pt x="4955" y="4801"/>
                      <a:pt x="7356" y="8370"/>
                    </a:cubicBezTo>
                    <a:cubicBezTo>
                      <a:pt x="7423" y="8437"/>
                      <a:pt x="7423" y="8470"/>
                      <a:pt x="7456" y="8503"/>
                    </a:cubicBezTo>
                    <a:cubicBezTo>
                      <a:pt x="7499" y="8547"/>
                      <a:pt x="7550" y="8565"/>
                      <a:pt x="7596" y="8565"/>
                    </a:cubicBezTo>
                    <a:cubicBezTo>
                      <a:pt x="7695" y="8565"/>
                      <a:pt x="7779" y="8483"/>
                      <a:pt x="7757" y="8370"/>
                    </a:cubicBezTo>
                    <a:cubicBezTo>
                      <a:pt x="7490" y="6435"/>
                      <a:pt x="7290" y="4868"/>
                      <a:pt x="8490" y="3133"/>
                    </a:cubicBezTo>
                    <a:cubicBezTo>
                      <a:pt x="9558" y="1599"/>
                      <a:pt x="11359" y="765"/>
                      <a:pt x="13261" y="698"/>
                    </a:cubicBezTo>
                    <a:cubicBezTo>
                      <a:pt x="13281" y="698"/>
                      <a:pt x="13302" y="698"/>
                      <a:pt x="13323" y="698"/>
                    </a:cubicBezTo>
                    <a:cubicBezTo>
                      <a:pt x="17093" y="698"/>
                      <a:pt x="19797" y="3720"/>
                      <a:pt x="19532" y="7436"/>
                    </a:cubicBezTo>
                    <a:cubicBezTo>
                      <a:pt x="19532" y="7623"/>
                      <a:pt x="19696" y="7728"/>
                      <a:pt x="19851" y="7728"/>
                    </a:cubicBezTo>
                    <a:cubicBezTo>
                      <a:pt x="19918" y="7728"/>
                      <a:pt x="19982" y="7709"/>
                      <a:pt x="20032" y="7670"/>
                    </a:cubicBezTo>
                    <a:cubicBezTo>
                      <a:pt x="20099" y="7670"/>
                      <a:pt x="20165" y="7636"/>
                      <a:pt x="20199" y="7603"/>
                    </a:cubicBezTo>
                    <a:cubicBezTo>
                      <a:pt x="21467" y="6429"/>
                      <a:pt x="23037" y="5527"/>
                      <a:pt x="24823" y="5527"/>
                    </a:cubicBezTo>
                    <a:cubicBezTo>
                      <a:pt x="24916" y="5527"/>
                      <a:pt x="25009" y="5530"/>
                      <a:pt x="25102" y="5535"/>
                    </a:cubicBezTo>
                    <a:cubicBezTo>
                      <a:pt x="26970" y="5668"/>
                      <a:pt x="28672" y="7169"/>
                      <a:pt x="28805" y="9137"/>
                    </a:cubicBezTo>
                    <a:cubicBezTo>
                      <a:pt x="29005" y="13040"/>
                      <a:pt x="21967" y="13474"/>
                      <a:pt x="19365" y="13674"/>
                    </a:cubicBezTo>
                    <a:cubicBezTo>
                      <a:pt x="17986" y="13792"/>
                      <a:pt x="16601" y="13839"/>
                      <a:pt x="15212" y="13839"/>
                    </a:cubicBezTo>
                    <a:cubicBezTo>
                      <a:pt x="13475" y="13839"/>
                      <a:pt x="11733" y="13766"/>
                      <a:pt x="9992" y="13674"/>
                    </a:cubicBezTo>
                    <a:cubicBezTo>
                      <a:pt x="8457" y="13607"/>
                      <a:pt x="6589" y="13674"/>
                      <a:pt x="5088" y="13274"/>
                    </a:cubicBezTo>
                    <a:cubicBezTo>
                      <a:pt x="2686" y="12540"/>
                      <a:pt x="1752" y="10038"/>
                      <a:pt x="4087" y="8937"/>
                    </a:cubicBezTo>
                    <a:cubicBezTo>
                      <a:pt x="4585" y="8688"/>
                      <a:pt x="5092" y="8581"/>
                      <a:pt x="5609" y="8581"/>
                    </a:cubicBezTo>
                    <a:cubicBezTo>
                      <a:pt x="6062" y="8581"/>
                      <a:pt x="6522" y="8663"/>
                      <a:pt x="6989" y="8804"/>
                    </a:cubicBezTo>
                    <a:cubicBezTo>
                      <a:pt x="7007" y="8806"/>
                      <a:pt x="7023" y="8807"/>
                      <a:pt x="7039" y="8807"/>
                    </a:cubicBezTo>
                    <a:cubicBezTo>
                      <a:pt x="7269" y="8807"/>
                      <a:pt x="7352" y="8593"/>
                      <a:pt x="7290" y="8437"/>
                    </a:cubicBezTo>
                    <a:cubicBezTo>
                      <a:pt x="7290" y="8370"/>
                      <a:pt x="7256" y="8337"/>
                      <a:pt x="7190" y="8337"/>
                    </a:cubicBezTo>
                    <a:cubicBezTo>
                      <a:pt x="6694" y="8086"/>
                      <a:pt x="6154" y="7974"/>
                      <a:pt x="5612" y="7974"/>
                    </a:cubicBezTo>
                    <a:cubicBezTo>
                      <a:pt x="2834" y="7974"/>
                      <a:pt x="1" y="10913"/>
                      <a:pt x="2820" y="13173"/>
                    </a:cubicBezTo>
                    <a:cubicBezTo>
                      <a:pt x="4688" y="14675"/>
                      <a:pt x="8124" y="14308"/>
                      <a:pt x="10358" y="14441"/>
                    </a:cubicBezTo>
                    <a:cubicBezTo>
                      <a:pt x="11854" y="14514"/>
                      <a:pt x="13338" y="14561"/>
                      <a:pt x="14814" y="14561"/>
                    </a:cubicBezTo>
                    <a:cubicBezTo>
                      <a:pt x="16728" y="14561"/>
                      <a:pt x="18630" y="14481"/>
                      <a:pt x="20532" y="14274"/>
                    </a:cubicBezTo>
                    <a:cubicBezTo>
                      <a:pt x="23735" y="13874"/>
                      <a:pt x="30873" y="12973"/>
                      <a:pt x="29339" y="8036"/>
                    </a:cubicBezTo>
                    <a:cubicBezTo>
                      <a:pt x="28620" y="5756"/>
                      <a:pt x="26878" y="4858"/>
                      <a:pt x="24974" y="4858"/>
                    </a:cubicBezTo>
                    <a:cubicBezTo>
                      <a:pt x="23341" y="4858"/>
                      <a:pt x="21590" y="5519"/>
                      <a:pt x="20266" y="6535"/>
                    </a:cubicBezTo>
                    <a:cubicBezTo>
                      <a:pt x="20486" y="2881"/>
                      <a:pt x="16779" y="0"/>
                      <a:pt x="132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51" name="Google Shape;1551;p49"/>
          <p:cNvGrpSpPr/>
          <p:nvPr/>
        </p:nvGrpSpPr>
        <p:grpSpPr>
          <a:xfrm>
            <a:off x="1115616" y="0"/>
            <a:ext cx="408957" cy="419426"/>
            <a:chOff x="7390410" y="1714112"/>
            <a:chExt cx="339694" cy="348418"/>
          </a:xfrm>
        </p:grpSpPr>
        <p:sp>
          <p:nvSpPr>
            <p:cNvPr id="1552" name="Google Shape;1552;p49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49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49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5" name="Google Shape;1555;p49"/>
          <p:cNvGrpSpPr/>
          <p:nvPr/>
        </p:nvGrpSpPr>
        <p:grpSpPr>
          <a:xfrm rot="-1785717">
            <a:off x="7004271" y="4497568"/>
            <a:ext cx="296925" cy="304551"/>
            <a:chOff x="7390410" y="1714112"/>
            <a:chExt cx="339694" cy="348418"/>
          </a:xfrm>
        </p:grpSpPr>
        <p:sp>
          <p:nvSpPr>
            <p:cNvPr id="1556" name="Google Shape;1556;p49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3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49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49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9" name="Google Shape;1559;p49"/>
          <p:cNvGrpSpPr/>
          <p:nvPr/>
        </p:nvGrpSpPr>
        <p:grpSpPr>
          <a:xfrm rot="21025857" flipH="1">
            <a:off x="7668344" y="195486"/>
            <a:ext cx="1187624" cy="792088"/>
            <a:chOff x="729900" y="405750"/>
            <a:chExt cx="799205" cy="800270"/>
          </a:xfrm>
        </p:grpSpPr>
        <p:sp>
          <p:nvSpPr>
            <p:cNvPr id="1560" name="Google Shape;1560;p49"/>
            <p:cNvSpPr/>
            <p:nvPr/>
          </p:nvSpPr>
          <p:spPr>
            <a:xfrm>
              <a:off x="729900" y="405750"/>
              <a:ext cx="799205" cy="800270"/>
            </a:xfrm>
            <a:custGeom>
              <a:avLst/>
              <a:gdLst/>
              <a:ahLst/>
              <a:cxnLst/>
              <a:rect l="l" t="t" r="r" b="b"/>
              <a:pathLst>
                <a:path w="27265" h="27299" extrusionOk="0">
                  <a:moveTo>
                    <a:pt x="8557" y="0"/>
                  </a:moveTo>
                  <a:cubicBezTo>
                    <a:pt x="8474" y="0"/>
                    <a:pt x="8389" y="47"/>
                    <a:pt x="8389" y="151"/>
                  </a:cubicBezTo>
                  <a:cubicBezTo>
                    <a:pt x="8420" y="516"/>
                    <a:pt x="8663" y="881"/>
                    <a:pt x="8815" y="1215"/>
                  </a:cubicBezTo>
                  <a:cubicBezTo>
                    <a:pt x="8997" y="1640"/>
                    <a:pt x="9210" y="2096"/>
                    <a:pt x="9484" y="2461"/>
                  </a:cubicBezTo>
                  <a:lnTo>
                    <a:pt x="9484" y="2492"/>
                  </a:lnTo>
                  <a:cubicBezTo>
                    <a:pt x="7204" y="3039"/>
                    <a:pt x="5319" y="4406"/>
                    <a:pt x="3951" y="6200"/>
                  </a:cubicBezTo>
                  <a:cubicBezTo>
                    <a:pt x="3435" y="5835"/>
                    <a:pt x="2948" y="5470"/>
                    <a:pt x="2462" y="5075"/>
                  </a:cubicBezTo>
                  <a:cubicBezTo>
                    <a:pt x="2439" y="5064"/>
                    <a:pt x="2417" y="5059"/>
                    <a:pt x="2395" y="5059"/>
                  </a:cubicBezTo>
                  <a:cubicBezTo>
                    <a:pt x="2302" y="5059"/>
                    <a:pt x="2236" y="5153"/>
                    <a:pt x="2310" y="5227"/>
                  </a:cubicBezTo>
                  <a:cubicBezTo>
                    <a:pt x="2736" y="5683"/>
                    <a:pt x="3222" y="6109"/>
                    <a:pt x="3708" y="6443"/>
                  </a:cubicBezTo>
                  <a:cubicBezTo>
                    <a:pt x="2584" y="8115"/>
                    <a:pt x="1854" y="10090"/>
                    <a:pt x="1733" y="12218"/>
                  </a:cubicBezTo>
                  <a:cubicBezTo>
                    <a:pt x="1733" y="12492"/>
                    <a:pt x="1702" y="12765"/>
                    <a:pt x="1702" y="13039"/>
                  </a:cubicBezTo>
                  <a:cubicBezTo>
                    <a:pt x="1573" y="13046"/>
                    <a:pt x="1447" y="13050"/>
                    <a:pt x="1324" y="13050"/>
                  </a:cubicBezTo>
                  <a:cubicBezTo>
                    <a:pt x="924" y="13050"/>
                    <a:pt x="547" y="13010"/>
                    <a:pt x="152" y="12917"/>
                  </a:cubicBezTo>
                  <a:cubicBezTo>
                    <a:pt x="30" y="12917"/>
                    <a:pt x="0" y="13039"/>
                    <a:pt x="91" y="13069"/>
                  </a:cubicBezTo>
                  <a:cubicBezTo>
                    <a:pt x="638" y="13252"/>
                    <a:pt x="1155" y="13282"/>
                    <a:pt x="1733" y="13282"/>
                  </a:cubicBezTo>
                  <a:cubicBezTo>
                    <a:pt x="1763" y="15197"/>
                    <a:pt x="2189" y="17051"/>
                    <a:pt x="2979" y="18753"/>
                  </a:cubicBezTo>
                  <a:lnTo>
                    <a:pt x="2948" y="18753"/>
                  </a:lnTo>
                  <a:cubicBezTo>
                    <a:pt x="2341" y="19057"/>
                    <a:pt x="1733" y="19361"/>
                    <a:pt x="1155" y="19756"/>
                  </a:cubicBezTo>
                  <a:cubicBezTo>
                    <a:pt x="1125" y="19756"/>
                    <a:pt x="1125" y="19787"/>
                    <a:pt x="1125" y="19787"/>
                  </a:cubicBezTo>
                  <a:cubicBezTo>
                    <a:pt x="1064" y="19878"/>
                    <a:pt x="1125" y="20030"/>
                    <a:pt x="1246" y="20030"/>
                  </a:cubicBezTo>
                  <a:lnTo>
                    <a:pt x="1307" y="20030"/>
                  </a:lnTo>
                  <a:lnTo>
                    <a:pt x="1763" y="19787"/>
                  </a:lnTo>
                  <a:lnTo>
                    <a:pt x="2675" y="19331"/>
                  </a:lnTo>
                  <a:lnTo>
                    <a:pt x="3131" y="19118"/>
                  </a:lnTo>
                  <a:lnTo>
                    <a:pt x="3192" y="19057"/>
                  </a:lnTo>
                  <a:cubicBezTo>
                    <a:pt x="3587" y="19908"/>
                    <a:pt x="4134" y="20698"/>
                    <a:pt x="4742" y="21458"/>
                  </a:cubicBezTo>
                  <a:cubicBezTo>
                    <a:pt x="5775" y="22674"/>
                    <a:pt x="7021" y="23708"/>
                    <a:pt x="8511" y="24437"/>
                  </a:cubicBezTo>
                  <a:cubicBezTo>
                    <a:pt x="8389" y="24741"/>
                    <a:pt x="8298" y="25045"/>
                    <a:pt x="8237" y="25349"/>
                  </a:cubicBezTo>
                  <a:cubicBezTo>
                    <a:pt x="8207" y="25410"/>
                    <a:pt x="8207" y="25501"/>
                    <a:pt x="8146" y="25562"/>
                  </a:cubicBezTo>
                  <a:cubicBezTo>
                    <a:pt x="8055" y="25987"/>
                    <a:pt x="7933" y="26352"/>
                    <a:pt x="7903" y="26778"/>
                  </a:cubicBezTo>
                  <a:cubicBezTo>
                    <a:pt x="7903" y="26870"/>
                    <a:pt x="7956" y="26910"/>
                    <a:pt x="8022" y="26910"/>
                  </a:cubicBezTo>
                  <a:cubicBezTo>
                    <a:pt x="8042" y="26910"/>
                    <a:pt x="8064" y="26906"/>
                    <a:pt x="8085" y="26899"/>
                  </a:cubicBezTo>
                  <a:cubicBezTo>
                    <a:pt x="8116" y="26899"/>
                    <a:pt x="8116" y="26869"/>
                    <a:pt x="8146" y="26838"/>
                  </a:cubicBezTo>
                  <a:cubicBezTo>
                    <a:pt x="8237" y="26626"/>
                    <a:pt x="8298" y="26413"/>
                    <a:pt x="8359" y="26170"/>
                  </a:cubicBezTo>
                  <a:cubicBezTo>
                    <a:pt x="8389" y="25957"/>
                    <a:pt x="8420" y="25714"/>
                    <a:pt x="8511" y="25501"/>
                  </a:cubicBezTo>
                  <a:lnTo>
                    <a:pt x="8724" y="24468"/>
                  </a:lnTo>
                  <a:cubicBezTo>
                    <a:pt x="8845" y="24498"/>
                    <a:pt x="8906" y="24589"/>
                    <a:pt x="9028" y="24620"/>
                  </a:cubicBezTo>
                  <a:cubicBezTo>
                    <a:pt x="10213" y="25106"/>
                    <a:pt x="11429" y="25410"/>
                    <a:pt x="12645" y="25531"/>
                  </a:cubicBezTo>
                  <a:cubicBezTo>
                    <a:pt x="13131" y="25562"/>
                    <a:pt x="13617" y="25562"/>
                    <a:pt x="14134" y="25562"/>
                  </a:cubicBezTo>
                  <a:cubicBezTo>
                    <a:pt x="14347" y="25562"/>
                    <a:pt x="14620" y="25531"/>
                    <a:pt x="14833" y="25501"/>
                  </a:cubicBezTo>
                  <a:cubicBezTo>
                    <a:pt x="14894" y="25805"/>
                    <a:pt x="14955" y="26079"/>
                    <a:pt x="14985" y="26382"/>
                  </a:cubicBezTo>
                  <a:cubicBezTo>
                    <a:pt x="15046" y="26686"/>
                    <a:pt x="15137" y="26930"/>
                    <a:pt x="15228" y="27234"/>
                  </a:cubicBezTo>
                  <a:cubicBezTo>
                    <a:pt x="15242" y="27276"/>
                    <a:pt x="15276" y="27299"/>
                    <a:pt x="15308" y="27299"/>
                  </a:cubicBezTo>
                  <a:cubicBezTo>
                    <a:pt x="15345" y="27299"/>
                    <a:pt x="15380" y="27268"/>
                    <a:pt x="15380" y="27203"/>
                  </a:cubicBezTo>
                  <a:cubicBezTo>
                    <a:pt x="15350" y="26595"/>
                    <a:pt x="15228" y="26018"/>
                    <a:pt x="15107" y="25471"/>
                  </a:cubicBezTo>
                  <a:cubicBezTo>
                    <a:pt x="16171" y="25319"/>
                    <a:pt x="17204" y="25015"/>
                    <a:pt x="18177" y="24589"/>
                  </a:cubicBezTo>
                  <a:cubicBezTo>
                    <a:pt x="18785" y="24316"/>
                    <a:pt x="19362" y="24012"/>
                    <a:pt x="19909" y="23677"/>
                  </a:cubicBezTo>
                  <a:lnTo>
                    <a:pt x="20000" y="23890"/>
                  </a:lnTo>
                  <a:cubicBezTo>
                    <a:pt x="20092" y="24042"/>
                    <a:pt x="20213" y="24164"/>
                    <a:pt x="20274" y="24316"/>
                  </a:cubicBezTo>
                  <a:cubicBezTo>
                    <a:pt x="20304" y="24407"/>
                    <a:pt x="20365" y="24437"/>
                    <a:pt x="20396" y="24498"/>
                  </a:cubicBezTo>
                  <a:cubicBezTo>
                    <a:pt x="20456" y="24650"/>
                    <a:pt x="20548" y="24863"/>
                    <a:pt x="20608" y="25015"/>
                  </a:cubicBezTo>
                  <a:cubicBezTo>
                    <a:pt x="20700" y="25197"/>
                    <a:pt x="20760" y="25349"/>
                    <a:pt x="20882" y="25501"/>
                  </a:cubicBezTo>
                  <a:cubicBezTo>
                    <a:pt x="20912" y="25531"/>
                    <a:pt x="20973" y="25562"/>
                    <a:pt x="21034" y="25562"/>
                  </a:cubicBezTo>
                  <a:cubicBezTo>
                    <a:pt x="21155" y="25562"/>
                    <a:pt x="21216" y="25531"/>
                    <a:pt x="21216" y="25410"/>
                  </a:cubicBezTo>
                  <a:cubicBezTo>
                    <a:pt x="21216" y="25227"/>
                    <a:pt x="21155" y="25045"/>
                    <a:pt x="21064" y="24893"/>
                  </a:cubicBezTo>
                  <a:cubicBezTo>
                    <a:pt x="21003" y="24711"/>
                    <a:pt x="20882" y="24559"/>
                    <a:pt x="20760" y="24407"/>
                  </a:cubicBezTo>
                  <a:cubicBezTo>
                    <a:pt x="20730" y="24316"/>
                    <a:pt x="20700" y="24255"/>
                    <a:pt x="20608" y="24164"/>
                  </a:cubicBezTo>
                  <a:cubicBezTo>
                    <a:pt x="20456" y="23951"/>
                    <a:pt x="20304" y="23708"/>
                    <a:pt x="20092" y="23586"/>
                  </a:cubicBezTo>
                  <a:cubicBezTo>
                    <a:pt x="20274" y="23495"/>
                    <a:pt x="20456" y="23343"/>
                    <a:pt x="20669" y="23191"/>
                  </a:cubicBezTo>
                  <a:cubicBezTo>
                    <a:pt x="21216" y="22765"/>
                    <a:pt x="21763" y="22279"/>
                    <a:pt x="22219" y="21732"/>
                  </a:cubicBezTo>
                  <a:cubicBezTo>
                    <a:pt x="22432" y="21519"/>
                    <a:pt x="22645" y="21246"/>
                    <a:pt x="22858" y="20972"/>
                  </a:cubicBezTo>
                  <a:cubicBezTo>
                    <a:pt x="23101" y="20698"/>
                    <a:pt x="23253" y="20455"/>
                    <a:pt x="23435" y="20182"/>
                  </a:cubicBezTo>
                  <a:cubicBezTo>
                    <a:pt x="23769" y="19635"/>
                    <a:pt x="24073" y="19088"/>
                    <a:pt x="24347" y="18480"/>
                  </a:cubicBezTo>
                  <a:cubicBezTo>
                    <a:pt x="24955" y="18784"/>
                    <a:pt x="25532" y="19118"/>
                    <a:pt x="26171" y="19331"/>
                  </a:cubicBezTo>
                  <a:cubicBezTo>
                    <a:pt x="26185" y="19345"/>
                    <a:pt x="26201" y="19351"/>
                    <a:pt x="26216" y="19351"/>
                  </a:cubicBezTo>
                  <a:cubicBezTo>
                    <a:pt x="26267" y="19351"/>
                    <a:pt x="26316" y="19286"/>
                    <a:pt x="26292" y="19240"/>
                  </a:cubicBezTo>
                  <a:cubicBezTo>
                    <a:pt x="26292" y="19179"/>
                    <a:pt x="26292" y="19179"/>
                    <a:pt x="26232" y="19148"/>
                  </a:cubicBezTo>
                  <a:cubicBezTo>
                    <a:pt x="25684" y="18784"/>
                    <a:pt x="25077" y="18510"/>
                    <a:pt x="24469" y="18206"/>
                  </a:cubicBezTo>
                  <a:cubicBezTo>
                    <a:pt x="24833" y="17203"/>
                    <a:pt x="25077" y="16230"/>
                    <a:pt x="25168" y="15197"/>
                  </a:cubicBezTo>
                  <a:cubicBezTo>
                    <a:pt x="25228" y="14680"/>
                    <a:pt x="25259" y="14163"/>
                    <a:pt x="25259" y="13647"/>
                  </a:cubicBezTo>
                  <a:cubicBezTo>
                    <a:pt x="25259" y="13100"/>
                    <a:pt x="25228" y="12613"/>
                    <a:pt x="25137" y="12097"/>
                  </a:cubicBezTo>
                  <a:lnTo>
                    <a:pt x="25380" y="12097"/>
                  </a:lnTo>
                  <a:cubicBezTo>
                    <a:pt x="25441" y="12097"/>
                    <a:pt x="25563" y="12036"/>
                    <a:pt x="25624" y="12036"/>
                  </a:cubicBezTo>
                  <a:cubicBezTo>
                    <a:pt x="25776" y="12005"/>
                    <a:pt x="25897" y="11975"/>
                    <a:pt x="26019" y="11975"/>
                  </a:cubicBezTo>
                  <a:lnTo>
                    <a:pt x="26596" y="11853"/>
                  </a:lnTo>
                  <a:cubicBezTo>
                    <a:pt x="26779" y="11823"/>
                    <a:pt x="26961" y="11793"/>
                    <a:pt x="27143" y="11701"/>
                  </a:cubicBezTo>
                  <a:cubicBezTo>
                    <a:pt x="27204" y="11701"/>
                    <a:pt x="27204" y="11671"/>
                    <a:pt x="27235" y="11671"/>
                  </a:cubicBezTo>
                  <a:cubicBezTo>
                    <a:pt x="27265" y="11671"/>
                    <a:pt x="27235" y="11641"/>
                    <a:pt x="27235" y="11580"/>
                  </a:cubicBezTo>
                  <a:cubicBezTo>
                    <a:pt x="27235" y="11519"/>
                    <a:pt x="27204" y="11428"/>
                    <a:pt x="27174" y="11428"/>
                  </a:cubicBezTo>
                  <a:cubicBezTo>
                    <a:pt x="26961" y="11428"/>
                    <a:pt x="26779" y="11489"/>
                    <a:pt x="26596" y="11519"/>
                  </a:cubicBezTo>
                  <a:cubicBezTo>
                    <a:pt x="26414" y="11549"/>
                    <a:pt x="26201" y="11580"/>
                    <a:pt x="26019" y="11580"/>
                  </a:cubicBezTo>
                  <a:cubicBezTo>
                    <a:pt x="25867" y="11641"/>
                    <a:pt x="25715" y="11641"/>
                    <a:pt x="25563" y="11671"/>
                  </a:cubicBezTo>
                  <a:cubicBezTo>
                    <a:pt x="25472" y="11671"/>
                    <a:pt x="25411" y="11701"/>
                    <a:pt x="25350" y="11701"/>
                  </a:cubicBezTo>
                  <a:cubicBezTo>
                    <a:pt x="25259" y="11701"/>
                    <a:pt x="25198" y="11732"/>
                    <a:pt x="25107" y="11793"/>
                  </a:cubicBezTo>
                  <a:cubicBezTo>
                    <a:pt x="24955" y="10790"/>
                    <a:pt x="24651" y="9817"/>
                    <a:pt x="24225" y="8844"/>
                  </a:cubicBezTo>
                  <a:cubicBezTo>
                    <a:pt x="24165" y="8662"/>
                    <a:pt x="24073" y="8510"/>
                    <a:pt x="24013" y="8327"/>
                  </a:cubicBezTo>
                  <a:cubicBezTo>
                    <a:pt x="23830" y="7932"/>
                    <a:pt x="23587" y="7598"/>
                    <a:pt x="23344" y="7233"/>
                  </a:cubicBezTo>
                  <a:cubicBezTo>
                    <a:pt x="23405" y="7172"/>
                    <a:pt x="23435" y="7172"/>
                    <a:pt x="23466" y="7142"/>
                  </a:cubicBezTo>
                  <a:cubicBezTo>
                    <a:pt x="23648" y="6990"/>
                    <a:pt x="23861" y="6808"/>
                    <a:pt x="24043" y="6656"/>
                  </a:cubicBezTo>
                  <a:cubicBezTo>
                    <a:pt x="24165" y="6534"/>
                    <a:pt x="24317" y="6473"/>
                    <a:pt x="24408" y="6352"/>
                  </a:cubicBezTo>
                  <a:cubicBezTo>
                    <a:pt x="24529" y="6230"/>
                    <a:pt x="24651" y="6109"/>
                    <a:pt x="24712" y="5957"/>
                  </a:cubicBezTo>
                  <a:lnTo>
                    <a:pt x="24712" y="5896"/>
                  </a:lnTo>
                  <a:cubicBezTo>
                    <a:pt x="24712" y="5865"/>
                    <a:pt x="24712" y="5865"/>
                    <a:pt x="24681" y="5865"/>
                  </a:cubicBezTo>
                  <a:cubicBezTo>
                    <a:pt x="24651" y="5805"/>
                    <a:pt x="24621" y="5805"/>
                    <a:pt x="24560" y="5805"/>
                  </a:cubicBezTo>
                  <a:lnTo>
                    <a:pt x="24347" y="5926"/>
                  </a:lnTo>
                  <a:cubicBezTo>
                    <a:pt x="24195" y="6048"/>
                    <a:pt x="24043" y="6230"/>
                    <a:pt x="23891" y="6382"/>
                  </a:cubicBezTo>
                  <a:cubicBezTo>
                    <a:pt x="23861" y="6413"/>
                    <a:pt x="23861" y="6473"/>
                    <a:pt x="23800" y="6473"/>
                  </a:cubicBezTo>
                  <a:lnTo>
                    <a:pt x="23496" y="6777"/>
                  </a:lnTo>
                  <a:cubicBezTo>
                    <a:pt x="23466" y="6808"/>
                    <a:pt x="23405" y="6869"/>
                    <a:pt x="23344" y="6960"/>
                  </a:cubicBezTo>
                  <a:cubicBezTo>
                    <a:pt x="23314" y="6990"/>
                    <a:pt x="23283" y="7081"/>
                    <a:pt x="23253" y="7112"/>
                  </a:cubicBezTo>
                  <a:cubicBezTo>
                    <a:pt x="22797" y="6473"/>
                    <a:pt x="22280" y="5865"/>
                    <a:pt x="21733" y="5318"/>
                  </a:cubicBezTo>
                  <a:cubicBezTo>
                    <a:pt x="20973" y="4589"/>
                    <a:pt x="20122" y="3981"/>
                    <a:pt x="19210" y="3464"/>
                  </a:cubicBezTo>
                  <a:cubicBezTo>
                    <a:pt x="18997" y="3343"/>
                    <a:pt x="18754" y="3191"/>
                    <a:pt x="18541" y="3099"/>
                  </a:cubicBezTo>
                  <a:cubicBezTo>
                    <a:pt x="18754" y="2522"/>
                    <a:pt x="19058" y="1792"/>
                    <a:pt x="19149" y="1093"/>
                  </a:cubicBezTo>
                  <a:cubicBezTo>
                    <a:pt x="19149" y="1063"/>
                    <a:pt x="19149" y="1063"/>
                    <a:pt x="19089" y="1033"/>
                  </a:cubicBezTo>
                  <a:cubicBezTo>
                    <a:pt x="19070" y="1014"/>
                    <a:pt x="19018" y="984"/>
                    <a:pt x="18973" y="984"/>
                  </a:cubicBezTo>
                  <a:cubicBezTo>
                    <a:pt x="18944" y="984"/>
                    <a:pt x="18918" y="997"/>
                    <a:pt x="18906" y="1033"/>
                  </a:cubicBezTo>
                  <a:cubicBezTo>
                    <a:pt x="18754" y="1306"/>
                    <a:pt x="18633" y="1640"/>
                    <a:pt x="18541" y="1975"/>
                  </a:cubicBezTo>
                  <a:lnTo>
                    <a:pt x="18298" y="3008"/>
                  </a:lnTo>
                  <a:cubicBezTo>
                    <a:pt x="18268" y="2978"/>
                    <a:pt x="18177" y="2978"/>
                    <a:pt x="18146" y="2917"/>
                  </a:cubicBezTo>
                  <a:cubicBezTo>
                    <a:pt x="16630" y="2257"/>
                    <a:pt x="14967" y="1890"/>
                    <a:pt x="13299" y="1890"/>
                  </a:cubicBezTo>
                  <a:cubicBezTo>
                    <a:pt x="12125" y="1890"/>
                    <a:pt x="10948" y="2072"/>
                    <a:pt x="9818" y="2461"/>
                  </a:cubicBezTo>
                  <a:lnTo>
                    <a:pt x="9757" y="2461"/>
                  </a:lnTo>
                  <a:lnTo>
                    <a:pt x="9757" y="2400"/>
                  </a:lnTo>
                  <a:cubicBezTo>
                    <a:pt x="9605" y="1975"/>
                    <a:pt x="9453" y="1580"/>
                    <a:pt x="9271" y="1185"/>
                  </a:cubicBezTo>
                  <a:cubicBezTo>
                    <a:pt x="9058" y="789"/>
                    <a:pt x="8967" y="333"/>
                    <a:pt x="8663" y="30"/>
                  </a:cubicBezTo>
                  <a:cubicBezTo>
                    <a:pt x="8634" y="10"/>
                    <a:pt x="8596" y="0"/>
                    <a:pt x="8557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61" name="Google Shape;1561;p49"/>
            <p:cNvGrpSpPr/>
            <p:nvPr/>
          </p:nvGrpSpPr>
          <p:grpSpPr>
            <a:xfrm>
              <a:off x="750877" y="425961"/>
              <a:ext cx="756711" cy="759253"/>
              <a:chOff x="1042691" y="485962"/>
              <a:chExt cx="655956" cy="658160"/>
            </a:xfrm>
          </p:grpSpPr>
          <p:sp>
            <p:nvSpPr>
              <p:cNvPr id="1562" name="Google Shape;1562;p49"/>
              <p:cNvSpPr/>
              <p:nvPr/>
            </p:nvSpPr>
            <p:spPr>
              <a:xfrm>
                <a:off x="1085219" y="545872"/>
                <a:ext cx="575164" cy="548128"/>
              </a:xfrm>
              <a:custGeom>
                <a:avLst/>
                <a:gdLst/>
                <a:ahLst/>
                <a:cxnLst/>
                <a:rect l="l" t="t" r="r" b="b"/>
                <a:pathLst>
                  <a:path w="16445" h="15672" extrusionOk="0">
                    <a:moveTo>
                      <a:pt x="7791" y="1"/>
                    </a:moveTo>
                    <a:cubicBezTo>
                      <a:pt x="7394" y="1"/>
                      <a:pt x="6995" y="26"/>
                      <a:pt x="6596" y="75"/>
                    </a:cubicBezTo>
                    <a:cubicBezTo>
                      <a:pt x="6566" y="105"/>
                      <a:pt x="6505" y="105"/>
                      <a:pt x="6414" y="105"/>
                    </a:cubicBezTo>
                    <a:cubicBezTo>
                      <a:pt x="6414" y="166"/>
                      <a:pt x="6384" y="227"/>
                      <a:pt x="6353" y="227"/>
                    </a:cubicBezTo>
                    <a:cubicBezTo>
                      <a:pt x="2311" y="774"/>
                      <a:pt x="1" y="4270"/>
                      <a:pt x="365" y="8221"/>
                    </a:cubicBezTo>
                    <a:cubicBezTo>
                      <a:pt x="730" y="11656"/>
                      <a:pt x="2919" y="14574"/>
                      <a:pt x="6353" y="15455"/>
                    </a:cubicBezTo>
                    <a:cubicBezTo>
                      <a:pt x="6945" y="15602"/>
                      <a:pt x="7542" y="15672"/>
                      <a:pt x="8133" y="15672"/>
                    </a:cubicBezTo>
                    <a:cubicBezTo>
                      <a:pt x="10730" y="15672"/>
                      <a:pt x="13215" y="14315"/>
                      <a:pt x="14651" y="12112"/>
                    </a:cubicBezTo>
                    <a:cubicBezTo>
                      <a:pt x="16445" y="9406"/>
                      <a:pt x="16232" y="5729"/>
                      <a:pt x="14317" y="3145"/>
                    </a:cubicBezTo>
                    <a:cubicBezTo>
                      <a:pt x="12740" y="1016"/>
                      <a:pt x="10322" y="1"/>
                      <a:pt x="779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3" name="Google Shape;1563;p49"/>
              <p:cNvSpPr/>
              <p:nvPr/>
            </p:nvSpPr>
            <p:spPr>
              <a:xfrm>
                <a:off x="1116031" y="591863"/>
                <a:ext cx="151966" cy="211949"/>
              </a:xfrm>
              <a:custGeom>
                <a:avLst/>
                <a:gdLst/>
                <a:ahLst/>
                <a:cxnLst/>
                <a:rect l="l" t="t" r="r" b="b"/>
                <a:pathLst>
                  <a:path w="4345" h="6060" extrusionOk="0">
                    <a:moveTo>
                      <a:pt x="3571" y="1"/>
                    </a:moveTo>
                    <a:cubicBezTo>
                      <a:pt x="3508" y="1"/>
                      <a:pt x="3442" y="12"/>
                      <a:pt x="3375" y="37"/>
                    </a:cubicBezTo>
                    <a:cubicBezTo>
                      <a:pt x="1217" y="1009"/>
                      <a:pt x="1" y="3775"/>
                      <a:pt x="670" y="5994"/>
                    </a:cubicBezTo>
                    <a:cubicBezTo>
                      <a:pt x="684" y="6036"/>
                      <a:pt x="718" y="6059"/>
                      <a:pt x="750" y="6059"/>
                    </a:cubicBezTo>
                    <a:cubicBezTo>
                      <a:pt x="787" y="6059"/>
                      <a:pt x="822" y="6029"/>
                      <a:pt x="822" y="5964"/>
                    </a:cubicBezTo>
                    <a:cubicBezTo>
                      <a:pt x="791" y="3714"/>
                      <a:pt x="1886" y="1891"/>
                      <a:pt x="3861" y="827"/>
                    </a:cubicBezTo>
                    <a:cubicBezTo>
                      <a:pt x="4344" y="639"/>
                      <a:pt x="4045" y="1"/>
                      <a:pt x="357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4" name="Google Shape;1564;p49"/>
              <p:cNvSpPr/>
              <p:nvPr/>
            </p:nvSpPr>
            <p:spPr>
              <a:xfrm>
                <a:off x="1042691" y="485962"/>
                <a:ext cx="655956" cy="658160"/>
              </a:xfrm>
              <a:custGeom>
                <a:avLst/>
                <a:gdLst/>
                <a:ahLst/>
                <a:cxnLst/>
                <a:rect l="l" t="t" r="r" b="b"/>
                <a:pathLst>
                  <a:path w="18755" h="18818" extrusionOk="0">
                    <a:moveTo>
                      <a:pt x="8894" y="1695"/>
                    </a:moveTo>
                    <a:cubicBezTo>
                      <a:pt x="11430" y="1695"/>
                      <a:pt x="13932" y="2729"/>
                      <a:pt x="15502" y="4858"/>
                    </a:cubicBezTo>
                    <a:cubicBezTo>
                      <a:pt x="17417" y="7442"/>
                      <a:pt x="17630" y="11119"/>
                      <a:pt x="15837" y="13825"/>
                    </a:cubicBezTo>
                    <a:cubicBezTo>
                      <a:pt x="14385" y="16015"/>
                      <a:pt x="11916" y="17369"/>
                      <a:pt x="9367" y="17369"/>
                    </a:cubicBezTo>
                    <a:cubicBezTo>
                      <a:pt x="8768" y="17369"/>
                      <a:pt x="8165" y="17294"/>
                      <a:pt x="7569" y="17138"/>
                    </a:cubicBezTo>
                    <a:cubicBezTo>
                      <a:pt x="4135" y="16287"/>
                      <a:pt x="1946" y="13369"/>
                      <a:pt x="1581" y="9904"/>
                    </a:cubicBezTo>
                    <a:cubicBezTo>
                      <a:pt x="1217" y="5952"/>
                      <a:pt x="3527" y="2487"/>
                      <a:pt x="7539" y="1910"/>
                    </a:cubicBezTo>
                    <a:cubicBezTo>
                      <a:pt x="7600" y="1879"/>
                      <a:pt x="7630" y="1849"/>
                      <a:pt x="7630" y="1818"/>
                    </a:cubicBezTo>
                    <a:cubicBezTo>
                      <a:pt x="7660" y="1818"/>
                      <a:pt x="7752" y="1818"/>
                      <a:pt x="7812" y="1758"/>
                    </a:cubicBezTo>
                    <a:cubicBezTo>
                      <a:pt x="8172" y="1716"/>
                      <a:pt x="8533" y="1695"/>
                      <a:pt x="8894" y="1695"/>
                    </a:cubicBezTo>
                    <a:close/>
                    <a:moveTo>
                      <a:pt x="5848" y="1"/>
                    </a:moveTo>
                    <a:cubicBezTo>
                      <a:pt x="5778" y="1"/>
                      <a:pt x="5715" y="50"/>
                      <a:pt x="5715" y="116"/>
                    </a:cubicBezTo>
                    <a:cubicBezTo>
                      <a:pt x="5776" y="359"/>
                      <a:pt x="5928" y="603"/>
                      <a:pt x="6019" y="815"/>
                    </a:cubicBezTo>
                    <a:cubicBezTo>
                      <a:pt x="6171" y="1119"/>
                      <a:pt x="6293" y="1423"/>
                      <a:pt x="6475" y="1697"/>
                    </a:cubicBezTo>
                    <a:cubicBezTo>
                      <a:pt x="4925" y="2092"/>
                      <a:pt x="3587" y="3004"/>
                      <a:pt x="2676" y="4250"/>
                    </a:cubicBezTo>
                    <a:cubicBezTo>
                      <a:pt x="2311" y="3976"/>
                      <a:pt x="2007" y="3764"/>
                      <a:pt x="1672" y="3490"/>
                    </a:cubicBezTo>
                    <a:cubicBezTo>
                      <a:pt x="1656" y="3485"/>
                      <a:pt x="1639" y="3482"/>
                      <a:pt x="1622" y="3482"/>
                    </a:cubicBezTo>
                    <a:cubicBezTo>
                      <a:pt x="1545" y="3482"/>
                      <a:pt x="1476" y="3537"/>
                      <a:pt x="1551" y="3612"/>
                    </a:cubicBezTo>
                    <a:cubicBezTo>
                      <a:pt x="1855" y="3916"/>
                      <a:pt x="2189" y="4220"/>
                      <a:pt x="2524" y="4432"/>
                    </a:cubicBezTo>
                    <a:cubicBezTo>
                      <a:pt x="1733" y="5587"/>
                      <a:pt x="1247" y="6955"/>
                      <a:pt x="1156" y="8384"/>
                    </a:cubicBezTo>
                    <a:lnTo>
                      <a:pt x="1156" y="8961"/>
                    </a:lnTo>
                    <a:cubicBezTo>
                      <a:pt x="821" y="8961"/>
                      <a:pt x="487" y="8961"/>
                      <a:pt x="92" y="8870"/>
                    </a:cubicBezTo>
                    <a:cubicBezTo>
                      <a:pt x="31" y="8870"/>
                      <a:pt x="1" y="8961"/>
                      <a:pt x="61" y="8992"/>
                    </a:cubicBezTo>
                    <a:cubicBezTo>
                      <a:pt x="396" y="9113"/>
                      <a:pt x="791" y="9144"/>
                      <a:pt x="1156" y="9144"/>
                    </a:cubicBezTo>
                    <a:cubicBezTo>
                      <a:pt x="1217" y="10481"/>
                      <a:pt x="1520" y="11758"/>
                      <a:pt x="2037" y="12913"/>
                    </a:cubicBezTo>
                    <a:lnTo>
                      <a:pt x="2007" y="12913"/>
                    </a:lnTo>
                    <a:cubicBezTo>
                      <a:pt x="1581" y="13126"/>
                      <a:pt x="1156" y="13369"/>
                      <a:pt x="791" y="13581"/>
                    </a:cubicBezTo>
                    <a:cubicBezTo>
                      <a:pt x="689" y="13632"/>
                      <a:pt x="758" y="13748"/>
                      <a:pt x="855" y="13748"/>
                    </a:cubicBezTo>
                    <a:cubicBezTo>
                      <a:pt x="873" y="13748"/>
                      <a:pt x="893" y="13743"/>
                      <a:pt x="913" y="13733"/>
                    </a:cubicBezTo>
                    <a:cubicBezTo>
                      <a:pt x="1368" y="13551"/>
                      <a:pt x="1733" y="13338"/>
                      <a:pt x="2159" y="13095"/>
                    </a:cubicBezTo>
                    <a:cubicBezTo>
                      <a:pt x="2919" y="14645"/>
                      <a:pt x="4165" y="15983"/>
                      <a:pt x="5806" y="16773"/>
                    </a:cubicBezTo>
                    <a:cubicBezTo>
                      <a:pt x="5685" y="17047"/>
                      <a:pt x="5654" y="17320"/>
                      <a:pt x="5563" y="17594"/>
                    </a:cubicBezTo>
                    <a:cubicBezTo>
                      <a:pt x="5502" y="17837"/>
                      <a:pt x="5381" y="18110"/>
                      <a:pt x="5381" y="18414"/>
                    </a:cubicBezTo>
                    <a:cubicBezTo>
                      <a:pt x="5381" y="18467"/>
                      <a:pt x="5432" y="18500"/>
                      <a:pt x="5481" y="18500"/>
                    </a:cubicBezTo>
                    <a:cubicBezTo>
                      <a:pt x="5516" y="18500"/>
                      <a:pt x="5550" y="18483"/>
                      <a:pt x="5563" y="18445"/>
                    </a:cubicBezTo>
                    <a:cubicBezTo>
                      <a:pt x="5685" y="18141"/>
                      <a:pt x="5715" y="17837"/>
                      <a:pt x="5806" y="17533"/>
                    </a:cubicBezTo>
                    <a:cubicBezTo>
                      <a:pt x="5837" y="17290"/>
                      <a:pt x="5928" y="17047"/>
                      <a:pt x="5958" y="16834"/>
                    </a:cubicBezTo>
                    <a:lnTo>
                      <a:pt x="6171" y="16925"/>
                    </a:lnTo>
                    <a:cubicBezTo>
                      <a:pt x="7187" y="17374"/>
                      <a:pt x="8239" y="17584"/>
                      <a:pt x="9286" y="17584"/>
                    </a:cubicBezTo>
                    <a:cubicBezTo>
                      <a:pt x="9586" y="17584"/>
                      <a:pt x="9885" y="17567"/>
                      <a:pt x="10183" y="17533"/>
                    </a:cubicBezTo>
                    <a:cubicBezTo>
                      <a:pt x="10214" y="17958"/>
                      <a:pt x="10335" y="18384"/>
                      <a:pt x="10426" y="18749"/>
                    </a:cubicBezTo>
                    <a:cubicBezTo>
                      <a:pt x="10457" y="18794"/>
                      <a:pt x="10487" y="18817"/>
                      <a:pt x="10510" y="18817"/>
                    </a:cubicBezTo>
                    <a:cubicBezTo>
                      <a:pt x="10533" y="18817"/>
                      <a:pt x="10548" y="18794"/>
                      <a:pt x="10548" y="18749"/>
                    </a:cubicBezTo>
                    <a:cubicBezTo>
                      <a:pt x="10518" y="18354"/>
                      <a:pt x="10426" y="17928"/>
                      <a:pt x="10366" y="17533"/>
                    </a:cubicBezTo>
                    <a:cubicBezTo>
                      <a:pt x="11551" y="17381"/>
                      <a:pt x="12676" y="16986"/>
                      <a:pt x="13679" y="16317"/>
                    </a:cubicBezTo>
                    <a:cubicBezTo>
                      <a:pt x="13740" y="16560"/>
                      <a:pt x="13892" y="16712"/>
                      <a:pt x="14013" y="16895"/>
                    </a:cubicBezTo>
                    <a:cubicBezTo>
                      <a:pt x="14135" y="17138"/>
                      <a:pt x="14195" y="17381"/>
                      <a:pt x="14347" y="17594"/>
                    </a:cubicBezTo>
                    <a:cubicBezTo>
                      <a:pt x="14383" y="17617"/>
                      <a:pt x="14427" y="17632"/>
                      <a:pt x="14468" y="17632"/>
                    </a:cubicBezTo>
                    <a:cubicBezTo>
                      <a:pt x="14534" y="17632"/>
                      <a:pt x="14591" y="17596"/>
                      <a:pt x="14591" y="17502"/>
                    </a:cubicBezTo>
                    <a:cubicBezTo>
                      <a:pt x="14591" y="17229"/>
                      <a:pt x="14439" y="17016"/>
                      <a:pt x="14287" y="16773"/>
                    </a:cubicBezTo>
                    <a:cubicBezTo>
                      <a:pt x="14165" y="16591"/>
                      <a:pt x="14013" y="16378"/>
                      <a:pt x="13831" y="16256"/>
                    </a:cubicBezTo>
                    <a:cubicBezTo>
                      <a:pt x="14347" y="15922"/>
                      <a:pt x="14864" y="15496"/>
                      <a:pt x="15290" y="15010"/>
                    </a:cubicBezTo>
                    <a:cubicBezTo>
                      <a:pt x="15928" y="14311"/>
                      <a:pt x="16414" y="13551"/>
                      <a:pt x="16749" y="12761"/>
                    </a:cubicBezTo>
                    <a:cubicBezTo>
                      <a:pt x="17174" y="12974"/>
                      <a:pt x="17600" y="13217"/>
                      <a:pt x="17995" y="13369"/>
                    </a:cubicBezTo>
                    <a:cubicBezTo>
                      <a:pt x="18005" y="13372"/>
                      <a:pt x="18014" y="13374"/>
                      <a:pt x="18023" y="13374"/>
                    </a:cubicBezTo>
                    <a:cubicBezTo>
                      <a:pt x="18092" y="13374"/>
                      <a:pt x="18110" y="13274"/>
                      <a:pt x="18056" y="13247"/>
                    </a:cubicBezTo>
                    <a:cubicBezTo>
                      <a:pt x="17661" y="13004"/>
                      <a:pt x="17235" y="12822"/>
                      <a:pt x="16840" y="12609"/>
                    </a:cubicBezTo>
                    <a:cubicBezTo>
                      <a:pt x="17326" y="11271"/>
                      <a:pt x="17509" y="9782"/>
                      <a:pt x="17296" y="8384"/>
                    </a:cubicBezTo>
                    <a:cubicBezTo>
                      <a:pt x="17478" y="8384"/>
                      <a:pt x="17691" y="8323"/>
                      <a:pt x="17904" y="8262"/>
                    </a:cubicBezTo>
                    <a:cubicBezTo>
                      <a:pt x="18147" y="8201"/>
                      <a:pt x="18420" y="8171"/>
                      <a:pt x="18694" y="8080"/>
                    </a:cubicBezTo>
                    <a:cubicBezTo>
                      <a:pt x="18755" y="8049"/>
                      <a:pt x="18724" y="7928"/>
                      <a:pt x="18664" y="7928"/>
                    </a:cubicBezTo>
                    <a:cubicBezTo>
                      <a:pt x="18390" y="7928"/>
                      <a:pt x="18147" y="8019"/>
                      <a:pt x="17873" y="8019"/>
                    </a:cubicBezTo>
                    <a:cubicBezTo>
                      <a:pt x="17661" y="8049"/>
                      <a:pt x="17417" y="8049"/>
                      <a:pt x="17235" y="8110"/>
                    </a:cubicBezTo>
                    <a:cubicBezTo>
                      <a:pt x="17113" y="7320"/>
                      <a:pt x="16870" y="6530"/>
                      <a:pt x="16475" y="5770"/>
                    </a:cubicBezTo>
                    <a:cubicBezTo>
                      <a:pt x="16384" y="5496"/>
                      <a:pt x="16202" y="5223"/>
                      <a:pt x="16050" y="5010"/>
                    </a:cubicBezTo>
                    <a:cubicBezTo>
                      <a:pt x="16262" y="4919"/>
                      <a:pt x="16414" y="4767"/>
                      <a:pt x="16566" y="4615"/>
                    </a:cubicBezTo>
                    <a:cubicBezTo>
                      <a:pt x="16718" y="4463"/>
                      <a:pt x="16931" y="4311"/>
                      <a:pt x="17022" y="4128"/>
                    </a:cubicBezTo>
                    <a:cubicBezTo>
                      <a:pt x="17022" y="4076"/>
                      <a:pt x="16977" y="4001"/>
                      <a:pt x="16925" y="4001"/>
                    </a:cubicBezTo>
                    <a:cubicBezTo>
                      <a:pt x="16917" y="4001"/>
                      <a:pt x="16909" y="4003"/>
                      <a:pt x="16901" y="4007"/>
                    </a:cubicBezTo>
                    <a:cubicBezTo>
                      <a:pt x="16658" y="4068"/>
                      <a:pt x="16506" y="4280"/>
                      <a:pt x="16354" y="4432"/>
                    </a:cubicBezTo>
                    <a:cubicBezTo>
                      <a:pt x="16202" y="4554"/>
                      <a:pt x="16050" y="4706"/>
                      <a:pt x="15958" y="4858"/>
                    </a:cubicBezTo>
                    <a:cubicBezTo>
                      <a:pt x="15107" y="3672"/>
                      <a:pt x="13983" y="2730"/>
                      <a:pt x="12676" y="2122"/>
                    </a:cubicBezTo>
                    <a:cubicBezTo>
                      <a:pt x="12858" y="1697"/>
                      <a:pt x="13071" y="1210"/>
                      <a:pt x="13101" y="755"/>
                    </a:cubicBezTo>
                    <a:cubicBezTo>
                      <a:pt x="13101" y="702"/>
                      <a:pt x="13060" y="669"/>
                      <a:pt x="13020" y="669"/>
                    </a:cubicBezTo>
                    <a:cubicBezTo>
                      <a:pt x="12991" y="669"/>
                      <a:pt x="12962" y="686"/>
                      <a:pt x="12949" y="724"/>
                    </a:cubicBezTo>
                    <a:cubicBezTo>
                      <a:pt x="12706" y="1119"/>
                      <a:pt x="12615" y="1636"/>
                      <a:pt x="12524" y="2092"/>
                    </a:cubicBezTo>
                    <a:cubicBezTo>
                      <a:pt x="11455" y="1585"/>
                      <a:pt x="10289" y="1315"/>
                      <a:pt x="9109" y="1315"/>
                    </a:cubicBezTo>
                    <a:cubicBezTo>
                      <a:pt x="8310" y="1315"/>
                      <a:pt x="7504" y="1439"/>
                      <a:pt x="6718" y="1697"/>
                    </a:cubicBezTo>
                    <a:lnTo>
                      <a:pt x="6688" y="1697"/>
                    </a:lnTo>
                    <a:lnTo>
                      <a:pt x="6688" y="1666"/>
                    </a:lnTo>
                    <a:cubicBezTo>
                      <a:pt x="6597" y="1362"/>
                      <a:pt x="6445" y="1089"/>
                      <a:pt x="6323" y="815"/>
                    </a:cubicBezTo>
                    <a:cubicBezTo>
                      <a:pt x="6232" y="572"/>
                      <a:pt x="6110" y="207"/>
                      <a:pt x="5928" y="25"/>
                    </a:cubicBezTo>
                    <a:cubicBezTo>
                      <a:pt x="5902" y="8"/>
                      <a:pt x="5875" y="1"/>
                      <a:pt x="58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5" name="Google Shape;1565;p49"/>
              <p:cNvSpPr/>
              <p:nvPr/>
            </p:nvSpPr>
            <p:spPr>
              <a:xfrm>
                <a:off x="1397747" y="712524"/>
                <a:ext cx="50014" cy="41760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194" extrusionOk="0">
                    <a:moveTo>
                      <a:pt x="1187" y="1"/>
                    </a:moveTo>
                    <a:cubicBezTo>
                      <a:pt x="1132" y="1"/>
                      <a:pt x="1102" y="59"/>
                      <a:pt x="1125" y="82"/>
                    </a:cubicBezTo>
                    <a:cubicBezTo>
                      <a:pt x="1156" y="234"/>
                      <a:pt x="1247" y="356"/>
                      <a:pt x="1217" y="538"/>
                    </a:cubicBezTo>
                    <a:cubicBezTo>
                      <a:pt x="1156" y="720"/>
                      <a:pt x="1095" y="872"/>
                      <a:pt x="943" y="964"/>
                    </a:cubicBezTo>
                    <a:cubicBezTo>
                      <a:pt x="858" y="1010"/>
                      <a:pt x="772" y="1030"/>
                      <a:pt x="689" y="1030"/>
                    </a:cubicBezTo>
                    <a:cubicBezTo>
                      <a:pt x="391" y="1030"/>
                      <a:pt x="133" y="763"/>
                      <a:pt x="62" y="477"/>
                    </a:cubicBezTo>
                    <a:cubicBezTo>
                      <a:pt x="62" y="447"/>
                      <a:pt x="46" y="432"/>
                      <a:pt x="31" y="432"/>
                    </a:cubicBezTo>
                    <a:cubicBezTo>
                      <a:pt x="16" y="432"/>
                      <a:pt x="1" y="447"/>
                      <a:pt x="1" y="477"/>
                    </a:cubicBezTo>
                    <a:cubicBezTo>
                      <a:pt x="1" y="876"/>
                      <a:pt x="349" y="1194"/>
                      <a:pt x="726" y="1194"/>
                    </a:cubicBezTo>
                    <a:cubicBezTo>
                      <a:pt x="808" y="1194"/>
                      <a:pt x="892" y="1179"/>
                      <a:pt x="974" y="1146"/>
                    </a:cubicBezTo>
                    <a:cubicBezTo>
                      <a:pt x="1156" y="1024"/>
                      <a:pt x="1308" y="842"/>
                      <a:pt x="1399" y="599"/>
                    </a:cubicBezTo>
                    <a:cubicBezTo>
                      <a:pt x="1429" y="416"/>
                      <a:pt x="1429" y="112"/>
                      <a:pt x="1247" y="21"/>
                    </a:cubicBezTo>
                    <a:cubicBezTo>
                      <a:pt x="1225" y="7"/>
                      <a:pt x="1205" y="1"/>
                      <a:pt x="11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6" name="Google Shape;1566;p49"/>
              <p:cNvSpPr/>
              <p:nvPr/>
            </p:nvSpPr>
            <p:spPr>
              <a:xfrm>
                <a:off x="1319090" y="688147"/>
                <a:ext cx="48930" cy="69146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1977" extrusionOk="0">
                    <a:moveTo>
                      <a:pt x="350" y="1"/>
                    </a:moveTo>
                    <a:cubicBezTo>
                      <a:pt x="228" y="1"/>
                      <a:pt x="105" y="100"/>
                      <a:pt x="61" y="232"/>
                    </a:cubicBezTo>
                    <a:cubicBezTo>
                      <a:pt x="31" y="354"/>
                      <a:pt x="1" y="475"/>
                      <a:pt x="1" y="597"/>
                    </a:cubicBezTo>
                    <a:cubicBezTo>
                      <a:pt x="1" y="688"/>
                      <a:pt x="31" y="840"/>
                      <a:pt x="61" y="961"/>
                    </a:cubicBezTo>
                    <a:cubicBezTo>
                      <a:pt x="153" y="1205"/>
                      <a:pt x="213" y="1387"/>
                      <a:pt x="305" y="1600"/>
                    </a:cubicBezTo>
                    <a:cubicBezTo>
                      <a:pt x="410" y="1811"/>
                      <a:pt x="607" y="1976"/>
                      <a:pt x="837" y="1976"/>
                    </a:cubicBezTo>
                    <a:cubicBezTo>
                      <a:pt x="871" y="1976"/>
                      <a:pt x="907" y="1972"/>
                      <a:pt x="943" y="1964"/>
                    </a:cubicBezTo>
                    <a:cubicBezTo>
                      <a:pt x="1186" y="1873"/>
                      <a:pt x="1399" y="1569"/>
                      <a:pt x="1277" y="1296"/>
                    </a:cubicBezTo>
                    <a:cubicBezTo>
                      <a:pt x="1186" y="1083"/>
                      <a:pt x="1095" y="809"/>
                      <a:pt x="973" y="627"/>
                    </a:cubicBezTo>
                    <a:cubicBezTo>
                      <a:pt x="943" y="506"/>
                      <a:pt x="882" y="384"/>
                      <a:pt x="791" y="293"/>
                    </a:cubicBezTo>
                    <a:cubicBezTo>
                      <a:pt x="700" y="171"/>
                      <a:pt x="608" y="141"/>
                      <a:pt x="487" y="50"/>
                    </a:cubicBezTo>
                    <a:cubicBezTo>
                      <a:pt x="444" y="16"/>
                      <a:pt x="397" y="1"/>
                      <a:pt x="3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7" name="Google Shape;1567;p49"/>
              <p:cNvSpPr/>
              <p:nvPr/>
            </p:nvSpPr>
            <p:spPr>
              <a:xfrm>
                <a:off x="1441359" y="634987"/>
                <a:ext cx="48930" cy="69146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1977" extrusionOk="0">
                    <a:moveTo>
                      <a:pt x="350" y="1"/>
                    </a:moveTo>
                    <a:cubicBezTo>
                      <a:pt x="227" y="1"/>
                      <a:pt x="105" y="101"/>
                      <a:pt x="61" y="232"/>
                    </a:cubicBezTo>
                    <a:cubicBezTo>
                      <a:pt x="30" y="354"/>
                      <a:pt x="0" y="475"/>
                      <a:pt x="0" y="597"/>
                    </a:cubicBezTo>
                    <a:cubicBezTo>
                      <a:pt x="0" y="688"/>
                      <a:pt x="30" y="840"/>
                      <a:pt x="61" y="962"/>
                    </a:cubicBezTo>
                    <a:cubicBezTo>
                      <a:pt x="122" y="1205"/>
                      <a:pt x="213" y="1387"/>
                      <a:pt x="304" y="1600"/>
                    </a:cubicBezTo>
                    <a:cubicBezTo>
                      <a:pt x="410" y="1811"/>
                      <a:pt x="607" y="1976"/>
                      <a:pt x="836" y="1976"/>
                    </a:cubicBezTo>
                    <a:cubicBezTo>
                      <a:pt x="871" y="1976"/>
                      <a:pt x="906" y="1973"/>
                      <a:pt x="942" y="1965"/>
                    </a:cubicBezTo>
                    <a:cubicBezTo>
                      <a:pt x="1186" y="1874"/>
                      <a:pt x="1398" y="1570"/>
                      <a:pt x="1277" y="1296"/>
                    </a:cubicBezTo>
                    <a:cubicBezTo>
                      <a:pt x="1216" y="1083"/>
                      <a:pt x="1125" y="870"/>
                      <a:pt x="973" y="627"/>
                    </a:cubicBezTo>
                    <a:cubicBezTo>
                      <a:pt x="942" y="506"/>
                      <a:pt x="882" y="384"/>
                      <a:pt x="790" y="293"/>
                    </a:cubicBezTo>
                    <a:cubicBezTo>
                      <a:pt x="730" y="171"/>
                      <a:pt x="608" y="141"/>
                      <a:pt x="486" y="50"/>
                    </a:cubicBezTo>
                    <a:cubicBezTo>
                      <a:pt x="444" y="16"/>
                      <a:pt x="397" y="1"/>
                      <a:pt x="3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106" name="Imagem 105" descr="v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546363"/>
            <a:ext cx="3107571" cy="3681571"/>
          </a:xfrm>
          <a:prstGeom prst="rect">
            <a:avLst/>
          </a:prstGeom>
        </p:spPr>
      </p:pic>
      <p:pic>
        <p:nvPicPr>
          <p:cNvPr id="107" name="Imagem 106" descr="transferi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2547" y="4443958"/>
            <a:ext cx="951453" cy="6995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9" name="Google Shape;1479;p49"/>
          <p:cNvSpPr txBox="1">
            <a:spLocks noGrp="1"/>
          </p:cNvSpPr>
          <p:nvPr>
            <p:ph type="title"/>
          </p:nvPr>
        </p:nvSpPr>
        <p:spPr>
          <a:xfrm>
            <a:off x="755576" y="339502"/>
            <a:ext cx="771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t-PT" sz="3600" b="1" dirty="0" err="1" smtClean="0">
                <a:solidFill>
                  <a:schemeClr val="tx1"/>
                </a:solidFill>
                <a:latin typeface="Questrial"/>
                <a:ea typeface="Questrial"/>
                <a:cs typeface="Questrial"/>
                <a:sym typeface="Questrial"/>
              </a:rPr>
              <a:t>Powerpoint</a:t>
            </a:r>
            <a:r>
              <a:rPr lang="pt-PT" sz="3600" b="1" dirty="0" smtClean="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/>
            </a:r>
            <a:br>
              <a:rPr lang="pt-PT" sz="3600" b="1" dirty="0" smtClean="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</a:br>
            <a:endParaRPr dirty="0"/>
          </a:p>
        </p:txBody>
      </p:sp>
      <p:sp>
        <p:nvSpPr>
          <p:cNvPr id="1483" name="Google Shape;1483;p49"/>
          <p:cNvSpPr txBox="1">
            <a:spLocks noGrp="1"/>
          </p:cNvSpPr>
          <p:nvPr>
            <p:ph type="subTitle" idx="4"/>
          </p:nvPr>
        </p:nvSpPr>
        <p:spPr>
          <a:xfrm>
            <a:off x="3275856" y="1131590"/>
            <a:ext cx="5184576" cy="30243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lnSpc>
                <a:spcPct val="150000"/>
              </a:lnSpc>
            </a:pPr>
            <a:r>
              <a:rPr lang="pt-PT" sz="1600" b="1" dirty="0" smtClean="0"/>
              <a:t>O </a:t>
            </a:r>
            <a:r>
              <a:rPr lang="pt-PT" sz="1600" b="1" dirty="0" err="1" smtClean="0"/>
              <a:t>powerpoint</a:t>
            </a:r>
            <a:r>
              <a:rPr lang="pt-PT" sz="1600" b="1" dirty="0" smtClean="0"/>
              <a:t> permite que o professor  trabalhe com outras pessoas de forma colaborativa.</a:t>
            </a:r>
          </a:p>
          <a:p>
            <a:pPr marL="0" lvl="0" indent="0" algn="l">
              <a:lnSpc>
                <a:spcPct val="150000"/>
              </a:lnSpc>
            </a:pPr>
            <a:endParaRPr lang="pt-PT" sz="1600" b="1" dirty="0" smtClean="0"/>
          </a:p>
          <a:p>
            <a:pPr marL="0" lvl="0" indent="0" algn="l">
              <a:lnSpc>
                <a:spcPct val="150000"/>
              </a:lnSpc>
            </a:pPr>
            <a:r>
              <a:rPr lang="pt-PT" sz="1600" b="1" dirty="0" smtClean="0"/>
              <a:t> Isso é especialmente útil em ambientes de escritório, onde a atuação em equipe é fundamental. </a:t>
            </a:r>
          </a:p>
          <a:p>
            <a:pPr marL="0" lvl="0" indent="0" algn="l">
              <a:lnSpc>
                <a:spcPct val="150000"/>
              </a:lnSpc>
            </a:pPr>
            <a:endParaRPr lang="pt-PT" sz="1600" b="1" dirty="0" smtClean="0"/>
          </a:p>
          <a:p>
            <a:pPr marL="0" lvl="0" indent="0" algn="l">
              <a:lnSpc>
                <a:spcPct val="150000"/>
              </a:lnSpc>
            </a:pPr>
            <a:r>
              <a:rPr lang="pt-PT" sz="1600" b="1" dirty="0" smtClean="0"/>
              <a:t>Vários indivíduos podem colaborar e contribuir para uma apresentação.</a:t>
            </a:r>
            <a:endParaRPr sz="1600" b="1" dirty="0"/>
          </a:p>
        </p:txBody>
      </p:sp>
      <p:grpSp>
        <p:nvGrpSpPr>
          <p:cNvPr id="2" name="Google Shape;1517;p49"/>
          <p:cNvGrpSpPr/>
          <p:nvPr/>
        </p:nvGrpSpPr>
        <p:grpSpPr>
          <a:xfrm>
            <a:off x="1043608" y="4570804"/>
            <a:ext cx="1225913" cy="572696"/>
            <a:chOff x="2807000" y="3546850"/>
            <a:chExt cx="1351464" cy="631349"/>
          </a:xfrm>
        </p:grpSpPr>
        <p:sp>
          <p:nvSpPr>
            <p:cNvPr id="1518" name="Google Shape;1518;p49"/>
            <p:cNvSpPr/>
            <p:nvPr/>
          </p:nvSpPr>
          <p:spPr>
            <a:xfrm>
              <a:off x="2807000" y="3546850"/>
              <a:ext cx="1351464" cy="631349"/>
            </a:xfrm>
            <a:custGeom>
              <a:avLst/>
              <a:gdLst/>
              <a:ahLst/>
              <a:cxnLst/>
              <a:rect l="l" t="t" r="r" b="b"/>
              <a:pathLst>
                <a:path w="22707" h="9700" extrusionOk="0">
                  <a:moveTo>
                    <a:pt x="14429" y="0"/>
                  </a:moveTo>
                  <a:cubicBezTo>
                    <a:pt x="14372" y="0"/>
                    <a:pt x="14314" y="1"/>
                    <a:pt x="14256" y="3"/>
                  </a:cubicBezTo>
                  <a:cubicBezTo>
                    <a:pt x="14044" y="3"/>
                    <a:pt x="13861" y="64"/>
                    <a:pt x="13618" y="64"/>
                  </a:cubicBezTo>
                  <a:cubicBezTo>
                    <a:pt x="12372" y="216"/>
                    <a:pt x="11247" y="763"/>
                    <a:pt x="10396" y="1584"/>
                  </a:cubicBezTo>
                  <a:cubicBezTo>
                    <a:pt x="9059" y="2799"/>
                    <a:pt x="8177" y="4532"/>
                    <a:pt x="7904" y="6356"/>
                  </a:cubicBezTo>
                  <a:cubicBezTo>
                    <a:pt x="7843" y="6234"/>
                    <a:pt x="7782" y="6143"/>
                    <a:pt x="7691" y="6052"/>
                  </a:cubicBezTo>
                  <a:cubicBezTo>
                    <a:pt x="7265" y="5565"/>
                    <a:pt x="6627" y="5261"/>
                    <a:pt x="5989" y="5231"/>
                  </a:cubicBezTo>
                  <a:lnTo>
                    <a:pt x="5928" y="5231"/>
                  </a:lnTo>
                  <a:cubicBezTo>
                    <a:pt x="5685" y="5231"/>
                    <a:pt x="5411" y="5261"/>
                    <a:pt x="5168" y="5322"/>
                  </a:cubicBezTo>
                  <a:cubicBezTo>
                    <a:pt x="5016" y="5383"/>
                    <a:pt x="4864" y="5444"/>
                    <a:pt x="4773" y="5535"/>
                  </a:cubicBezTo>
                  <a:cubicBezTo>
                    <a:pt x="3861" y="6052"/>
                    <a:pt x="3405" y="7207"/>
                    <a:pt x="3466" y="8271"/>
                  </a:cubicBezTo>
                  <a:cubicBezTo>
                    <a:pt x="3040" y="7967"/>
                    <a:pt x="2554" y="7845"/>
                    <a:pt x="2068" y="7845"/>
                  </a:cubicBezTo>
                  <a:cubicBezTo>
                    <a:pt x="1642" y="7845"/>
                    <a:pt x="1277" y="7997"/>
                    <a:pt x="913" y="8210"/>
                  </a:cubicBezTo>
                  <a:cubicBezTo>
                    <a:pt x="852" y="8271"/>
                    <a:pt x="761" y="8301"/>
                    <a:pt x="730" y="8362"/>
                  </a:cubicBezTo>
                  <a:cubicBezTo>
                    <a:pt x="609" y="8483"/>
                    <a:pt x="518" y="8605"/>
                    <a:pt x="396" y="8757"/>
                  </a:cubicBezTo>
                  <a:cubicBezTo>
                    <a:pt x="274" y="8909"/>
                    <a:pt x="214" y="9061"/>
                    <a:pt x="122" y="9213"/>
                  </a:cubicBezTo>
                  <a:cubicBezTo>
                    <a:pt x="92" y="9274"/>
                    <a:pt x="153" y="9365"/>
                    <a:pt x="244" y="9365"/>
                  </a:cubicBezTo>
                  <a:lnTo>
                    <a:pt x="122" y="9365"/>
                  </a:lnTo>
                  <a:cubicBezTo>
                    <a:pt x="62" y="9365"/>
                    <a:pt x="1" y="9517"/>
                    <a:pt x="122" y="9517"/>
                  </a:cubicBezTo>
                  <a:cubicBezTo>
                    <a:pt x="274" y="9517"/>
                    <a:pt x="426" y="9517"/>
                    <a:pt x="578" y="9547"/>
                  </a:cubicBezTo>
                  <a:cubicBezTo>
                    <a:pt x="1004" y="9562"/>
                    <a:pt x="1431" y="9568"/>
                    <a:pt x="1860" y="9568"/>
                  </a:cubicBezTo>
                  <a:cubicBezTo>
                    <a:pt x="3145" y="9568"/>
                    <a:pt x="4439" y="9517"/>
                    <a:pt x="5715" y="9517"/>
                  </a:cubicBezTo>
                  <a:lnTo>
                    <a:pt x="11308" y="9517"/>
                  </a:lnTo>
                  <a:cubicBezTo>
                    <a:pt x="13193" y="9517"/>
                    <a:pt x="15047" y="9547"/>
                    <a:pt x="16962" y="9608"/>
                  </a:cubicBezTo>
                  <a:lnTo>
                    <a:pt x="17174" y="9608"/>
                  </a:lnTo>
                  <a:cubicBezTo>
                    <a:pt x="18025" y="9669"/>
                    <a:pt x="18816" y="9669"/>
                    <a:pt x="19667" y="9669"/>
                  </a:cubicBezTo>
                  <a:cubicBezTo>
                    <a:pt x="20579" y="9699"/>
                    <a:pt x="21521" y="9699"/>
                    <a:pt x="22433" y="9699"/>
                  </a:cubicBezTo>
                  <a:cubicBezTo>
                    <a:pt x="22463" y="9699"/>
                    <a:pt x="22494" y="9699"/>
                    <a:pt x="22554" y="9669"/>
                  </a:cubicBezTo>
                  <a:cubicBezTo>
                    <a:pt x="22615" y="9669"/>
                    <a:pt x="22706" y="9578"/>
                    <a:pt x="22706" y="9517"/>
                  </a:cubicBezTo>
                  <a:cubicBezTo>
                    <a:pt x="22623" y="8242"/>
                    <a:pt x="21580" y="7270"/>
                    <a:pt x="20405" y="7270"/>
                  </a:cubicBezTo>
                  <a:cubicBezTo>
                    <a:pt x="20292" y="7270"/>
                    <a:pt x="20177" y="7279"/>
                    <a:pt x="20062" y="7298"/>
                  </a:cubicBezTo>
                  <a:lnTo>
                    <a:pt x="20062" y="6599"/>
                  </a:lnTo>
                  <a:lnTo>
                    <a:pt x="20062" y="6204"/>
                  </a:lnTo>
                  <a:cubicBezTo>
                    <a:pt x="20001" y="4623"/>
                    <a:pt x="19728" y="3012"/>
                    <a:pt x="18664" y="1796"/>
                  </a:cubicBezTo>
                  <a:cubicBezTo>
                    <a:pt x="18238" y="1340"/>
                    <a:pt x="17752" y="976"/>
                    <a:pt x="17235" y="702"/>
                  </a:cubicBezTo>
                  <a:cubicBezTo>
                    <a:pt x="16374" y="243"/>
                    <a:pt x="15405" y="0"/>
                    <a:pt x="144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" name="Google Shape;1519;p49"/>
            <p:cNvGrpSpPr/>
            <p:nvPr/>
          </p:nvGrpSpPr>
          <p:grpSpPr>
            <a:xfrm>
              <a:off x="2904767" y="3625432"/>
              <a:ext cx="1155903" cy="492802"/>
              <a:chOff x="2904700" y="3414825"/>
              <a:chExt cx="566925" cy="241700"/>
            </a:xfrm>
          </p:grpSpPr>
          <p:sp>
            <p:nvSpPr>
              <p:cNvPr id="1520" name="Google Shape;1520;p49"/>
              <p:cNvSpPr/>
              <p:nvPr/>
            </p:nvSpPr>
            <p:spPr>
              <a:xfrm>
                <a:off x="2911550" y="3423950"/>
                <a:ext cx="551700" cy="224975"/>
              </a:xfrm>
              <a:custGeom>
                <a:avLst/>
                <a:gdLst/>
                <a:ahLst/>
                <a:cxnLst/>
                <a:rect l="l" t="t" r="r" b="b"/>
                <a:pathLst>
                  <a:path w="22068" h="8999" extrusionOk="0">
                    <a:moveTo>
                      <a:pt x="6" y="8998"/>
                    </a:moveTo>
                    <a:lnTo>
                      <a:pt x="6" y="8998"/>
                    </a:lnTo>
                    <a:cubicBezTo>
                      <a:pt x="4" y="8999"/>
                      <a:pt x="2" y="8999"/>
                      <a:pt x="1" y="8999"/>
                    </a:cubicBezTo>
                    <a:cubicBezTo>
                      <a:pt x="2" y="8999"/>
                      <a:pt x="4" y="8999"/>
                      <a:pt x="6" y="8998"/>
                    </a:cubicBezTo>
                    <a:close/>
                    <a:moveTo>
                      <a:pt x="14122" y="1"/>
                    </a:moveTo>
                    <a:cubicBezTo>
                      <a:pt x="14085" y="1"/>
                      <a:pt x="14049" y="1"/>
                      <a:pt x="14013" y="2"/>
                    </a:cubicBezTo>
                    <a:cubicBezTo>
                      <a:pt x="10517" y="63"/>
                      <a:pt x="8147" y="3345"/>
                      <a:pt x="7903" y="6628"/>
                    </a:cubicBezTo>
                    <a:cubicBezTo>
                      <a:pt x="7870" y="6712"/>
                      <a:pt x="7791" y="6758"/>
                      <a:pt x="7721" y="6758"/>
                    </a:cubicBezTo>
                    <a:cubicBezTo>
                      <a:pt x="7664" y="6758"/>
                      <a:pt x="7613" y="6727"/>
                      <a:pt x="7599" y="6658"/>
                    </a:cubicBezTo>
                    <a:cubicBezTo>
                      <a:pt x="7362" y="5731"/>
                      <a:pt x="6509" y="5194"/>
                      <a:pt x="5625" y="5194"/>
                    </a:cubicBezTo>
                    <a:cubicBezTo>
                      <a:pt x="5380" y="5194"/>
                      <a:pt x="5132" y="5235"/>
                      <a:pt x="4894" y="5321"/>
                    </a:cubicBezTo>
                    <a:cubicBezTo>
                      <a:pt x="3739" y="5807"/>
                      <a:pt x="3344" y="7084"/>
                      <a:pt x="3496" y="8209"/>
                    </a:cubicBezTo>
                    <a:cubicBezTo>
                      <a:pt x="3496" y="8295"/>
                      <a:pt x="3435" y="8381"/>
                      <a:pt x="3357" y="8381"/>
                    </a:cubicBezTo>
                    <a:cubicBezTo>
                      <a:pt x="3324" y="8381"/>
                      <a:pt x="3288" y="8366"/>
                      <a:pt x="3253" y="8330"/>
                    </a:cubicBezTo>
                    <a:cubicBezTo>
                      <a:pt x="2880" y="7945"/>
                      <a:pt x="2393" y="7765"/>
                      <a:pt x="1904" y="7765"/>
                    </a:cubicBezTo>
                    <a:cubicBezTo>
                      <a:pt x="1159" y="7765"/>
                      <a:pt x="410" y="8185"/>
                      <a:pt x="61" y="8938"/>
                    </a:cubicBezTo>
                    <a:cubicBezTo>
                      <a:pt x="33" y="8938"/>
                      <a:pt x="31" y="8992"/>
                      <a:pt x="6" y="8998"/>
                    </a:cubicBezTo>
                    <a:lnTo>
                      <a:pt x="6" y="8998"/>
                    </a:lnTo>
                    <a:cubicBezTo>
                      <a:pt x="1085" y="8868"/>
                      <a:pt x="2210" y="8852"/>
                      <a:pt x="3325" y="8852"/>
                    </a:cubicBezTo>
                    <a:cubicBezTo>
                      <a:pt x="3693" y="8852"/>
                      <a:pt x="4060" y="8854"/>
                      <a:pt x="4423" y="8854"/>
                    </a:cubicBezTo>
                    <a:cubicBezTo>
                      <a:pt x="4756" y="8854"/>
                      <a:pt x="5085" y="8853"/>
                      <a:pt x="5411" y="8847"/>
                    </a:cubicBezTo>
                    <a:cubicBezTo>
                      <a:pt x="7295" y="8786"/>
                      <a:pt x="9150" y="8786"/>
                      <a:pt x="11004" y="8786"/>
                    </a:cubicBezTo>
                    <a:cubicBezTo>
                      <a:pt x="14682" y="8786"/>
                      <a:pt x="18390" y="8786"/>
                      <a:pt x="22068" y="8999"/>
                    </a:cubicBezTo>
                    <a:cubicBezTo>
                      <a:pt x="21990" y="8013"/>
                      <a:pt x="21180" y="7292"/>
                      <a:pt x="20245" y="7292"/>
                    </a:cubicBezTo>
                    <a:cubicBezTo>
                      <a:pt x="20085" y="7292"/>
                      <a:pt x="19922" y="7313"/>
                      <a:pt x="19758" y="7358"/>
                    </a:cubicBezTo>
                    <a:cubicBezTo>
                      <a:pt x="19736" y="7363"/>
                      <a:pt x="19715" y="7365"/>
                      <a:pt x="19694" y="7365"/>
                    </a:cubicBezTo>
                    <a:cubicBezTo>
                      <a:pt x="19597" y="7365"/>
                      <a:pt x="19515" y="7311"/>
                      <a:pt x="19515" y="7236"/>
                    </a:cubicBezTo>
                    <a:cubicBezTo>
                      <a:pt x="19515" y="5321"/>
                      <a:pt x="19515" y="3193"/>
                      <a:pt x="18177" y="1734"/>
                    </a:cubicBezTo>
                    <a:cubicBezTo>
                      <a:pt x="17139" y="607"/>
                      <a:pt x="15608" y="1"/>
                      <a:pt x="1412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1" name="Google Shape;1521;p49"/>
              <p:cNvSpPr/>
              <p:nvPr/>
            </p:nvSpPr>
            <p:spPr>
              <a:xfrm>
                <a:off x="3109875" y="3423200"/>
                <a:ext cx="354150" cy="226500"/>
              </a:xfrm>
              <a:custGeom>
                <a:avLst/>
                <a:gdLst/>
                <a:ahLst/>
                <a:cxnLst/>
                <a:rect l="l" t="t" r="r" b="b"/>
                <a:pathLst>
                  <a:path w="14166" h="9060" extrusionOk="0">
                    <a:moveTo>
                      <a:pt x="6227" y="0"/>
                    </a:moveTo>
                    <a:cubicBezTo>
                      <a:pt x="6188" y="0"/>
                      <a:pt x="6149" y="1"/>
                      <a:pt x="6110" y="1"/>
                    </a:cubicBezTo>
                    <a:cubicBezTo>
                      <a:pt x="2645" y="62"/>
                      <a:pt x="335" y="3223"/>
                      <a:pt x="1" y="6476"/>
                    </a:cubicBezTo>
                    <a:cubicBezTo>
                      <a:pt x="305" y="5381"/>
                      <a:pt x="1034" y="4409"/>
                      <a:pt x="2189" y="3892"/>
                    </a:cubicBezTo>
                    <a:cubicBezTo>
                      <a:pt x="2991" y="3526"/>
                      <a:pt x="3911" y="3330"/>
                      <a:pt x="4826" y="3330"/>
                    </a:cubicBezTo>
                    <a:cubicBezTo>
                      <a:pt x="5889" y="3330"/>
                      <a:pt x="6947" y="3594"/>
                      <a:pt x="7812" y="4166"/>
                    </a:cubicBezTo>
                    <a:cubicBezTo>
                      <a:pt x="9484" y="5260"/>
                      <a:pt x="9727" y="7144"/>
                      <a:pt x="8968" y="8907"/>
                    </a:cubicBezTo>
                    <a:cubicBezTo>
                      <a:pt x="10700" y="8938"/>
                      <a:pt x="12433" y="8968"/>
                      <a:pt x="14165" y="9059"/>
                    </a:cubicBezTo>
                    <a:cubicBezTo>
                      <a:pt x="14061" y="8073"/>
                      <a:pt x="13248" y="7353"/>
                      <a:pt x="12331" y="7353"/>
                    </a:cubicBezTo>
                    <a:cubicBezTo>
                      <a:pt x="12175" y="7353"/>
                      <a:pt x="12015" y="7374"/>
                      <a:pt x="11855" y="7418"/>
                    </a:cubicBezTo>
                    <a:cubicBezTo>
                      <a:pt x="11835" y="7423"/>
                      <a:pt x="11815" y="7426"/>
                      <a:pt x="11795" y="7426"/>
                    </a:cubicBezTo>
                    <a:cubicBezTo>
                      <a:pt x="11696" y="7426"/>
                      <a:pt x="11612" y="7362"/>
                      <a:pt x="11612" y="7236"/>
                    </a:cubicBezTo>
                    <a:cubicBezTo>
                      <a:pt x="11612" y="5321"/>
                      <a:pt x="11612" y="3223"/>
                      <a:pt x="10275" y="1704"/>
                    </a:cubicBezTo>
                    <a:cubicBezTo>
                      <a:pt x="9297" y="577"/>
                      <a:pt x="7741" y="0"/>
                      <a:pt x="62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2" name="Google Shape;1522;p49"/>
              <p:cNvSpPr/>
              <p:nvPr/>
            </p:nvSpPr>
            <p:spPr>
              <a:xfrm>
                <a:off x="2912300" y="3554150"/>
                <a:ext cx="196850" cy="94775"/>
              </a:xfrm>
              <a:custGeom>
                <a:avLst/>
                <a:gdLst/>
                <a:ahLst/>
                <a:cxnLst/>
                <a:rect l="l" t="t" r="r" b="b"/>
                <a:pathLst>
                  <a:path w="7874" h="3791" extrusionOk="0">
                    <a:moveTo>
                      <a:pt x="5661" y="0"/>
                    </a:moveTo>
                    <a:cubicBezTo>
                      <a:pt x="5404" y="0"/>
                      <a:pt x="5144" y="47"/>
                      <a:pt x="4895" y="143"/>
                    </a:cubicBezTo>
                    <a:cubicBezTo>
                      <a:pt x="3770" y="599"/>
                      <a:pt x="3344" y="1876"/>
                      <a:pt x="3496" y="3031"/>
                    </a:cubicBezTo>
                    <a:cubicBezTo>
                      <a:pt x="3496" y="3095"/>
                      <a:pt x="3437" y="3173"/>
                      <a:pt x="3360" y="3173"/>
                    </a:cubicBezTo>
                    <a:cubicBezTo>
                      <a:pt x="3326" y="3173"/>
                      <a:pt x="3290" y="3159"/>
                      <a:pt x="3253" y="3122"/>
                    </a:cubicBezTo>
                    <a:cubicBezTo>
                      <a:pt x="2880" y="2737"/>
                      <a:pt x="2388" y="2557"/>
                      <a:pt x="1896" y="2557"/>
                    </a:cubicBezTo>
                    <a:cubicBezTo>
                      <a:pt x="1145" y="2557"/>
                      <a:pt x="392" y="2977"/>
                      <a:pt x="62" y="3730"/>
                    </a:cubicBezTo>
                    <a:cubicBezTo>
                      <a:pt x="62" y="3784"/>
                      <a:pt x="38" y="3790"/>
                      <a:pt x="12" y="3791"/>
                    </a:cubicBezTo>
                    <a:lnTo>
                      <a:pt x="12" y="3791"/>
                    </a:lnTo>
                    <a:cubicBezTo>
                      <a:pt x="160" y="3788"/>
                      <a:pt x="308" y="3730"/>
                      <a:pt x="457" y="3730"/>
                    </a:cubicBezTo>
                    <a:cubicBezTo>
                      <a:pt x="827" y="3254"/>
                      <a:pt x="1381" y="2916"/>
                      <a:pt x="2019" y="2916"/>
                    </a:cubicBezTo>
                    <a:cubicBezTo>
                      <a:pt x="2114" y="2916"/>
                      <a:pt x="2212" y="2924"/>
                      <a:pt x="2311" y="2940"/>
                    </a:cubicBezTo>
                    <a:cubicBezTo>
                      <a:pt x="2828" y="3031"/>
                      <a:pt x="3314" y="3274"/>
                      <a:pt x="3679" y="3669"/>
                    </a:cubicBezTo>
                    <a:lnTo>
                      <a:pt x="3770" y="3669"/>
                    </a:lnTo>
                    <a:cubicBezTo>
                      <a:pt x="3800" y="3031"/>
                      <a:pt x="3983" y="2362"/>
                      <a:pt x="4469" y="1876"/>
                    </a:cubicBezTo>
                    <a:cubicBezTo>
                      <a:pt x="4896" y="1449"/>
                      <a:pt x="5489" y="1205"/>
                      <a:pt x="6089" y="1205"/>
                    </a:cubicBezTo>
                    <a:cubicBezTo>
                      <a:pt x="6300" y="1205"/>
                      <a:pt x="6512" y="1235"/>
                      <a:pt x="6718" y="1298"/>
                    </a:cubicBezTo>
                    <a:cubicBezTo>
                      <a:pt x="7144" y="1450"/>
                      <a:pt x="7478" y="1694"/>
                      <a:pt x="7752" y="1967"/>
                    </a:cubicBezTo>
                    <a:lnTo>
                      <a:pt x="7873" y="1511"/>
                    </a:lnTo>
                    <a:lnTo>
                      <a:pt x="7873" y="1511"/>
                    </a:lnTo>
                    <a:cubicBezTo>
                      <a:pt x="7836" y="1536"/>
                      <a:pt x="7787" y="1551"/>
                      <a:pt x="7742" y="1551"/>
                    </a:cubicBezTo>
                    <a:cubicBezTo>
                      <a:pt x="7677" y="1551"/>
                      <a:pt x="7618" y="1522"/>
                      <a:pt x="7600" y="1450"/>
                    </a:cubicBezTo>
                    <a:cubicBezTo>
                      <a:pt x="7365" y="535"/>
                      <a:pt x="6532" y="0"/>
                      <a:pt x="5661" y="0"/>
                    </a:cubicBezTo>
                    <a:close/>
                    <a:moveTo>
                      <a:pt x="12" y="3791"/>
                    </a:moveTo>
                    <a:lnTo>
                      <a:pt x="12" y="3791"/>
                    </a:lnTo>
                    <a:cubicBezTo>
                      <a:pt x="8" y="3791"/>
                      <a:pt x="4" y="3791"/>
                      <a:pt x="1" y="3791"/>
                    </a:cubicBezTo>
                    <a:cubicBezTo>
                      <a:pt x="4" y="3791"/>
                      <a:pt x="8" y="3791"/>
                      <a:pt x="12" y="3791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3" name="Google Shape;1523;p49"/>
              <p:cNvSpPr/>
              <p:nvPr/>
            </p:nvSpPr>
            <p:spPr>
              <a:xfrm>
                <a:off x="2904700" y="3414825"/>
                <a:ext cx="566925" cy="241700"/>
              </a:xfrm>
              <a:custGeom>
                <a:avLst/>
                <a:gdLst/>
                <a:ahLst/>
                <a:cxnLst/>
                <a:rect l="l" t="t" r="r" b="b"/>
                <a:pathLst>
                  <a:path w="22677" h="9668" extrusionOk="0">
                    <a:moveTo>
                      <a:pt x="14434" y="305"/>
                    </a:moveTo>
                    <a:cubicBezTo>
                      <a:pt x="15948" y="305"/>
                      <a:pt x="17504" y="882"/>
                      <a:pt x="18482" y="2008"/>
                    </a:cubicBezTo>
                    <a:cubicBezTo>
                      <a:pt x="19819" y="3528"/>
                      <a:pt x="19819" y="5625"/>
                      <a:pt x="19819" y="7540"/>
                    </a:cubicBezTo>
                    <a:cubicBezTo>
                      <a:pt x="19819" y="7667"/>
                      <a:pt x="19903" y="7730"/>
                      <a:pt x="20002" y="7730"/>
                    </a:cubicBezTo>
                    <a:cubicBezTo>
                      <a:pt x="20022" y="7730"/>
                      <a:pt x="20042" y="7728"/>
                      <a:pt x="20062" y="7723"/>
                    </a:cubicBezTo>
                    <a:cubicBezTo>
                      <a:pt x="20222" y="7678"/>
                      <a:pt x="20382" y="7657"/>
                      <a:pt x="20538" y="7657"/>
                    </a:cubicBezTo>
                    <a:cubicBezTo>
                      <a:pt x="21455" y="7657"/>
                      <a:pt x="22268" y="8378"/>
                      <a:pt x="22372" y="9364"/>
                    </a:cubicBezTo>
                    <a:cubicBezTo>
                      <a:pt x="18694" y="9151"/>
                      <a:pt x="14986" y="9151"/>
                      <a:pt x="11308" y="9151"/>
                    </a:cubicBezTo>
                    <a:cubicBezTo>
                      <a:pt x="9454" y="9151"/>
                      <a:pt x="7600" y="9151"/>
                      <a:pt x="5715" y="9212"/>
                    </a:cubicBezTo>
                    <a:cubicBezTo>
                      <a:pt x="5390" y="9218"/>
                      <a:pt x="5061" y="9219"/>
                      <a:pt x="4730" y="9219"/>
                    </a:cubicBezTo>
                    <a:cubicBezTo>
                      <a:pt x="4368" y="9219"/>
                      <a:pt x="4004" y="9217"/>
                      <a:pt x="3638" y="9217"/>
                    </a:cubicBezTo>
                    <a:cubicBezTo>
                      <a:pt x="2529" y="9217"/>
                      <a:pt x="1408" y="9233"/>
                      <a:pt x="310" y="9363"/>
                    </a:cubicBezTo>
                    <a:lnTo>
                      <a:pt x="310" y="9363"/>
                    </a:lnTo>
                    <a:cubicBezTo>
                      <a:pt x="335" y="9357"/>
                      <a:pt x="337" y="9300"/>
                      <a:pt x="366" y="9242"/>
                    </a:cubicBezTo>
                    <a:cubicBezTo>
                      <a:pt x="697" y="8488"/>
                      <a:pt x="1452" y="8056"/>
                      <a:pt x="2206" y="8056"/>
                    </a:cubicBezTo>
                    <a:cubicBezTo>
                      <a:pt x="2696" y="8056"/>
                      <a:pt x="3186" y="8239"/>
                      <a:pt x="3557" y="8634"/>
                    </a:cubicBezTo>
                    <a:cubicBezTo>
                      <a:pt x="3593" y="8670"/>
                      <a:pt x="3628" y="8685"/>
                      <a:pt x="3661" y="8685"/>
                    </a:cubicBezTo>
                    <a:cubicBezTo>
                      <a:pt x="3740" y="8685"/>
                      <a:pt x="3800" y="8599"/>
                      <a:pt x="3800" y="8513"/>
                    </a:cubicBezTo>
                    <a:cubicBezTo>
                      <a:pt x="3648" y="7388"/>
                      <a:pt x="4044" y="6081"/>
                      <a:pt x="5199" y="5625"/>
                    </a:cubicBezTo>
                    <a:cubicBezTo>
                      <a:pt x="5441" y="5531"/>
                      <a:pt x="5695" y="5486"/>
                      <a:pt x="5945" y="5486"/>
                    </a:cubicBezTo>
                    <a:cubicBezTo>
                      <a:pt x="6823" y="5486"/>
                      <a:pt x="7667" y="6040"/>
                      <a:pt x="7904" y="6963"/>
                    </a:cubicBezTo>
                    <a:cubicBezTo>
                      <a:pt x="7916" y="7037"/>
                      <a:pt x="7969" y="7066"/>
                      <a:pt x="8027" y="7066"/>
                    </a:cubicBezTo>
                    <a:cubicBezTo>
                      <a:pt x="8112" y="7066"/>
                      <a:pt x="8208" y="7004"/>
                      <a:pt x="8208" y="6932"/>
                    </a:cubicBezTo>
                    <a:cubicBezTo>
                      <a:pt x="8451" y="3680"/>
                      <a:pt x="10791" y="336"/>
                      <a:pt x="14317" y="306"/>
                    </a:cubicBezTo>
                    <a:cubicBezTo>
                      <a:pt x="14356" y="305"/>
                      <a:pt x="14395" y="305"/>
                      <a:pt x="14434" y="305"/>
                    </a:cubicBezTo>
                    <a:close/>
                    <a:moveTo>
                      <a:pt x="14404" y="1"/>
                    </a:moveTo>
                    <a:cubicBezTo>
                      <a:pt x="14365" y="1"/>
                      <a:pt x="14326" y="1"/>
                      <a:pt x="14287" y="2"/>
                    </a:cubicBezTo>
                    <a:cubicBezTo>
                      <a:pt x="10822" y="93"/>
                      <a:pt x="8421" y="3163"/>
                      <a:pt x="7934" y="6385"/>
                    </a:cubicBezTo>
                    <a:cubicBezTo>
                      <a:pt x="7532" y="5676"/>
                      <a:pt x="6725" y="5242"/>
                      <a:pt x="5900" y="5242"/>
                    </a:cubicBezTo>
                    <a:cubicBezTo>
                      <a:pt x="5665" y="5242"/>
                      <a:pt x="5428" y="5277"/>
                      <a:pt x="5199" y="5352"/>
                    </a:cubicBezTo>
                    <a:cubicBezTo>
                      <a:pt x="3983" y="5777"/>
                      <a:pt x="3405" y="7084"/>
                      <a:pt x="3496" y="8300"/>
                    </a:cubicBezTo>
                    <a:cubicBezTo>
                      <a:pt x="3101" y="8012"/>
                      <a:pt x="2635" y="7873"/>
                      <a:pt x="2173" y="7873"/>
                    </a:cubicBezTo>
                    <a:cubicBezTo>
                      <a:pt x="1322" y="7873"/>
                      <a:pt x="488" y="8344"/>
                      <a:pt x="153" y="9212"/>
                    </a:cubicBezTo>
                    <a:cubicBezTo>
                      <a:pt x="123" y="9273"/>
                      <a:pt x="183" y="9364"/>
                      <a:pt x="275" y="9364"/>
                    </a:cubicBezTo>
                    <a:lnTo>
                      <a:pt x="123" y="9364"/>
                    </a:lnTo>
                    <a:cubicBezTo>
                      <a:pt x="31" y="9364"/>
                      <a:pt x="1" y="9516"/>
                      <a:pt x="123" y="9516"/>
                    </a:cubicBezTo>
                    <a:cubicBezTo>
                      <a:pt x="550" y="9537"/>
                      <a:pt x="978" y="9545"/>
                      <a:pt x="1406" y="9545"/>
                    </a:cubicBezTo>
                    <a:cubicBezTo>
                      <a:pt x="2832" y="9545"/>
                      <a:pt x="4259" y="9455"/>
                      <a:pt x="5685" y="9455"/>
                    </a:cubicBezTo>
                    <a:lnTo>
                      <a:pt x="11278" y="9455"/>
                    </a:lnTo>
                    <a:cubicBezTo>
                      <a:pt x="15016" y="9455"/>
                      <a:pt x="18694" y="9607"/>
                      <a:pt x="22403" y="9668"/>
                    </a:cubicBezTo>
                    <a:cubicBezTo>
                      <a:pt x="22463" y="9668"/>
                      <a:pt x="22494" y="9668"/>
                      <a:pt x="22524" y="9607"/>
                    </a:cubicBezTo>
                    <a:cubicBezTo>
                      <a:pt x="22615" y="9607"/>
                      <a:pt x="22676" y="9577"/>
                      <a:pt x="22676" y="9455"/>
                    </a:cubicBezTo>
                    <a:cubicBezTo>
                      <a:pt x="22676" y="8211"/>
                      <a:pt x="21645" y="7268"/>
                      <a:pt x="20475" y="7268"/>
                    </a:cubicBezTo>
                    <a:cubicBezTo>
                      <a:pt x="20359" y="7268"/>
                      <a:pt x="20241" y="7278"/>
                      <a:pt x="20123" y="7297"/>
                    </a:cubicBezTo>
                    <a:cubicBezTo>
                      <a:pt x="20123" y="5352"/>
                      <a:pt x="20062" y="3315"/>
                      <a:pt x="18694" y="1795"/>
                    </a:cubicBezTo>
                    <a:cubicBezTo>
                      <a:pt x="17596" y="609"/>
                      <a:pt x="16006" y="1"/>
                      <a:pt x="144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" name="Google Shape;1524;p49"/>
          <p:cNvGrpSpPr/>
          <p:nvPr/>
        </p:nvGrpSpPr>
        <p:grpSpPr>
          <a:xfrm rot="1631305">
            <a:off x="7504545" y="53780"/>
            <a:ext cx="1478975" cy="1145512"/>
            <a:chOff x="1021075" y="1801525"/>
            <a:chExt cx="1078193" cy="835094"/>
          </a:xfrm>
        </p:grpSpPr>
        <p:sp>
          <p:nvSpPr>
            <p:cNvPr id="1525" name="Google Shape;1525;p49"/>
            <p:cNvSpPr/>
            <p:nvPr/>
          </p:nvSpPr>
          <p:spPr>
            <a:xfrm>
              <a:off x="1021075" y="1801525"/>
              <a:ext cx="1078193" cy="835094"/>
            </a:xfrm>
            <a:custGeom>
              <a:avLst/>
              <a:gdLst/>
              <a:ahLst/>
              <a:cxnLst/>
              <a:rect l="l" t="t" r="r" b="b"/>
              <a:pathLst>
                <a:path w="38938" h="29335" extrusionOk="0">
                  <a:moveTo>
                    <a:pt x="21447" y="1"/>
                  </a:moveTo>
                  <a:cubicBezTo>
                    <a:pt x="18375" y="1"/>
                    <a:pt x="15345" y="1269"/>
                    <a:pt x="13284" y="3686"/>
                  </a:cubicBezTo>
                  <a:cubicBezTo>
                    <a:pt x="13102" y="3929"/>
                    <a:pt x="12950" y="4142"/>
                    <a:pt x="12767" y="4385"/>
                  </a:cubicBezTo>
                  <a:cubicBezTo>
                    <a:pt x="12737" y="4446"/>
                    <a:pt x="12676" y="4537"/>
                    <a:pt x="12615" y="4568"/>
                  </a:cubicBezTo>
                  <a:cubicBezTo>
                    <a:pt x="12494" y="4750"/>
                    <a:pt x="12372" y="4902"/>
                    <a:pt x="12281" y="5084"/>
                  </a:cubicBezTo>
                  <a:cubicBezTo>
                    <a:pt x="12220" y="5176"/>
                    <a:pt x="12190" y="5206"/>
                    <a:pt x="12159" y="5297"/>
                  </a:cubicBezTo>
                  <a:cubicBezTo>
                    <a:pt x="12007" y="5510"/>
                    <a:pt x="11886" y="5753"/>
                    <a:pt x="11764" y="5996"/>
                  </a:cubicBezTo>
                  <a:lnTo>
                    <a:pt x="11673" y="6239"/>
                  </a:lnTo>
                  <a:cubicBezTo>
                    <a:pt x="11582" y="6391"/>
                    <a:pt x="11521" y="6574"/>
                    <a:pt x="11430" y="6756"/>
                  </a:cubicBezTo>
                  <a:cubicBezTo>
                    <a:pt x="11399" y="6878"/>
                    <a:pt x="11369" y="6969"/>
                    <a:pt x="11308" y="7060"/>
                  </a:cubicBezTo>
                  <a:cubicBezTo>
                    <a:pt x="11247" y="7273"/>
                    <a:pt x="11217" y="7455"/>
                    <a:pt x="11126" y="7638"/>
                  </a:cubicBezTo>
                  <a:cubicBezTo>
                    <a:pt x="11095" y="7759"/>
                    <a:pt x="11065" y="7881"/>
                    <a:pt x="11004" y="8033"/>
                  </a:cubicBezTo>
                  <a:lnTo>
                    <a:pt x="10883" y="8489"/>
                  </a:lnTo>
                  <a:cubicBezTo>
                    <a:pt x="10761" y="9157"/>
                    <a:pt x="10639" y="9887"/>
                    <a:pt x="10639" y="10616"/>
                  </a:cubicBezTo>
                  <a:cubicBezTo>
                    <a:pt x="10090" y="9939"/>
                    <a:pt x="9211" y="9537"/>
                    <a:pt x="8345" y="9537"/>
                  </a:cubicBezTo>
                  <a:cubicBezTo>
                    <a:pt x="7774" y="9537"/>
                    <a:pt x="7208" y="9713"/>
                    <a:pt x="6749" y="10100"/>
                  </a:cubicBezTo>
                  <a:cubicBezTo>
                    <a:pt x="5655" y="11072"/>
                    <a:pt x="5533" y="13109"/>
                    <a:pt x="6658" y="14051"/>
                  </a:cubicBezTo>
                  <a:lnTo>
                    <a:pt x="6597" y="14112"/>
                  </a:lnTo>
                  <a:cubicBezTo>
                    <a:pt x="5984" y="13550"/>
                    <a:pt x="5191" y="13294"/>
                    <a:pt x="4377" y="13294"/>
                  </a:cubicBezTo>
                  <a:cubicBezTo>
                    <a:pt x="3736" y="13294"/>
                    <a:pt x="3082" y="13453"/>
                    <a:pt x="2493" y="13747"/>
                  </a:cubicBezTo>
                  <a:cubicBezTo>
                    <a:pt x="639" y="14720"/>
                    <a:pt x="1" y="16908"/>
                    <a:pt x="305" y="18884"/>
                  </a:cubicBezTo>
                  <a:cubicBezTo>
                    <a:pt x="761" y="21620"/>
                    <a:pt x="2737" y="23626"/>
                    <a:pt x="5138" y="25145"/>
                  </a:cubicBezTo>
                  <a:cubicBezTo>
                    <a:pt x="5351" y="25297"/>
                    <a:pt x="5624" y="25449"/>
                    <a:pt x="5837" y="25571"/>
                  </a:cubicBezTo>
                  <a:lnTo>
                    <a:pt x="5898" y="25571"/>
                  </a:lnTo>
                  <a:cubicBezTo>
                    <a:pt x="6110" y="25723"/>
                    <a:pt x="6384" y="25845"/>
                    <a:pt x="6597" y="25997"/>
                  </a:cubicBezTo>
                  <a:cubicBezTo>
                    <a:pt x="7114" y="26270"/>
                    <a:pt x="7600" y="26483"/>
                    <a:pt x="8117" y="26726"/>
                  </a:cubicBezTo>
                  <a:lnTo>
                    <a:pt x="8177" y="26726"/>
                  </a:lnTo>
                  <a:cubicBezTo>
                    <a:pt x="8390" y="26817"/>
                    <a:pt x="8664" y="26908"/>
                    <a:pt x="8876" y="27030"/>
                  </a:cubicBezTo>
                  <a:cubicBezTo>
                    <a:pt x="8937" y="27030"/>
                    <a:pt x="8937" y="27060"/>
                    <a:pt x="8968" y="27060"/>
                  </a:cubicBezTo>
                  <a:cubicBezTo>
                    <a:pt x="9180" y="27121"/>
                    <a:pt x="9424" y="27243"/>
                    <a:pt x="9636" y="27334"/>
                  </a:cubicBezTo>
                  <a:cubicBezTo>
                    <a:pt x="9697" y="27334"/>
                    <a:pt x="9728" y="27364"/>
                    <a:pt x="9758" y="27364"/>
                  </a:cubicBezTo>
                  <a:cubicBezTo>
                    <a:pt x="10001" y="27425"/>
                    <a:pt x="10214" y="27516"/>
                    <a:pt x="10396" y="27577"/>
                  </a:cubicBezTo>
                  <a:cubicBezTo>
                    <a:pt x="10457" y="27577"/>
                    <a:pt x="10457" y="27577"/>
                    <a:pt x="10487" y="27638"/>
                  </a:cubicBezTo>
                  <a:cubicBezTo>
                    <a:pt x="10700" y="27699"/>
                    <a:pt x="10943" y="27790"/>
                    <a:pt x="11126" y="27851"/>
                  </a:cubicBezTo>
                  <a:cubicBezTo>
                    <a:pt x="14086" y="28831"/>
                    <a:pt x="17187" y="29334"/>
                    <a:pt x="20286" y="29334"/>
                  </a:cubicBezTo>
                  <a:cubicBezTo>
                    <a:pt x="22375" y="29334"/>
                    <a:pt x="24462" y="29106"/>
                    <a:pt x="26506" y="28641"/>
                  </a:cubicBezTo>
                  <a:cubicBezTo>
                    <a:pt x="31005" y="27668"/>
                    <a:pt x="36476" y="25510"/>
                    <a:pt x="38330" y="20981"/>
                  </a:cubicBezTo>
                  <a:cubicBezTo>
                    <a:pt x="38573" y="20404"/>
                    <a:pt x="38755" y="19796"/>
                    <a:pt x="38816" y="19188"/>
                  </a:cubicBezTo>
                  <a:cubicBezTo>
                    <a:pt x="38907" y="18732"/>
                    <a:pt x="38938" y="18276"/>
                    <a:pt x="38907" y="17790"/>
                  </a:cubicBezTo>
                  <a:cubicBezTo>
                    <a:pt x="38877" y="16544"/>
                    <a:pt x="38482" y="15358"/>
                    <a:pt x="37692" y="14355"/>
                  </a:cubicBezTo>
                  <a:cubicBezTo>
                    <a:pt x="37570" y="14264"/>
                    <a:pt x="37509" y="14142"/>
                    <a:pt x="37388" y="14021"/>
                  </a:cubicBezTo>
                  <a:cubicBezTo>
                    <a:pt x="36506" y="13109"/>
                    <a:pt x="35321" y="12531"/>
                    <a:pt x="34075" y="12471"/>
                  </a:cubicBezTo>
                  <a:cubicBezTo>
                    <a:pt x="33916" y="12451"/>
                    <a:pt x="33756" y="12441"/>
                    <a:pt x="33595" y="12441"/>
                  </a:cubicBezTo>
                  <a:cubicBezTo>
                    <a:pt x="33019" y="12441"/>
                    <a:pt x="32440" y="12567"/>
                    <a:pt x="31916" y="12805"/>
                  </a:cubicBezTo>
                  <a:cubicBezTo>
                    <a:pt x="32038" y="12227"/>
                    <a:pt x="32068" y="11619"/>
                    <a:pt x="32099" y="11072"/>
                  </a:cubicBezTo>
                  <a:cubicBezTo>
                    <a:pt x="32190" y="7273"/>
                    <a:pt x="30305" y="3534"/>
                    <a:pt x="27053" y="1528"/>
                  </a:cubicBezTo>
                  <a:cubicBezTo>
                    <a:pt x="26780" y="1376"/>
                    <a:pt x="26567" y="1224"/>
                    <a:pt x="26263" y="1103"/>
                  </a:cubicBezTo>
                  <a:cubicBezTo>
                    <a:pt x="24739" y="362"/>
                    <a:pt x="23087" y="1"/>
                    <a:pt x="2144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" name="Google Shape;1526;p49"/>
            <p:cNvGrpSpPr/>
            <p:nvPr/>
          </p:nvGrpSpPr>
          <p:grpSpPr>
            <a:xfrm>
              <a:off x="1069650" y="1851663"/>
              <a:ext cx="981050" cy="734825"/>
              <a:chOff x="1084775" y="1851650"/>
              <a:chExt cx="981050" cy="734825"/>
            </a:xfrm>
          </p:grpSpPr>
          <p:sp>
            <p:nvSpPr>
              <p:cNvPr id="1527" name="Google Shape;1527;p49"/>
              <p:cNvSpPr/>
              <p:nvPr/>
            </p:nvSpPr>
            <p:spPr>
              <a:xfrm>
                <a:off x="1084775" y="1863125"/>
                <a:ext cx="972675" cy="714575"/>
              </a:xfrm>
              <a:custGeom>
                <a:avLst/>
                <a:gdLst/>
                <a:ahLst/>
                <a:cxnLst/>
                <a:rect l="l" t="t" r="r" b="b"/>
                <a:pathLst>
                  <a:path w="38907" h="28583" extrusionOk="0">
                    <a:moveTo>
                      <a:pt x="21376" y="1"/>
                    </a:moveTo>
                    <a:cubicBezTo>
                      <a:pt x="15577" y="1"/>
                      <a:pt x="10919" y="4925"/>
                      <a:pt x="11064" y="10793"/>
                    </a:cubicBezTo>
                    <a:cubicBezTo>
                      <a:pt x="11064" y="10883"/>
                      <a:pt x="10978" y="10942"/>
                      <a:pt x="10895" y="10942"/>
                    </a:cubicBezTo>
                    <a:cubicBezTo>
                      <a:pt x="10839" y="10942"/>
                      <a:pt x="10785" y="10915"/>
                      <a:pt x="10760" y="10854"/>
                    </a:cubicBezTo>
                    <a:cubicBezTo>
                      <a:pt x="10310" y="10014"/>
                      <a:pt x="9389" y="9491"/>
                      <a:pt x="8465" y="9491"/>
                    </a:cubicBezTo>
                    <a:cubicBezTo>
                      <a:pt x="8018" y="9491"/>
                      <a:pt x="7570" y="9613"/>
                      <a:pt x="7174" y="9881"/>
                    </a:cubicBezTo>
                    <a:cubicBezTo>
                      <a:pt x="5684" y="10854"/>
                      <a:pt x="6201" y="12799"/>
                      <a:pt x="7174" y="13893"/>
                    </a:cubicBezTo>
                    <a:cubicBezTo>
                      <a:pt x="7200" y="13919"/>
                      <a:pt x="7181" y="13990"/>
                      <a:pt x="7136" y="13990"/>
                    </a:cubicBezTo>
                    <a:cubicBezTo>
                      <a:pt x="7129" y="13990"/>
                      <a:pt x="7121" y="13989"/>
                      <a:pt x="7113" y="13984"/>
                    </a:cubicBezTo>
                    <a:cubicBezTo>
                      <a:pt x="6961" y="13893"/>
                      <a:pt x="6809" y="13832"/>
                      <a:pt x="6687" y="13711"/>
                    </a:cubicBezTo>
                    <a:lnTo>
                      <a:pt x="6657" y="13741"/>
                    </a:lnTo>
                    <a:cubicBezTo>
                      <a:pt x="6809" y="13863"/>
                      <a:pt x="6961" y="14015"/>
                      <a:pt x="7052" y="14197"/>
                    </a:cubicBezTo>
                    <a:cubicBezTo>
                      <a:pt x="7123" y="14268"/>
                      <a:pt x="7066" y="14338"/>
                      <a:pt x="7008" y="14338"/>
                    </a:cubicBezTo>
                    <a:cubicBezTo>
                      <a:pt x="6991" y="14338"/>
                      <a:pt x="6975" y="14332"/>
                      <a:pt x="6961" y="14319"/>
                    </a:cubicBezTo>
                    <a:cubicBezTo>
                      <a:pt x="6254" y="13622"/>
                      <a:pt x="5378" y="13308"/>
                      <a:pt x="4507" y="13308"/>
                    </a:cubicBezTo>
                    <a:cubicBezTo>
                      <a:pt x="2982" y="13308"/>
                      <a:pt x="1473" y="14272"/>
                      <a:pt x="912" y="15838"/>
                    </a:cubicBezTo>
                    <a:cubicBezTo>
                      <a:pt x="0" y="18300"/>
                      <a:pt x="1246" y="20884"/>
                      <a:pt x="3040" y="22586"/>
                    </a:cubicBezTo>
                    <a:cubicBezTo>
                      <a:pt x="6079" y="25474"/>
                      <a:pt x="10487" y="27146"/>
                      <a:pt x="14499" y="27997"/>
                    </a:cubicBezTo>
                    <a:cubicBezTo>
                      <a:pt x="16381" y="28389"/>
                      <a:pt x="18299" y="28583"/>
                      <a:pt x="20218" y="28583"/>
                    </a:cubicBezTo>
                    <a:cubicBezTo>
                      <a:pt x="22608" y="28583"/>
                      <a:pt x="25000" y="28283"/>
                      <a:pt x="27326" y="27693"/>
                    </a:cubicBezTo>
                    <a:cubicBezTo>
                      <a:pt x="31308" y="26659"/>
                      <a:pt x="35989" y="24684"/>
                      <a:pt x="37843" y="20732"/>
                    </a:cubicBezTo>
                    <a:cubicBezTo>
                      <a:pt x="38816" y="18635"/>
                      <a:pt x="38907" y="15899"/>
                      <a:pt x="37296" y="14075"/>
                    </a:cubicBezTo>
                    <a:cubicBezTo>
                      <a:pt x="36408" y="13044"/>
                      <a:pt x="35087" y="12404"/>
                      <a:pt x="33759" y="12404"/>
                    </a:cubicBezTo>
                    <a:cubicBezTo>
                      <a:pt x="33131" y="12404"/>
                      <a:pt x="32501" y="12547"/>
                      <a:pt x="31916" y="12860"/>
                    </a:cubicBezTo>
                    <a:cubicBezTo>
                      <a:pt x="31875" y="12887"/>
                      <a:pt x="31834" y="12902"/>
                      <a:pt x="31796" y="12902"/>
                    </a:cubicBezTo>
                    <a:cubicBezTo>
                      <a:pt x="31749" y="12902"/>
                      <a:pt x="31706" y="12879"/>
                      <a:pt x="31673" y="12829"/>
                    </a:cubicBezTo>
                    <a:cubicBezTo>
                      <a:pt x="31612" y="12799"/>
                      <a:pt x="31490" y="12708"/>
                      <a:pt x="31521" y="12616"/>
                    </a:cubicBezTo>
                    <a:cubicBezTo>
                      <a:pt x="32828" y="6477"/>
                      <a:pt x="28420" y="519"/>
                      <a:pt x="22189" y="33"/>
                    </a:cubicBezTo>
                    <a:cubicBezTo>
                      <a:pt x="21916" y="11"/>
                      <a:pt x="21645" y="1"/>
                      <a:pt x="2137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8" name="Google Shape;1528;p49"/>
              <p:cNvSpPr/>
              <p:nvPr/>
            </p:nvSpPr>
            <p:spPr>
              <a:xfrm>
                <a:off x="1131125" y="2220850"/>
                <a:ext cx="72975" cy="115975"/>
              </a:xfrm>
              <a:custGeom>
                <a:avLst/>
                <a:gdLst/>
                <a:ahLst/>
                <a:cxnLst/>
                <a:rect l="l" t="t" r="r" b="b"/>
                <a:pathLst>
                  <a:path w="2919" h="4639" extrusionOk="0">
                    <a:moveTo>
                      <a:pt x="2309" y="1"/>
                    </a:moveTo>
                    <a:cubicBezTo>
                      <a:pt x="1480" y="1"/>
                      <a:pt x="758" y="1054"/>
                      <a:pt x="456" y="1712"/>
                    </a:cubicBezTo>
                    <a:cubicBezTo>
                      <a:pt x="31" y="2624"/>
                      <a:pt x="0" y="3627"/>
                      <a:pt x="426" y="4569"/>
                    </a:cubicBezTo>
                    <a:cubicBezTo>
                      <a:pt x="446" y="4618"/>
                      <a:pt x="481" y="4639"/>
                      <a:pt x="521" y="4639"/>
                    </a:cubicBezTo>
                    <a:cubicBezTo>
                      <a:pt x="602" y="4639"/>
                      <a:pt x="699" y="4550"/>
                      <a:pt x="699" y="4447"/>
                    </a:cubicBezTo>
                    <a:cubicBezTo>
                      <a:pt x="487" y="3566"/>
                      <a:pt x="699" y="2654"/>
                      <a:pt x="1216" y="1925"/>
                    </a:cubicBezTo>
                    <a:cubicBezTo>
                      <a:pt x="1642" y="1377"/>
                      <a:pt x="2432" y="1134"/>
                      <a:pt x="2766" y="557"/>
                    </a:cubicBezTo>
                    <a:cubicBezTo>
                      <a:pt x="2918" y="374"/>
                      <a:pt x="2827" y="131"/>
                      <a:pt x="2584" y="40"/>
                    </a:cubicBezTo>
                    <a:cubicBezTo>
                      <a:pt x="2491" y="13"/>
                      <a:pt x="2400" y="1"/>
                      <a:pt x="230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9" name="Google Shape;1529;p49"/>
              <p:cNvSpPr/>
              <p:nvPr/>
            </p:nvSpPr>
            <p:spPr>
              <a:xfrm>
                <a:off x="1086300" y="1851650"/>
                <a:ext cx="979525" cy="734825"/>
              </a:xfrm>
              <a:custGeom>
                <a:avLst/>
                <a:gdLst/>
                <a:ahLst/>
                <a:cxnLst/>
                <a:rect l="l" t="t" r="r" b="b"/>
                <a:pathLst>
                  <a:path w="39181" h="29393" extrusionOk="0">
                    <a:moveTo>
                      <a:pt x="21332" y="0"/>
                    </a:moveTo>
                    <a:cubicBezTo>
                      <a:pt x="18283" y="0"/>
                      <a:pt x="15273" y="1268"/>
                      <a:pt x="13222" y="3714"/>
                    </a:cubicBezTo>
                    <a:cubicBezTo>
                      <a:pt x="11611" y="5659"/>
                      <a:pt x="10669" y="8121"/>
                      <a:pt x="10639" y="10613"/>
                    </a:cubicBezTo>
                    <a:cubicBezTo>
                      <a:pt x="10095" y="9944"/>
                      <a:pt x="9240" y="9554"/>
                      <a:pt x="8392" y="9554"/>
                    </a:cubicBezTo>
                    <a:cubicBezTo>
                      <a:pt x="7817" y="9554"/>
                      <a:pt x="7245" y="9734"/>
                      <a:pt x="6778" y="10127"/>
                    </a:cubicBezTo>
                    <a:cubicBezTo>
                      <a:pt x="5684" y="11039"/>
                      <a:pt x="5562" y="13136"/>
                      <a:pt x="6657" y="14079"/>
                    </a:cubicBezTo>
                    <a:cubicBezTo>
                      <a:pt x="6778" y="14200"/>
                      <a:pt x="6930" y="14261"/>
                      <a:pt x="7082" y="14352"/>
                    </a:cubicBezTo>
                    <a:cubicBezTo>
                      <a:pt x="7093" y="14358"/>
                      <a:pt x="7104" y="14360"/>
                      <a:pt x="7112" y="14360"/>
                    </a:cubicBezTo>
                    <a:cubicBezTo>
                      <a:pt x="7152" y="14360"/>
                      <a:pt x="7168" y="14311"/>
                      <a:pt x="7143" y="14261"/>
                    </a:cubicBezTo>
                    <a:cubicBezTo>
                      <a:pt x="6170" y="13167"/>
                      <a:pt x="5654" y="11221"/>
                      <a:pt x="7143" y="10249"/>
                    </a:cubicBezTo>
                    <a:cubicBezTo>
                      <a:pt x="7539" y="9991"/>
                      <a:pt x="7990" y="9872"/>
                      <a:pt x="8440" y="9872"/>
                    </a:cubicBezTo>
                    <a:cubicBezTo>
                      <a:pt x="9372" y="9872"/>
                      <a:pt x="10299" y="10381"/>
                      <a:pt x="10730" y="11221"/>
                    </a:cubicBezTo>
                    <a:cubicBezTo>
                      <a:pt x="10754" y="11283"/>
                      <a:pt x="10809" y="11309"/>
                      <a:pt x="10865" y="11309"/>
                    </a:cubicBezTo>
                    <a:cubicBezTo>
                      <a:pt x="10947" y="11309"/>
                      <a:pt x="11034" y="11251"/>
                      <a:pt x="11034" y="11161"/>
                    </a:cubicBezTo>
                    <a:cubicBezTo>
                      <a:pt x="10859" y="5320"/>
                      <a:pt x="15546" y="369"/>
                      <a:pt x="21350" y="369"/>
                    </a:cubicBezTo>
                    <a:cubicBezTo>
                      <a:pt x="21617" y="369"/>
                      <a:pt x="21887" y="379"/>
                      <a:pt x="22158" y="401"/>
                    </a:cubicBezTo>
                    <a:cubicBezTo>
                      <a:pt x="28390" y="887"/>
                      <a:pt x="32797" y="6875"/>
                      <a:pt x="31490" y="12984"/>
                    </a:cubicBezTo>
                    <a:cubicBezTo>
                      <a:pt x="31460" y="13106"/>
                      <a:pt x="31581" y="13197"/>
                      <a:pt x="31642" y="13197"/>
                    </a:cubicBezTo>
                    <a:cubicBezTo>
                      <a:pt x="31686" y="13242"/>
                      <a:pt x="31764" y="13270"/>
                      <a:pt x="31825" y="13270"/>
                    </a:cubicBezTo>
                    <a:cubicBezTo>
                      <a:pt x="31848" y="13270"/>
                      <a:pt x="31869" y="13266"/>
                      <a:pt x="31885" y="13258"/>
                    </a:cubicBezTo>
                    <a:cubicBezTo>
                      <a:pt x="32462" y="12950"/>
                      <a:pt x="33082" y="12810"/>
                      <a:pt x="33701" y="12810"/>
                    </a:cubicBezTo>
                    <a:cubicBezTo>
                      <a:pt x="35038" y="12810"/>
                      <a:pt x="36372" y="13465"/>
                      <a:pt x="37265" y="14504"/>
                    </a:cubicBezTo>
                    <a:cubicBezTo>
                      <a:pt x="38876" y="16328"/>
                      <a:pt x="38785" y="19063"/>
                      <a:pt x="37812" y="21161"/>
                    </a:cubicBezTo>
                    <a:cubicBezTo>
                      <a:pt x="35958" y="25112"/>
                      <a:pt x="31277" y="27088"/>
                      <a:pt x="27295" y="28091"/>
                    </a:cubicBezTo>
                    <a:cubicBezTo>
                      <a:pt x="24969" y="28681"/>
                      <a:pt x="22577" y="28981"/>
                      <a:pt x="20188" y="28981"/>
                    </a:cubicBezTo>
                    <a:cubicBezTo>
                      <a:pt x="18268" y="28981"/>
                      <a:pt x="16350" y="28787"/>
                      <a:pt x="14468" y="28395"/>
                    </a:cubicBezTo>
                    <a:cubicBezTo>
                      <a:pt x="10426" y="27605"/>
                      <a:pt x="6049" y="25902"/>
                      <a:pt x="3009" y="23015"/>
                    </a:cubicBezTo>
                    <a:cubicBezTo>
                      <a:pt x="1216" y="21313"/>
                      <a:pt x="0" y="18729"/>
                      <a:pt x="881" y="16237"/>
                    </a:cubicBezTo>
                    <a:cubicBezTo>
                      <a:pt x="1461" y="14671"/>
                      <a:pt x="2964" y="13720"/>
                      <a:pt x="4481" y="13720"/>
                    </a:cubicBezTo>
                    <a:cubicBezTo>
                      <a:pt x="5349" y="13720"/>
                      <a:pt x="6222" y="14031"/>
                      <a:pt x="6930" y="14717"/>
                    </a:cubicBezTo>
                    <a:cubicBezTo>
                      <a:pt x="6937" y="14731"/>
                      <a:pt x="6949" y="14737"/>
                      <a:pt x="6963" y="14737"/>
                    </a:cubicBezTo>
                    <a:cubicBezTo>
                      <a:pt x="7007" y="14737"/>
                      <a:pt x="7068" y="14672"/>
                      <a:pt x="7021" y="14626"/>
                    </a:cubicBezTo>
                    <a:cubicBezTo>
                      <a:pt x="6930" y="14474"/>
                      <a:pt x="6778" y="14322"/>
                      <a:pt x="6626" y="14170"/>
                    </a:cubicBezTo>
                    <a:cubicBezTo>
                      <a:pt x="6014" y="13608"/>
                      <a:pt x="5221" y="13352"/>
                      <a:pt x="4406" y="13352"/>
                    </a:cubicBezTo>
                    <a:cubicBezTo>
                      <a:pt x="3765" y="13352"/>
                      <a:pt x="3112" y="13511"/>
                      <a:pt x="2523" y="13805"/>
                    </a:cubicBezTo>
                    <a:cubicBezTo>
                      <a:pt x="669" y="14778"/>
                      <a:pt x="0" y="16966"/>
                      <a:pt x="304" y="18942"/>
                    </a:cubicBezTo>
                    <a:cubicBezTo>
                      <a:pt x="1064" y="23805"/>
                      <a:pt x="6900" y="26541"/>
                      <a:pt x="11034" y="27909"/>
                    </a:cubicBezTo>
                    <a:cubicBezTo>
                      <a:pt x="13975" y="28889"/>
                      <a:pt x="17091" y="29392"/>
                      <a:pt x="20198" y="29392"/>
                    </a:cubicBezTo>
                    <a:cubicBezTo>
                      <a:pt x="22292" y="29392"/>
                      <a:pt x="24383" y="29164"/>
                      <a:pt x="26414" y="28699"/>
                    </a:cubicBezTo>
                    <a:cubicBezTo>
                      <a:pt x="30852" y="27726"/>
                      <a:pt x="36323" y="25598"/>
                      <a:pt x="38238" y="21039"/>
                    </a:cubicBezTo>
                    <a:cubicBezTo>
                      <a:pt x="39180" y="18759"/>
                      <a:pt x="39119" y="15902"/>
                      <a:pt x="37326" y="14079"/>
                    </a:cubicBezTo>
                    <a:cubicBezTo>
                      <a:pt x="36307" y="13080"/>
                      <a:pt x="34946" y="12483"/>
                      <a:pt x="33586" y="12483"/>
                    </a:cubicBezTo>
                    <a:cubicBezTo>
                      <a:pt x="33000" y="12483"/>
                      <a:pt x="32413" y="12594"/>
                      <a:pt x="31855" y="12832"/>
                    </a:cubicBezTo>
                    <a:cubicBezTo>
                      <a:pt x="32706" y="8182"/>
                      <a:pt x="30487" y="3227"/>
                      <a:pt x="26171" y="1130"/>
                    </a:cubicBezTo>
                    <a:cubicBezTo>
                      <a:pt x="24644" y="372"/>
                      <a:pt x="22982" y="0"/>
                      <a:pt x="213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0" name="Google Shape;1530;p49"/>
              <p:cNvSpPr/>
              <p:nvPr/>
            </p:nvSpPr>
            <p:spPr>
              <a:xfrm>
                <a:off x="1773225" y="2406050"/>
                <a:ext cx="52475" cy="76350"/>
              </a:xfrm>
              <a:custGeom>
                <a:avLst/>
                <a:gdLst/>
                <a:ahLst/>
                <a:cxnLst/>
                <a:rect l="l" t="t" r="r" b="b"/>
                <a:pathLst>
                  <a:path w="2099" h="3054" extrusionOk="0">
                    <a:moveTo>
                      <a:pt x="815" y="0"/>
                    </a:moveTo>
                    <a:cubicBezTo>
                      <a:pt x="723" y="0"/>
                      <a:pt x="632" y="17"/>
                      <a:pt x="548" y="49"/>
                    </a:cubicBezTo>
                    <a:cubicBezTo>
                      <a:pt x="365" y="79"/>
                      <a:pt x="274" y="140"/>
                      <a:pt x="153" y="261"/>
                    </a:cubicBezTo>
                    <a:cubicBezTo>
                      <a:pt x="122" y="292"/>
                      <a:pt x="31" y="383"/>
                      <a:pt x="31" y="413"/>
                    </a:cubicBezTo>
                    <a:cubicBezTo>
                      <a:pt x="1" y="504"/>
                      <a:pt x="31" y="565"/>
                      <a:pt x="31" y="656"/>
                    </a:cubicBezTo>
                    <a:cubicBezTo>
                      <a:pt x="31" y="672"/>
                      <a:pt x="62" y="679"/>
                      <a:pt x="92" y="679"/>
                    </a:cubicBezTo>
                    <a:cubicBezTo>
                      <a:pt x="122" y="679"/>
                      <a:pt x="153" y="672"/>
                      <a:pt x="153" y="656"/>
                    </a:cubicBezTo>
                    <a:cubicBezTo>
                      <a:pt x="153" y="596"/>
                      <a:pt x="274" y="504"/>
                      <a:pt x="305" y="444"/>
                    </a:cubicBezTo>
                    <a:cubicBezTo>
                      <a:pt x="365" y="383"/>
                      <a:pt x="457" y="322"/>
                      <a:pt x="548" y="261"/>
                    </a:cubicBezTo>
                    <a:cubicBezTo>
                      <a:pt x="611" y="236"/>
                      <a:pt x="684" y="221"/>
                      <a:pt x="759" y="221"/>
                    </a:cubicBezTo>
                    <a:cubicBezTo>
                      <a:pt x="866" y="221"/>
                      <a:pt x="976" y="251"/>
                      <a:pt x="1065" y="322"/>
                    </a:cubicBezTo>
                    <a:cubicBezTo>
                      <a:pt x="1490" y="596"/>
                      <a:pt x="1095" y="1204"/>
                      <a:pt x="700" y="1204"/>
                    </a:cubicBezTo>
                    <a:cubicBezTo>
                      <a:pt x="548" y="1204"/>
                      <a:pt x="548" y="1477"/>
                      <a:pt x="700" y="1477"/>
                    </a:cubicBezTo>
                    <a:lnTo>
                      <a:pt x="882" y="1477"/>
                    </a:lnTo>
                    <a:cubicBezTo>
                      <a:pt x="894" y="1476"/>
                      <a:pt x="905" y="1476"/>
                      <a:pt x="917" y="1476"/>
                    </a:cubicBezTo>
                    <a:cubicBezTo>
                      <a:pt x="1367" y="1476"/>
                      <a:pt x="1906" y="2036"/>
                      <a:pt x="1551" y="2480"/>
                    </a:cubicBezTo>
                    <a:cubicBezTo>
                      <a:pt x="1420" y="2677"/>
                      <a:pt x="1226" y="2759"/>
                      <a:pt x="1019" y="2759"/>
                    </a:cubicBezTo>
                    <a:cubicBezTo>
                      <a:pt x="842" y="2759"/>
                      <a:pt x="655" y="2700"/>
                      <a:pt x="487" y="2602"/>
                    </a:cubicBezTo>
                    <a:cubicBezTo>
                      <a:pt x="472" y="2579"/>
                      <a:pt x="451" y="2569"/>
                      <a:pt x="429" y="2569"/>
                    </a:cubicBezTo>
                    <a:cubicBezTo>
                      <a:pt x="364" y="2569"/>
                      <a:pt x="289" y="2655"/>
                      <a:pt x="335" y="2723"/>
                    </a:cubicBezTo>
                    <a:cubicBezTo>
                      <a:pt x="488" y="2953"/>
                      <a:pt x="737" y="3054"/>
                      <a:pt x="990" y="3054"/>
                    </a:cubicBezTo>
                    <a:cubicBezTo>
                      <a:pt x="1341" y="3054"/>
                      <a:pt x="1701" y="2859"/>
                      <a:pt x="1824" y="2541"/>
                    </a:cubicBezTo>
                    <a:cubicBezTo>
                      <a:pt x="2098" y="2024"/>
                      <a:pt x="1673" y="1447"/>
                      <a:pt x="1186" y="1325"/>
                    </a:cubicBezTo>
                    <a:cubicBezTo>
                      <a:pt x="1490" y="1082"/>
                      <a:pt x="1642" y="565"/>
                      <a:pt x="1308" y="201"/>
                    </a:cubicBezTo>
                    <a:cubicBezTo>
                      <a:pt x="1168" y="61"/>
                      <a:pt x="990" y="0"/>
                      <a:pt x="815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1" name="Google Shape;1531;p49"/>
              <p:cNvSpPr/>
              <p:nvPr/>
            </p:nvSpPr>
            <p:spPr>
              <a:xfrm>
                <a:off x="1603650" y="2216075"/>
                <a:ext cx="37375" cy="35025"/>
              </a:xfrm>
              <a:custGeom>
                <a:avLst/>
                <a:gdLst/>
                <a:ahLst/>
                <a:cxnLst/>
                <a:rect l="l" t="t" r="r" b="b"/>
                <a:pathLst>
                  <a:path w="1495" h="1401" extrusionOk="0">
                    <a:moveTo>
                      <a:pt x="1307" y="0"/>
                    </a:moveTo>
                    <a:cubicBezTo>
                      <a:pt x="1040" y="0"/>
                      <a:pt x="762" y="222"/>
                      <a:pt x="553" y="353"/>
                    </a:cubicBezTo>
                    <a:cubicBezTo>
                      <a:pt x="279" y="626"/>
                      <a:pt x="127" y="930"/>
                      <a:pt x="36" y="1264"/>
                    </a:cubicBezTo>
                    <a:cubicBezTo>
                      <a:pt x="0" y="1353"/>
                      <a:pt x="68" y="1400"/>
                      <a:pt x="137" y="1400"/>
                    </a:cubicBezTo>
                    <a:cubicBezTo>
                      <a:pt x="186" y="1400"/>
                      <a:pt x="236" y="1376"/>
                      <a:pt x="249" y="1325"/>
                    </a:cubicBezTo>
                    <a:cubicBezTo>
                      <a:pt x="370" y="1052"/>
                      <a:pt x="553" y="809"/>
                      <a:pt x="796" y="626"/>
                    </a:cubicBezTo>
                    <a:cubicBezTo>
                      <a:pt x="978" y="413"/>
                      <a:pt x="1282" y="353"/>
                      <a:pt x="1464" y="170"/>
                    </a:cubicBezTo>
                    <a:cubicBezTo>
                      <a:pt x="1495" y="109"/>
                      <a:pt x="1495" y="18"/>
                      <a:pt x="1434" y="18"/>
                    </a:cubicBezTo>
                    <a:cubicBezTo>
                      <a:pt x="1392" y="6"/>
                      <a:pt x="1350" y="0"/>
                      <a:pt x="1307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2" name="Google Shape;1532;p49"/>
              <p:cNvSpPr/>
              <p:nvPr/>
            </p:nvSpPr>
            <p:spPr>
              <a:xfrm>
                <a:off x="1823375" y="2265550"/>
                <a:ext cx="98050" cy="71050"/>
              </a:xfrm>
              <a:custGeom>
                <a:avLst/>
                <a:gdLst/>
                <a:ahLst/>
                <a:cxnLst/>
                <a:rect l="l" t="t" r="r" b="b"/>
                <a:pathLst>
                  <a:path w="3922" h="2842" extrusionOk="0">
                    <a:moveTo>
                      <a:pt x="2723" y="0"/>
                    </a:moveTo>
                    <a:cubicBezTo>
                      <a:pt x="2671" y="0"/>
                      <a:pt x="2620" y="22"/>
                      <a:pt x="2584" y="76"/>
                    </a:cubicBezTo>
                    <a:cubicBezTo>
                      <a:pt x="1977" y="1109"/>
                      <a:pt x="1186" y="1899"/>
                      <a:pt x="153" y="2507"/>
                    </a:cubicBezTo>
                    <a:cubicBezTo>
                      <a:pt x="1" y="2629"/>
                      <a:pt x="62" y="2842"/>
                      <a:pt x="244" y="2842"/>
                    </a:cubicBezTo>
                    <a:cubicBezTo>
                      <a:pt x="1399" y="2781"/>
                      <a:pt x="2645" y="2751"/>
                      <a:pt x="3800" y="2538"/>
                    </a:cubicBezTo>
                    <a:cubicBezTo>
                      <a:pt x="3922" y="2538"/>
                      <a:pt x="3892" y="2355"/>
                      <a:pt x="3770" y="2355"/>
                    </a:cubicBezTo>
                    <a:cubicBezTo>
                      <a:pt x="3603" y="2350"/>
                      <a:pt x="3436" y="2348"/>
                      <a:pt x="3269" y="2348"/>
                    </a:cubicBezTo>
                    <a:cubicBezTo>
                      <a:pt x="2493" y="2348"/>
                      <a:pt x="1713" y="2402"/>
                      <a:pt x="913" y="2477"/>
                    </a:cubicBezTo>
                    <a:cubicBezTo>
                      <a:pt x="1733" y="1869"/>
                      <a:pt x="2372" y="1140"/>
                      <a:pt x="2888" y="258"/>
                    </a:cubicBezTo>
                    <a:cubicBezTo>
                      <a:pt x="2974" y="129"/>
                      <a:pt x="2848" y="0"/>
                      <a:pt x="272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3" name="Google Shape;1533;p49"/>
              <p:cNvSpPr/>
              <p:nvPr/>
            </p:nvSpPr>
            <p:spPr>
              <a:xfrm>
                <a:off x="1773225" y="2406050"/>
                <a:ext cx="52475" cy="76350"/>
              </a:xfrm>
              <a:custGeom>
                <a:avLst/>
                <a:gdLst/>
                <a:ahLst/>
                <a:cxnLst/>
                <a:rect l="l" t="t" r="r" b="b"/>
                <a:pathLst>
                  <a:path w="2099" h="3054" extrusionOk="0">
                    <a:moveTo>
                      <a:pt x="815" y="0"/>
                    </a:moveTo>
                    <a:cubicBezTo>
                      <a:pt x="723" y="0"/>
                      <a:pt x="632" y="17"/>
                      <a:pt x="548" y="49"/>
                    </a:cubicBezTo>
                    <a:cubicBezTo>
                      <a:pt x="365" y="79"/>
                      <a:pt x="274" y="140"/>
                      <a:pt x="153" y="261"/>
                    </a:cubicBezTo>
                    <a:cubicBezTo>
                      <a:pt x="122" y="292"/>
                      <a:pt x="31" y="383"/>
                      <a:pt x="31" y="413"/>
                    </a:cubicBezTo>
                    <a:cubicBezTo>
                      <a:pt x="1" y="504"/>
                      <a:pt x="31" y="565"/>
                      <a:pt x="31" y="656"/>
                    </a:cubicBezTo>
                    <a:cubicBezTo>
                      <a:pt x="31" y="672"/>
                      <a:pt x="62" y="679"/>
                      <a:pt x="92" y="679"/>
                    </a:cubicBezTo>
                    <a:cubicBezTo>
                      <a:pt x="122" y="679"/>
                      <a:pt x="153" y="672"/>
                      <a:pt x="153" y="656"/>
                    </a:cubicBezTo>
                    <a:cubicBezTo>
                      <a:pt x="153" y="596"/>
                      <a:pt x="274" y="504"/>
                      <a:pt x="305" y="444"/>
                    </a:cubicBezTo>
                    <a:cubicBezTo>
                      <a:pt x="365" y="383"/>
                      <a:pt x="457" y="322"/>
                      <a:pt x="548" y="261"/>
                    </a:cubicBezTo>
                    <a:cubicBezTo>
                      <a:pt x="611" y="236"/>
                      <a:pt x="684" y="221"/>
                      <a:pt x="759" y="221"/>
                    </a:cubicBezTo>
                    <a:cubicBezTo>
                      <a:pt x="866" y="221"/>
                      <a:pt x="976" y="251"/>
                      <a:pt x="1065" y="322"/>
                    </a:cubicBezTo>
                    <a:cubicBezTo>
                      <a:pt x="1490" y="596"/>
                      <a:pt x="1095" y="1204"/>
                      <a:pt x="700" y="1204"/>
                    </a:cubicBezTo>
                    <a:cubicBezTo>
                      <a:pt x="548" y="1204"/>
                      <a:pt x="548" y="1477"/>
                      <a:pt x="700" y="1477"/>
                    </a:cubicBezTo>
                    <a:lnTo>
                      <a:pt x="882" y="1477"/>
                    </a:lnTo>
                    <a:cubicBezTo>
                      <a:pt x="894" y="1476"/>
                      <a:pt x="905" y="1476"/>
                      <a:pt x="917" y="1476"/>
                    </a:cubicBezTo>
                    <a:cubicBezTo>
                      <a:pt x="1367" y="1476"/>
                      <a:pt x="1906" y="2036"/>
                      <a:pt x="1551" y="2480"/>
                    </a:cubicBezTo>
                    <a:cubicBezTo>
                      <a:pt x="1420" y="2677"/>
                      <a:pt x="1226" y="2759"/>
                      <a:pt x="1019" y="2759"/>
                    </a:cubicBezTo>
                    <a:cubicBezTo>
                      <a:pt x="842" y="2759"/>
                      <a:pt x="655" y="2700"/>
                      <a:pt x="487" y="2602"/>
                    </a:cubicBezTo>
                    <a:cubicBezTo>
                      <a:pt x="472" y="2579"/>
                      <a:pt x="451" y="2569"/>
                      <a:pt x="429" y="2569"/>
                    </a:cubicBezTo>
                    <a:cubicBezTo>
                      <a:pt x="364" y="2569"/>
                      <a:pt x="289" y="2655"/>
                      <a:pt x="335" y="2723"/>
                    </a:cubicBezTo>
                    <a:cubicBezTo>
                      <a:pt x="488" y="2953"/>
                      <a:pt x="737" y="3054"/>
                      <a:pt x="990" y="3054"/>
                    </a:cubicBezTo>
                    <a:cubicBezTo>
                      <a:pt x="1341" y="3054"/>
                      <a:pt x="1701" y="2859"/>
                      <a:pt x="1824" y="2541"/>
                    </a:cubicBezTo>
                    <a:cubicBezTo>
                      <a:pt x="2098" y="2024"/>
                      <a:pt x="1673" y="1447"/>
                      <a:pt x="1186" y="1325"/>
                    </a:cubicBezTo>
                    <a:cubicBezTo>
                      <a:pt x="1490" y="1082"/>
                      <a:pt x="1642" y="565"/>
                      <a:pt x="1308" y="201"/>
                    </a:cubicBezTo>
                    <a:cubicBezTo>
                      <a:pt x="1168" y="61"/>
                      <a:pt x="990" y="0"/>
                      <a:pt x="8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4" name="Google Shape;1534;p49"/>
              <p:cNvSpPr/>
              <p:nvPr/>
            </p:nvSpPr>
            <p:spPr>
              <a:xfrm>
                <a:off x="1628100" y="2271650"/>
                <a:ext cx="95725" cy="96875"/>
              </a:xfrm>
              <a:custGeom>
                <a:avLst/>
                <a:gdLst/>
                <a:ahLst/>
                <a:cxnLst/>
                <a:rect l="l" t="t" r="r" b="b"/>
                <a:pathLst>
                  <a:path w="3829" h="3875" extrusionOk="0">
                    <a:moveTo>
                      <a:pt x="1873" y="0"/>
                    </a:moveTo>
                    <a:cubicBezTo>
                      <a:pt x="1806" y="0"/>
                      <a:pt x="1739" y="5"/>
                      <a:pt x="1672" y="14"/>
                    </a:cubicBezTo>
                    <a:cubicBezTo>
                      <a:pt x="426" y="227"/>
                      <a:pt x="0" y="1139"/>
                      <a:pt x="0" y="2051"/>
                    </a:cubicBezTo>
                    <a:cubicBezTo>
                      <a:pt x="31" y="3023"/>
                      <a:pt x="790" y="3874"/>
                      <a:pt x="1824" y="3874"/>
                    </a:cubicBezTo>
                    <a:cubicBezTo>
                      <a:pt x="2766" y="3814"/>
                      <a:pt x="3708" y="3114"/>
                      <a:pt x="3800" y="2111"/>
                    </a:cubicBezTo>
                    <a:cubicBezTo>
                      <a:pt x="3828" y="1056"/>
                      <a:pt x="2893" y="0"/>
                      <a:pt x="18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5" name="Google Shape;1535;p49"/>
              <p:cNvSpPr/>
              <p:nvPr/>
            </p:nvSpPr>
            <p:spPr>
              <a:xfrm>
                <a:off x="1603650" y="2216075"/>
                <a:ext cx="37375" cy="35025"/>
              </a:xfrm>
              <a:custGeom>
                <a:avLst/>
                <a:gdLst/>
                <a:ahLst/>
                <a:cxnLst/>
                <a:rect l="l" t="t" r="r" b="b"/>
                <a:pathLst>
                  <a:path w="1495" h="1401" extrusionOk="0">
                    <a:moveTo>
                      <a:pt x="1307" y="0"/>
                    </a:moveTo>
                    <a:cubicBezTo>
                      <a:pt x="1040" y="0"/>
                      <a:pt x="762" y="222"/>
                      <a:pt x="553" y="353"/>
                    </a:cubicBezTo>
                    <a:cubicBezTo>
                      <a:pt x="279" y="626"/>
                      <a:pt x="127" y="930"/>
                      <a:pt x="36" y="1264"/>
                    </a:cubicBezTo>
                    <a:cubicBezTo>
                      <a:pt x="0" y="1353"/>
                      <a:pt x="68" y="1400"/>
                      <a:pt x="137" y="1400"/>
                    </a:cubicBezTo>
                    <a:cubicBezTo>
                      <a:pt x="186" y="1400"/>
                      <a:pt x="236" y="1376"/>
                      <a:pt x="249" y="1325"/>
                    </a:cubicBezTo>
                    <a:cubicBezTo>
                      <a:pt x="370" y="1052"/>
                      <a:pt x="553" y="809"/>
                      <a:pt x="796" y="626"/>
                    </a:cubicBezTo>
                    <a:cubicBezTo>
                      <a:pt x="978" y="413"/>
                      <a:pt x="1282" y="353"/>
                      <a:pt x="1464" y="170"/>
                    </a:cubicBezTo>
                    <a:cubicBezTo>
                      <a:pt x="1495" y="109"/>
                      <a:pt x="1495" y="18"/>
                      <a:pt x="1434" y="18"/>
                    </a:cubicBezTo>
                    <a:cubicBezTo>
                      <a:pt x="1392" y="6"/>
                      <a:pt x="1350" y="0"/>
                      <a:pt x="130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" name="Google Shape;1543;p49"/>
          <p:cNvGrpSpPr/>
          <p:nvPr/>
        </p:nvGrpSpPr>
        <p:grpSpPr>
          <a:xfrm>
            <a:off x="6300192" y="4587974"/>
            <a:ext cx="691076" cy="328748"/>
            <a:chOff x="5102400" y="2058675"/>
            <a:chExt cx="691076" cy="328748"/>
          </a:xfrm>
        </p:grpSpPr>
        <p:sp>
          <p:nvSpPr>
            <p:cNvPr id="1544" name="Google Shape;1544;p49"/>
            <p:cNvSpPr/>
            <p:nvPr/>
          </p:nvSpPr>
          <p:spPr>
            <a:xfrm>
              <a:off x="5102400" y="2058675"/>
              <a:ext cx="691076" cy="328748"/>
            </a:xfrm>
            <a:custGeom>
              <a:avLst/>
              <a:gdLst/>
              <a:ahLst/>
              <a:cxnLst/>
              <a:rect l="l" t="t" r="r" b="b"/>
              <a:pathLst>
                <a:path w="30931" h="14714" extrusionOk="0">
                  <a:moveTo>
                    <a:pt x="13329" y="0"/>
                  </a:moveTo>
                  <a:cubicBezTo>
                    <a:pt x="13102" y="0"/>
                    <a:pt x="12876" y="12"/>
                    <a:pt x="12651" y="36"/>
                  </a:cubicBezTo>
                  <a:cubicBezTo>
                    <a:pt x="9115" y="403"/>
                    <a:pt x="4979" y="4739"/>
                    <a:pt x="7414" y="8375"/>
                  </a:cubicBezTo>
                  <a:lnTo>
                    <a:pt x="7281" y="8442"/>
                  </a:lnTo>
                  <a:cubicBezTo>
                    <a:pt x="7281" y="8409"/>
                    <a:pt x="7247" y="8375"/>
                    <a:pt x="7214" y="8375"/>
                  </a:cubicBezTo>
                  <a:cubicBezTo>
                    <a:pt x="6705" y="8115"/>
                    <a:pt x="6151" y="7999"/>
                    <a:pt x="5596" y="7999"/>
                  </a:cubicBezTo>
                  <a:cubicBezTo>
                    <a:pt x="2807" y="7999"/>
                    <a:pt x="1" y="10931"/>
                    <a:pt x="2811" y="13212"/>
                  </a:cubicBezTo>
                  <a:cubicBezTo>
                    <a:pt x="4712" y="14713"/>
                    <a:pt x="8115" y="14313"/>
                    <a:pt x="10383" y="14446"/>
                  </a:cubicBezTo>
                  <a:cubicBezTo>
                    <a:pt x="11972" y="14525"/>
                    <a:pt x="13568" y="14589"/>
                    <a:pt x="15168" y="14589"/>
                  </a:cubicBezTo>
                  <a:cubicBezTo>
                    <a:pt x="16961" y="14589"/>
                    <a:pt x="18759" y="14509"/>
                    <a:pt x="20557" y="14280"/>
                  </a:cubicBezTo>
                  <a:cubicBezTo>
                    <a:pt x="23793" y="13879"/>
                    <a:pt x="30931" y="12945"/>
                    <a:pt x="29397" y="8042"/>
                  </a:cubicBezTo>
                  <a:cubicBezTo>
                    <a:pt x="28679" y="5745"/>
                    <a:pt x="26948" y="4838"/>
                    <a:pt x="25045" y="4838"/>
                  </a:cubicBezTo>
                  <a:cubicBezTo>
                    <a:pt x="23409" y="4838"/>
                    <a:pt x="21647" y="5508"/>
                    <a:pt x="20290" y="6541"/>
                  </a:cubicBezTo>
                  <a:cubicBezTo>
                    <a:pt x="20541" y="2873"/>
                    <a:pt x="16873" y="0"/>
                    <a:pt x="13329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1545;p49"/>
            <p:cNvGrpSpPr/>
            <p:nvPr/>
          </p:nvGrpSpPr>
          <p:grpSpPr>
            <a:xfrm>
              <a:off x="5124114" y="2069130"/>
              <a:ext cx="647659" cy="307845"/>
              <a:chOff x="1436600" y="1088800"/>
              <a:chExt cx="771850" cy="366875"/>
            </a:xfrm>
          </p:grpSpPr>
          <p:sp>
            <p:nvSpPr>
              <p:cNvPr id="1546" name="Google Shape;1546;p49"/>
              <p:cNvSpPr/>
              <p:nvPr/>
            </p:nvSpPr>
            <p:spPr>
              <a:xfrm>
                <a:off x="1478725" y="1105400"/>
                <a:ext cx="682175" cy="329150"/>
              </a:xfrm>
              <a:custGeom>
                <a:avLst/>
                <a:gdLst/>
                <a:ahLst/>
                <a:cxnLst/>
                <a:rect l="l" t="t" r="r" b="b"/>
                <a:pathLst>
                  <a:path w="27287" h="13166" extrusionOk="0">
                    <a:moveTo>
                      <a:pt x="11638" y="0"/>
                    </a:moveTo>
                    <a:cubicBezTo>
                      <a:pt x="11617" y="0"/>
                      <a:pt x="11596" y="0"/>
                      <a:pt x="11576" y="1"/>
                    </a:cubicBezTo>
                    <a:cubicBezTo>
                      <a:pt x="9674" y="34"/>
                      <a:pt x="7906" y="935"/>
                      <a:pt x="6805" y="2436"/>
                    </a:cubicBezTo>
                    <a:cubicBezTo>
                      <a:pt x="5571" y="4170"/>
                      <a:pt x="5771" y="5705"/>
                      <a:pt x="6072" y="7639"/>
                    </a:cubicBezTo>
                    <a:cubicBezTo>
                      <a:pt x="6072" y="7753"/>
                      <a:pt x="5964" y="7820"/>
                      <a:pt x="5874" y="7820"/>
                    </a:cubicBezTo>
                    <a:cubicBezTo>
                      <a:pt x="5831" y="7820"/>
                      <a:pt x="5793" y="7805"/>
                      <a:pt x="5771" y="7773"/>
                    </a:cubicBezTo>
                    <a:cubicBezTo>
                      <a:pt x="5738" y="7706"/>
                      <a:pt x="5738" y="7673"/>
                      <a:pt x="5671" y="7639"/>
                    </a:cubicBezTo>
                    <a:lnTo>
                      <a:pt x="5571" y="7706"/>
                    </a:lnTo>
                    <a:cubicBezTo>
                      <a:pt x="5631" y="7857"/>
                      <a:pt x="5501" y="8116"/>
                      <a:pt x="5328" y="8116"/>
                    </a:cubicBezTo>
                    <a:cubicBezTo>
                      <a:pt x="5310" y="8116"/>
                      <a:pt x="5290" y="8113"/>
                      <a:pt x="5271" y="8106"/>
                    </a:cubicBezTo>
                    <a:cubicBezTo>
                      <a:pt x="4794" y="7963"/>
                      <a:pt x="4324" y="7881"/>
                      <a:pt x="3858" y="7881"/>
                    </a:cubicBezTo>
                    <a:cubicBezTo>
                      <a:pt x="3347" y="7881"/>
                      <a:pt x="2841" y="7980"/>
                      <a:pt x="2336" y="8206"/>
                    </a:cubicBezTo>
                    <a:cubicBezTo>
                      <a:pt x="1" y="9341"/>
                      <a:pt x="1001" y="11842"/>
                      <a:pt x="3336" y="12543"/>
                    </a:cubicBezTo>
                    <a:cubicBezTo>
                      <a:pt x="4837" y="13010"/>
                      <a:pt x="6739" y="12876"/>
                      <a:pt x="8273" y="12976"/>
                    </a:cubicBezTo>
                    <a:cubicBezTo>
                      <a:pt x="9993" y="13086"/>
                      <a:pt x="11703" y="13166"/>
                      <a:pt x="13414" y="13166"/>
                    </a:cubicBezTo>
                    <a:cubicBezTo>
                      <a:pt x="14822" y="13166"/>
                      <a:pt x="16231" y="13112"/>
                      <a:pt x="17647" y="12976"/>
                    </a:cubicBezTo>
                    <a:cubicBezTo>
                      <a:pt x="20215" y="12776"/>
                      <a:pt x="27287" y="12343"/>
                      <a:pt x="27087" y="8440"/>
                    </a:cubicBezTo>
                    <a:cubicBezTo>
                      <a:pt x="26987" y="6472"/>
                      <a:pt x="25252" y="4971"/>
                      <a:pt x="23417" y="4837"/>
                    </a:cubicBezTo>
                    <a:cubicBezTo>
                      <a:pt x="23303" y="4829"/>
                      <a:pt x="23189" y="4825"/>
                      <a:pt x="23076" y="4825"/>
                    </a:cubicBezTo>
                    <a:cubicBezTo>
                      <a:pt x="21323" y="4825"/>
                      <a:pt x="19830" y="5775"/>
                      <a:pt x="18514" y="6872"/>
                    </a:cubicBezTo>
                    <a:cubicBezTo>
                      <a:pt x="18480" y="6939"/>
                      <a:pt x="18414" y="6972"/>
                      <a:pt x="18347" y="6972"/>
                    </a:cubicBezTo>
                    <a:cubicBezTo>
                      <a:pt x="18293" y="7008"/>
                      <a:pt x="18233" y="7025"/>
                      <a:pt x="18172" y="7025"/>
                    </a:cubicBezTo>
                    <a:cubicBezTo>
                      <a:pt x="18008" y="7025"/>
                      <a:pt x="17847" y="6901"/>
                      <a:pt x="17847" y="6705"/>
                    </a:cubicBezTo>
                    <a:cubicBezTo>
                      <a:pt x="18112" y="2990"/>
                      <a:pt x="15408" y="0"/>
                      <a:pt x="1163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7" name="Google Shape;1547;p49"/>
              <p:cNvSpPr/>
              <p:nvPr/>
            </p:nvSpPr>
            <p:spPr>
              <a:xfrm>
                <a:off x="1436600" y="1088800"/>
                <a:ext cx="771850" cy="366875"/>
              </a:xfrm>
              <a:custGeom>
                <a:avLst/>
                <a:gdLst/>
                <a:ahLst/>
                <a:cxnLst/>
                <a:rect l="l" t="t" r="r" b="b"/>
                <a:pathLst>
                  <a:path w="30874" h="14675" extrusionOk="0">
                    <a:moveTo>
                      <a:pt x="13248" y="0"/>
                    </a:moveTo>
                    <a:cubicBezTo>
                      <a:pt x="13040" y="0"/>
                      <a:pt x="12833" y="10"/>
                      <a:pt x="12627" y="31"/>
                    </a:cubicBezTo>
                    <a:cubicBezTo>
                      <a:pt x="9091" y="431"/>
                      <a:pt x="4955" y="4801"/>
                      <a:pt x="7356" y="8370"/>
                    </a:cubicBezTo>
                    <a:cubicBezTo>
                      <a:pt x="7423" y="8437"/>
                      <a:pt x="7423" y="8470"/>
                      <a:pt x="7456" y="8503"/>
                    </a:cubicBezTo>
                    <a:cubicBezTo>
                      <a:pt x="7499" y="8547"/>
                      <a:pt x="7550" y="8565"/>
                      <a:pt x="7596" y="8565"/>
                    </a:cubicBezTo>
                    <a:cubicBezTo>
                      <a:pt x="7695" y="8565"/>
                      <a:pt x="7779" y="8483"/>
                      <a:pt x="7757" y="8370"/>
                    </a:cubicBezTo>
                    <a:cubicBezTo>
                      <a:pt x="7490" y="6435"/>
                      <a:pt x="7290" y="4868"/>
                      <a:pt x="8490" y="3133"/>
                    </a:cubicBezTo>
                    <a:cubicBezTo>
                      <a:pt x="9558" y="1599"/>
                      <a:pt x="11359" y="765"/>
                      <a:pt x="13261" y="698"/>
                    </a:cubicBezTo>
                    <a:cubicBezTo>
                      <a:pt x="13281" y="698"/>
                      <a:pt x="13302" y="698"/>
                      <a:pt x="13323" y="698"/>
                    </a:cubicBezTo>
                    <a:cubicBezTo>
                      <a:pt x="17093" y="698"/>
                      <a:pt x="19797" y="3720"/>
                      <a:pt x="19532" y="7436"/>
                    </a:cubicBezTo>
                    <a:cubicBezTo>
                      <a:pt x="19532" y="7623"/>
                      <a:pt x="19696" y="7728"/>
                      <a:pt x="19851" y="7728"/>
                    </a:cubicBezTo>
                    <a:cubicBezTo>
                      <a:pt x="19918" y="7728"/>
                      <a:pt x="19982" y="7709"/>
                      <a:pt x="20032" y="7670"/>
                    </a:cubicBezTo>
                    <a:cubicBezTo>
                      <a:pt x="20099" y="7670"/>
                      <a:pt x="20165" y="7636"/>
                      <a:pt x="20199" y="7603"/>
                    </a:cubicBezTo>
                    <a:cubicBezTo>
                      <a:pt x="21467" y="6429"/>
                      <a:pt x="23037" y="5527"/>
                      <a:pt x="24823" y="5527"/>
                    </a:cubicBezTo>
                    <a:cubicBezTo>
                      <a:pt x="24916" y="5527"/>
                      <a:pt x="25009" y="5530"/>
                      <a:pt x="25102" y="5535"/>
                    </a:cubicBezTo>
                    <a:cubicBezTo>
                      <a:pt x="26970" y="5668"/>
                      <a:pt x="28672" y="7169"/>
                      <a:pt x="28805" y="9137"/>
                    </a:cubicBezTo>
                    <a:cubicBezTo>
                      <a:pt x="29005" y="13040"/>
                      <a:pt x="21967" y="13474"/>
                      <a:pt x="19365" y="13674"/>
                    </a:cubicBezTo>
                    <a:cubicBezTo>
                      <a:pt x="17986" y="13792"/>
                      <a:pt x="16601" y="13839"/>
                      <a:pt x="15212" y="13839"/>
                    </a:cubicBezTo>
                    <a:cubicBezTo>
                      <a:pt x="13475" y="13839"/>
                      <a:pt x="11733" y="13766"/>
                      <a:pt x="9992" y="13674"/>
                    </a:cubicBezTo>
                    <a:cubicBezTo>
                      <a:pt x="8457" y="13607"/>
                      <a:pt x="6589" y="13674"/>
                      <a:pt x="5088" y="13274"/>
                    </a:cubicBezTo>
                    <a:cubicBezTo>
                      <a:pt x="2686" y="12540"/>
                      <a:pt x="1752" y="10038"/>
                      <a:pt x="4087" y="8937"/>
                    </a:cubicBezTo>
                    <a:cubicBezTo>
                      <a:pt x="4585" y="8688"/>
                      <a:pt x="5092" y="8581"/>
                      <a:pt x="5609" y="8581"/>
                    </a:cubicBezTo>
                    <a:cubicBezTo>
                      <a:pt x="6062" y="8581"/>
                      <a:pt x="6522" y="8663"/>
                      <a:pt x="6989" y="8804"/>
                    </a:cubicBezTo>
                    <a:cubicBezTo>
                      <a:pt x="7007" y="8806"/>
                      <a:pt x="7023" y="8807"/>
                      <a:pt x="7039" y="8807"/>
                    </a:cubicBezTo>
                    <a:cubicBezTo>
                      <a:pt x="7269" y="8807"/>
                      <a:pt x="7352" y="8593"/>
                      <a:pt x="7290" y="8437"/>
                    </a:cubicBezTo>
                    <a:cubicBezTo>
                      <a:pt x="7290" y="8370"/>
                      <a:pt x="7256" y="8337"/>
                      <a:pt x="7190" y="8337"/>
                    </a:cubicBezTo>
                    <a:cubicBezTo>
                      <a:pt x="6694" y="8086"/>
                      <a:pt x="6154" y="7974"/>
                      <a:pt x="5612" y="7974"/>
                    </a:cubicBezTo>
                    <a:cubicBezTo>
                      <a:pt x="2834" y="7974"/>
                      <a:pt x="1" y="10913"/>
                      <a:pt x="2820" y="13173"/>
                    </a:cubicBezTo>
                    <a:cubicBezTo>
                      <a:pt x="4688" y="14675"/>
                      <a:pt x="8124" y="14308"/>
                      <a:pt x="10358" y="14441"/>
                    </a:cubicBezTo>
                    <a:cubicBezTo>
                      <a:pt x="11854" y="14514"/>
                      <a:pt x="13338" y="14561"/>
                      <a:pt x="14814" y="14561"/>
                    </a:cubicBezTo>
                    <a:cubicBezTo>
                      <a:pt x="16728" y="14561"/>
                      <a:pt x="18630" y="14481"/>
                      <a:pt x="20532" y="14274"/>
                    </a:cubicBezTo>
                    <a:cubicBezTo>
                      <a:pt x="23735" y="13874"/>
                      <a:pt x="30873" y="12973"/>
                      <a:pt x="29339" y="8036"/>
                    </a:cubicBezTo>
                    <a:cubicBezTo>
                      <a:pt x="28620" y="5756"/>
                      <a:pt x="26878" y="4858"/>
                      <a:pt x="24974" y="4858"/>
                    </a:cubicBezTo>
                    <a:cubicBezTo>
                      <a:pt x="23341" y="4858"/>
                      <a:pt x="21590" y="5519"/>
                      <a:pt x="20266" y="6535"/>
                    </a:cubicBezTo>
                    <a:cubicBezTo>
                      <a:pt x="20486" y="2881"/>
                      <a:pt x="16779" y="0"/>
                      <a:pt x="13248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8" name="Google Shape;1548;p49"/>
              <p:cNvSpPr/>
              <p:nvPr/>
            </p:nvSpPr>
            <p:spPr>
              <a:xfrm>
                <a:off x="1497075" y="1106200"/>
                <a:ext cx="428650" cy="286925"/>
              </a:xfrm>
              <a:custGeom>
                <a:avLst/>
                <a:gdLst/>
                <a:ahLst/>
                <a:cxnLst/>
                <a:rect l="l" t="t" r="r" b="b"/>
                <a:pathLst>
                  <a:path w="17146" h="11477" extrusionOk="0">
                    <a:moveTo>
                      <a:pt x="10968" y="1"/>
                    </a:moveTo>
                    <a:cubicBezTo>
                      <a:pt x="10926" y="1"/>
                      <a:pt x="10884" y="1"/>
                      <a:pt x="10842" y="2"/>
                    </a:cubicBezTo>
                    <a:cubicBezTo>
                      <a:pt x="8940" y="69"/>
                      <a:pt x="7139" y="903"/>
                      <a:pt x="6071" y="2437"/>
                    </a:cubicBezTo>
                    <a:cubicBezTo>
                      <a:pt x="4871" y="4172"/>
                      <a:pt x="5071" y="5739"/>
                      <a:pt x="5338" y="7674"/>
                    </a:cubicBezTo>
                    <a:cubicBezTo>
                      <a:pt x="5360" y="7787"/>
                      <a:pt x="5276" y="7869"/>
                      <a:pt x="5177" y="7869"/>
                    </a:cubicBezTo>
                    <a:cubicBezTo>
                      <a:pt x="5131" y="7869"/>
                      <a:pt x="5080" y="7851"/>
                      <a:pt x="5037" y="7807"/>
                    </a:cubicBezTo>
                    <a:cubicBezTo>
                      <a:pt x="5004" y="7774"/>
                      <a:pt x="5004" y="7707"/>
                      <a:pt x="4937" y="7674"/>
                    </a:cubicBezTo>
                    <a:lnTo>
                      <a:pt x="4837" y="7774"/>
                    </a:lnTo>
                    <a:cubicBezTo>
                      <a:pt x="4900" y="7930"/>
                      <a:pt x="4787" y="8144"/>
                      <a:pt x="4581" y="8144"/>
                    </a:cubicBezTo>
                    <a:cubicBezTo>
                      <a:pt x="4567" y="8144"/>
                      <a:pt x="4552" y="8143"/>
                      <a:pt x="4537" y="8141"/>
                    </a:cubicBezTo>
                    <a:cubicBezTo>
                      <a:pt x="4070" y="8001"/>
                      <a:pt x="3609" y="7919"/>
                      <a:pt x="3153" y="7919"/>
                    </a:cubicBezTo>
                    <a:cubicBezTo>
                      <a:pt x="2633" y="7919"/>
                      <a:pt x="2117" y="8026"/>
                      <a:pt x="1602" y="8274"/>
                    </a:cubicBezTo>
                    <a:cubicBezTo>
                      <a:pt x="34" y="9075"/>
                      <a:pt x="0" y="10443"/>
                      <a:pt x="868" y="11477"/>
                    </a:cubicBezTo>
                    <a:cubicBezTo>
                      <a:pt x="934" y="11243"/>
                      <a:pt x="1035" y="10976"/>
                      <a:pt x="1135" y="10743"/>
                    </a:cubicBezTo>
                    <a:cubicBezTo>
                      <a:pt x="1649" y="9780"/>
                      <a:pt x="2780" y="9208"/>
                      <a:pt x="3871" y="9208"/>
                    </a:cubicBezTo>
                    <a:cubicBezTo>
                      <a:pt x="4406" y="9208"/>
                      <a:pt x="4932" y="9346"/>
                      <a:pt x="5371" y="9642"/>
                    </a:cubicBezTo>
                    <a:cubicBezTo>
                      <a:pt x="5471" y="9742"/>
                      <a:pt x="5671" y="9842"/>
                      <a:pt x="5771" y="9942"/>
                    </a:cubicBezTo>
                    <a:cubicBezTo>
                      <a:pt x="5771" y="9309"/>
                      <a:pt x="5871" y="8741"/>
                      <a:pt x="6038" y="8141"/>
                    </a:cubicBezTo>
                    <a:cubicBezTo>
                      <a:pt x="6572" y="5773"/>
                      <a:pt x="8240" y="3471"/>
                      <a:pt x="10741" y="2971"/>
                    </a:cubicBezTo>
                    <a:cubicBezTo>
                      <a:pt x="11091" y="2899"/>
                      <a:pt x="11430" y="2865"/>
                      <a:pt x="11759" y="2865"/>
                    </a:cubicBezTo>
                    <a:cubicBezTo>
                      <a:pt x="13872" y="2865"/>
                      <a:pt x="15547" y="4265"/>
                      <a:pt x="16846" y="5939"/>
                    </a:cubicBezTo>
                    <a:cubicBezTo>
                      <a:pt x="16913" y="6040"/>
                      <a:pt x="17046" y="6173"/>
                      <a:pt x="17113" y="6306"/>
                    </a:cubicBezTo>
                    <a:cubicBezTo>
                      <a:pt x="17146" y="2811"/>
                      <a:pt x="14571" y="1"/>
                      <a:pt x="1096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9" name="Google Shape;1549;p49"/>
              <p:cNvSpPr/>
              <p:nvPr/>
            </p:nvSpPr>
            <p:spPr>
              <a:xfrm>
                <a:off x="1936550" y="1226975"/>
                <a:ext cx="219350" cy="99450"/>
              </a:xfrm>
              <a:custGeom>
                <a:avLst/>
                <a:gdLst/>
                <a:ahLst/>
                <a:cxnLst/>
                <a:rect l="l" t="t" r="r" b="b"/>
                <a:pathLst>
                  <a:path w="8774" h="3978" extrusionOk="0">
                    <a:moveTo>
                      <a:pt x="4763" y="0"/>
                    </a:moveTo>
                    <a:cubicBezTo>
                      <a:pt x="3006" y="0"/>
                      <a:pt x="1436" y="902"/>
                      <a:pt x="167" y="2076"/>
                    </a:cubicBezTo>
                    <a:cubicBezTo>
                      <a:pt x="134" y="2109"/>
                      <a:pt x="34" y="2143"/>
                      <a:pt x="1" y="2143"/>
                    </a:cubicBezTo>
                    <a:cubicBezTo>
                      <a:pt x="368" y="2643"/>
                      <a:pt x="668" y="3177"/>
                      <a:pt x="901" y="3777"/>
                    </a:cubicBezTo>
                    <a:cubicBezTo>
                      <a:pt x="1635" y="3110"/>
                      <a:pt x="2436" y="2643"/>
                      <a:pt x="3336" y="2443"/>
                    </a:cubicBezTo>
                    <a:cubicBezTo>
                      <a:pt x="3803" y="2326"/>
                      <a:pt x="4289" y="2267"/>
                      <a:pt x="4776" y="2267"/>
                    </a:cubicBezTo>
                    <a:cubicBezTo>
                      <a:pt x="5823" y="2267"/>
                      <a:pt x="6875" y="2541"/>
                      <a:pt x="7740" y="3110"/>
                    </a:cubicBezTo>
                    <a:cubicBezTo>
                      <a:pt x="8140" y="3343"/>
                      <a:pt x="8473" y="3644"/>
                      <a:pt x="8774" y="3977"/>
                    </a:cubicBezTo>
                    <a:lnTo>
                      <a:pt x="8774" y="3610"/>
                    </a:lnTo>
                    <a:cubicBezTo>
                      <a:pt x="8640" y="1642"/>
                      <a:pt x="6906" y="141"/>
                      <a:pt x="5038" y="8"/>
                    </a:cubicBezTo>
                    <a:cubicBezTo>
                      <a:pt x="4946" y="3"/>
                      <a:pt x="4854" y="0"/>
                      <a:pt x="4763" y="0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0" name="Google Shape;1550;p49"/>
              <p:cNvSpPr/>
              <p:nvPr/>
            </p:nvSpPr>
            <p:spPr>
              <a:xfrm>
                <a:off x="1436600" y="1088800"/>
                <a:ext cx="771850" cy="366875"/>
              </a:xfrm>
              <a:custGeom>
                <a:avLst/>
                <a:gdLst/>
                <a:ahLst/>
                <a:cxnLst/>
                <a:rect l="l" t="t" r="r" b="b"/>
                <a:pathLst>
                  <a:path w="30874" h="14675" extrusionOk="0">
                    <a:moveTo>
                      <a:pt x="13248" y="0"/>
                    </a:moveTo>
                    <a:cubicBezTo>
                      <a:pt x="13040" y="0"/>
                      <a:pt x="12833" y="10"/>
                      <a:pt x="12627" y="31"/>
                    </a:cubicBezTo>
                    <a:cubicBezTo>
                      <a:pt x="9091" y="431"/>
                      <a:pt x="4955" y="4801"/>
                      <a:pt x="7356" y="8370"/>
                    </a:cubicBezTo>
                    <a:cubicBezTo>
                      <a:pt x="7423" y="8437"/>
                      <a:pt x="7423" y="8470"/>
                      <a:pt x="7456" y="8503"/>
                    </a:cubicBezTo>
                    <a:cubicBezTo>
                      <a:pt x="7499" y="8547"/>
                      <a:pt x="7550" y="8565"/>
                      <a:pt x="7596" y="8565"/>
                    </a:cubicBezTo>
                    <a:cubicBezTo>
                      <a:pt x="7695" y="8565"/>
                      <a:pt x="7779" y="8483"/>
                      <a:pt x="7757" y="8370"/>
                    </a:cubicBezTo>
                    <a:cubicBezTo>
                      <a:pt x="7490" y="6435"/>
                      <a:pt x="7290" y="4868"/>
                      <a:pt x="8490" y="3133"/>
                    </a:cubicBezTo>
                    <a:cubicBezTo>
                      <a:pt x="9558" y="1599"/>
                      <a:pt x="11359" y="765"/>
                      <a:pt x="13261" y="698"/>
                    </a:cubicBezTo>
                    <a:cubicBezTo>
                      <a:pt x="13281" y="698"/>
                      <a:pt x="13302" y="698"/>
                      <a:pt x="13323" y="698"/>
                    </a:cubicBezTo>
                    <a:cubicBezTo>
                      <a:pt x="17093" y="698"/>
                      <a:pt x="19797" y="3720"/>
                      <a:pt x="19532" y="7436"/>
                    </a:cubicBezTo>
                    <a:cubicBezTo>
                      <a:pt x="19532" y="7623"/>
                      <a:pt x="19696" y="7728"/>
                      <a:pt x="19851" y="7728"/>
                    </a:cubicBezTo>
                    <a:cubicBezTo>
                      <a:pt x="19918" y="7728"/>
                      <a:pt x="19982" y="7709"/>
                      <a:pt x="20032" y="7670"/>
                    </a:cubicBezTo>
                    <a:cubicBezTo>
                      <a:pt x="20099" y="7670"/>
                      <a:pt x="20165" y="7636"/>
                      <a:pt x="20199" y="7603"/>
                    </a:cubicBezTo>
                    <a:cubicBezTo>
                      <a:pt x="21467" y="6429"/>
                      <a:pt x="23037" y="5527"/>
                      <a:pt x="24823" y="5527"/>
                    </a:cubicBezTo>
                    <a:cubicBezTo>
                      <a:pt x="24916" y="5527"/>
                      <a:pt x="25009" y="5530"/>
                      <a:pt x="25102" y="5535"/>
                    </a:cubicBezTo>
                    <a:cubicBezTo>
                      <a:pt x="26970" y="5668"/>
                      <a:pt x="28672" y="7169"/>
                      <a:pt x="28805" y="9137"/>
                    </a:cubicBezTo>
                    <a:cubicBezTo>
                      <a:pt x="29005" y="13040"/>
                      <a:pt x="21967" y="13474"/>
                      <a:pt x="19365" y="13674"/>
                    </a:cubicBezTo>
                    <a:cubicBezTo>
                      <a:pt x="17986" y="13792"/>
                      <a:pt x="16601" y="13839"/>
                      <a:pt x="15212" y="13839"/>
                    </a:cubicBezTo>
                    <a:cubicBezTo>
                      <a:pt x="13475" y="13839"/>
                      <a:pt x="11733" y="13766"/>
                      <a:pt x="9992" y="13674"/>
                    </a:cubicBezTo>
                    <a:cubicBezTo>
                      <a:pt x="8457" y="13607"/>
                      <a:pt x="6589" y="13674"/>
                      <a:pt x="5088" y="13274"/>
                    </a:cubicBezTo>
                    <a:cubicBezTo>
                      <a:pt x="2686" y="12540"/>
                      <a:pt x="1752" y="10038"/>
                      <a:pt x="4087" y="8937"/>
                    </a:cubicBezTo>
                    <a:cubicBezTo>
                      <a:pt x="4585" y="8688"/>
                      <a:pt x="5092" y="8581"/>
                      <a:pt x="5609" y="8581"/>
                    </a:cubicBezTo>
                    <a:cubicBezTo>
                      <a:pt x="6062" y="8581"/>
                      <a:pt x="6522" y="8663"/>
                      <a:pt x="6989" y="8804"/>
                    </a:cubicBezTo>
                    <a:cubicBezTo>
                      <a:pt x="7007" y="8806"/>
                      <a:pt x="7023" y="8807"/>
                      <a:pt x="7039" y="8807"/>
                    </a:cubicBezTo>
                    <a:cubicBezTo>
                      <a:pt x="7269" y="8807"/>
                      <a:pt x="7352" y="8593"/>
                      <a:pt x="7290" y="8437"/>
                    </a:cubicBezTo>
                    <a:cubicBezTo>
                      <a:pt x="7290" y="8370"/>
                      <a:pt x="7256" y="8337"/>
                      <a:pt x="7190" y="8337"/>
                    </a:cubicBezTo>
                    <a:cubicBezTo>
                      <a:pt x="6694" y="8086"/>
                      <a:pt x="6154" y="7974"/>
                      <a:pt x="5612" y="7974"/>
                    </a:cubicBezTo>
                    <a:cubicBezTo>
                      <a:pt x="2834" y="7974"/>
                      <a:pt x="1" y="10913"/>
                      <a:pt x="2820" y="13173"/>
                    </a:cubicBezTo>
                    <a:cubicBezTo>
                      <a:pt x="4688" y="14675"/>
                      <a:pt x="8124" y="14308"/>
                      <a:pt x="10358" y="14441"/>
                    </a:cubicBezTo>
                    <a:cubicBezTo>
                      <a:pt x="11854" y="14514"/>
                      <a:pt x="13338" y="14561"/>
                      <a:pt x="14814" y="14561"/>
                    </a:cubicBezTo>
                    <a:cubicBezTo>
                      <a:pt x="16728" y="14561"/>
                      <a:pt x="18630" y="14481"/>
                      <a:pt x="20532" y="14274"/>
                    </a:cubicBezTo>
                    <a:cubicBezTo>
                      <a:pt x="23735" y="13874"/>
                      <a:pt x="30873" y="12973"/>
                      <a:pt x="29339" y="8036"/>
                    </a:cubicBezTo>
                    <a:cubicBezTo>
                      <a:pt x="28620" y="5756"/>
                      <a:pt x="26878" y="4858"/>
                      <a:pt x="24974" y="4858"/>
                    </a:cubicBezTo>
                    <a:cubicBezTo>
                      <a:pt x="23341" y="4858"/>
                      <a:pt x="21590" y="5519"/>
                      <a:pt x="20266" y="6535"/>
                    </a:cubicBezTo>
                    <a:cubicBezTo>
                      <a:pt x="20486" y="2881"/>
                      <a:pt x="16779" y="0"/>
                      <a:pt x="132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0" name="Google Shape;1551;p49"/>
          <p:cNvGrpSpPr/>
          <p:nvPr/>
        </p:nvGrpSpPr>
        <p:grpSpPr>
          <a:xfrm>
            <a:off x="1115616" y="0"/>
            <a:ext cx="408957" cy="419426"/>
            <a:chOff x="7390410" y="1714112"/>
            <a:chExt cx="339694" cy="348418"/>
          </a:xfrm>
        </p:grpSpPr>
        <p:sp>
          <p:nvSpPr>
            <p:cNvPr id="1552" name="Google Shape;1552;p49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49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49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1555;p49"/>
          <p:cNvGrpSpPr/>
          <p:nvPr/>
        </p:nvGrpSpPr>
        <p:grpSpPr>
          <a:xfrm rot="-1785717">
            <a:off x="6356198" y="897169"/>
            <a:ext cx="296925" cy="304551"/>
            <a:chOff x="7390410" y="1714112"/>
            <a:chExt cx="339694" cy="348418"/>
          </a:xfrm>
        </p:grpSpPr>
        <p:sp>
          <p:nvSpPr>
            <p:cNvPr id="1556" name="Google Shape;1556;p49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3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49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49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1568;p49"/>
          <p:cNvGrpSpPr/>
          <p:nvPr/>
        </p:nvGrpSpPr>
        <p:grpSpPr>
          <a:xfrm>
            <a:off x="3995936" y="4299942"/>
            <a:ext cx="706929" cy="682759"/>
            <a:chOff x="755600" y="1546046"/>
            <a:chExt cx="381135" cy="368104"/>
          </a:xfrm>
        </p:grpSpPr>
        <p:sp>
          <p:nvSpPr>
            <p:cNvPr id="1569" name="Google Shape;1569;p49"/>
            <p:cNvSpPr/>
            <p:nvPr/>
          </p:nvSpPr>
          <p:spPr>
            <a:xfrm>
              <a:off x="755600" y="1547600"/>
              <a:ext cx="368302" cy="366550"/>
            </a:xfrm>
            <a:custGeom>
              <a:avLst/>
              <a:gdLst/>
              <a:ahLst/>
              <a:cxnLst/>
              <a:rect l="l" t="t" r="r" b="b"/>
              <a:pathLst>
                <a:path w="10432" h="10337" extrusionOk="0">
                  <a:moveTo>
                    <a:pt x="2930" y="1"/>
                  </a:moveTo>
                  <a:cubicBezTo>
                    <a:pt x="2716" y="1"/>
                    <a:pt x="2573" y="96"/>
                    <a:pt x="2454" y="215"/>
                  </a:cubicBezTo>
                  <a:cubicBezTo>
                    <a:pt x="2358" y="120"/>
                    <a:pt x="2216" y="96"/>
                    <a:pt x="2073" y="96"/>
                  </a:cubicBezTo>
                  <a:cubicBezTo>
                    <a:pt x="1715" y="96"/>
                    <a:pt x="1430" y="358"/>
                    <a:pt x="1430" y="715"/>
                  </a:cubicBezTo>
                  <a:cubicBezTo>
                    <a:pt x="1430" y="834"/>
                    <a:pt x="1477" y="953"/>
                    <a:pt x="1525" y="1049"/>
                  </a:cubicBezTo>
                  <a:cubicBezTo>
                    <a:pt x="1406" y="1144"/>
                    <a:pt x="1287" y="1239"/>
                    <a:pt x="1192" y="1406"/>
                  </a:cubicBezTo>
                  <a:lnTo>
                    <a:pt x="1001" y="1787"/>
                  </a:lnTo>
                  <a:cubicBezTo>
                    <a:pt x="930" y="1906"/>
                    <a:pt x="810" y="2001"/>
                    <a:pt x="691" y="2049"/>
                  </a:cubicBezTo>
                  <a:lnTo>
                    <a:pt x="644" y="2144"/>
                  </a:lnTo>
                  <a:lnTo>
                    <a:pt x="644" y="2120"/>
                  </a:lnTo>
                  <a:cubicBezTo>
                    <a:pt x="596" y="2120"/>
                    <a:pt x="549" y="2144"/>
                    <a:pt x="525" y="2144"/>
                  </a:cubicBezTo>
                  <a:cubicBezTo>
                    <a:pt x="358" y="2215"/>
                    <a:pt x="239" y="2263"/>
                    <a:pt x="168" y="2382"/>
                  </a:cubicBezTo>
                  <a:cubicBezTo>
                    <a:pt x="72" y="2477"/>
                    <a:pt x="1" y="2620"/>
                    <a:pt x="1" y="2763"/>
                  </a:cubicBezTo>
                  <a:lnTo>
                    <a:pt x="1" y="2977"/>
                  </a:lnTo>
                  <a:cubicBezTo>
                    <a:pt x="1" y="2995"/>
                    <a:pt x="26" y="3001"/>
                    <a:pt x="65" y="3001"/>
                  </a:cubicBezTo>
                  <a:cubicBezTo>
                    <a:pt x="157" y="3001"/>
                    <a:pt x="326" y="2966"/>
                    <a:pt x="408" y="2966"/>
                  </a:cubicBezTo>
                  <a:cubicBezTo>
                    <a:pt x="432" y="2966"/>
                    <a:pt x="449" y="2969"/>
                    <a:pt x="453" y="2977"/>
                  </a:cubicBezTo>
                  <a:lnTo>
                    <a:pt x="96" y="3120"/>
                  </a:lnTo>
                  <a:cubicBezTo>
                    <a:pt x="120" y="3287"/>
                    <a:pt x="239" y="3406"/>
                    <a:pt x="406" y="3478"/>
                  </a:cubicBezTo>
                  <a:lnTo>
                    <a:pt x="834" y="3716"/>
                  </a:lnTo>
                  <a:cubicBezTo>
                    <a:pt x="1072" y="3882"/>
                    <a:pt x="1358" y="3930"/>
                    <a:pt x="1620" y="3930"/>
                  </a:cubicBezTo>
                  <a:lnTo>
                    <a:pt x="1787" y="3930"/>
                  </a:lnTo>
                  <a:cubicBezTo>
                    <a:pt x="2096" y="3930"/>
                    <a:pt x="2358" y="3835"/>
                    <a:pt x="2620" y="3692"/>
                  </a:cubicBezTo>
                  <a:lnTo>
                    <a:pt x="2692" y="3668"/>
                  </a:lnTo>
                  <a:cubicBezTo>
                    <a:pt x="2823" y="3584"/>
                    <a:pt x="2970" y="3543"/>
                    <a:pt x="3116" y="3543"/>
                  </a:cubicBezTo>
                  <a:cubicBezTo>
                    <a:pt x="3341" y="3543"/>
                    <a:pt x="3567" y="3638"/>
                    <a:pt x="3740" y="3811"/>
                  </a:cubicBezTo>
                  <a:cubicBezTo>
                    <a:pt x="4145" y="4287"/>
                    <a:pt x="4716" y="5145"/>
                    <a:pt x="4716" y="6383"/>
                  </a:cubicBezTo>
                  <a:cubicBezTo>
                    <a:pt x="4716" y="6669"/>
                    <a:pt x="4692" y="6978"/>
                    <a:pt x="4621" y="7288"/>
                  </a:cubicBezTo>
                  <a:cubicBezTo>
                    <a:pt x="4597" y="7431"/>
                    <a:pt x="4478" y="7597"/>
                    <a:pt x="4335" y="7621"/>
                  </a:cubicBezTo>
                  <a:cubicBezTo>
                    <a:pt x="4097" y="7669"/>
                    <a:pt x="3740" y="7859"/>
                    <a:pt x="3668" y="8264"/>
                  </a:cubicBezTo>
                  <a:lnTo>
                    <a:pt x="3097" y="8264"/>
                  </a:lnTo>
                  <a:cubicBezTo>
                    <a:pt x="2930" y="8264"/>
                    <a:pt x="2787" y="8502"/>
                    <a:pt x="2811" y="8741"/>
                  </a:cubicBezTo>
                  <a:lnTo>
                    <a:pt x="2859" y="9169"/>
                  </a:lnTo>
                  <a:cubicBezTo>
                    <a:pt x="2859" y="9217"/>
                    <a:pt x="2882" y="9288"/>
                    <a:pt x="2930" y="9312"/>
                  </a:cubicBezTo>
                  <a:cubicBezTo>
                    <a:pt x="2859" y="9336"/>
                    <a:pt x="2811" y="9336"/>
                    <a:pt x="2739" y="9336"/>
                  </a:cubicBezTo>
                  <a:cubicBezTo>
                    <a:pt x="2620" y="9336"/>
                    <a:pt x="2501" y="9312"/>
                    <a:pt x="2430" y="9217"/>
                  </a:cubicBezTo>
                  <a:cubicBezTo>
                    <a:pt x="2335" y="9145"/>
                    <a:pt x="2216" y="9098"/>
                    <a:pt x="2096" y="9098"/>
                  </a:cubicBezTo>
                  <a:cubicBezTo>
                    <a:pt x="1977" y="9098"/>
                    <a:pt x="1858" y="9145"/>
                    <a:pt x="1763" y="9217"/>
                  </a:cubicBezTo>
                  <a:cubicBezTo>
                    <a:pt x="1668" y="9312"/>
                    <a:pt x="1549" y="9336"/>
                    <a:pt x="1430" y="9336"/>
                  </a:cubicBezTo>
                  <a:cubicBezTo>
                    <a:pt x="1311" y="9336"/>
                    <a:pt x="1192" y="9312"/>
                    <a:pt x="1120" y="9217"/>
                  </a:cubicBezTo>
                  <a:cubicBezTo>
                    <a:pt x="1025" y="9145"/>
                    <a:pt x="906" y="9098"/>
                    <a:pt x="787" y="9098"/>
                  </a:cubicBezTo>
                  <a:cubicBezTo>
                    <a:pt x="668" y="9098"/>
                    <a:pt x="549" y="9145"/>
                    <a:pt x="453" y="9217"/>
                  </a:cubicBezTo>
                  <a:lnTo>
                    <a:pt x="120" y="9550"/>
                  </a:lnTo>
                  <a:cubicBezTo>
                    <a:pt x="72" y="9646"/>
                    <a:pt x="1" y="9765"/>
                    <a:pt x="1" y="9884"/>
                  </a:cubicBezTo>
                  <a:cubicBezTo>
                    <a:pt x="1" y="10027"/>
                    <a:pt x="48" y="10122"/>
                    <a:pt x="120" y="10217"/>
                  </a:cubicBezTo>
                  <a:cubicBezTo>
                    <a:pt x="215" y="10265"/>
                    <a:pt x="334" y="10336"/>
                    <a:pt x="453" y="10336"/>
                  </a:cubicBezTo>
                  <a:lnTo>
                    <a:pt x="9979" y="10336"/>
                  </a:lnTo>
                  <a:cubicBezTo>
                    <a:pt x="10217" y="10336"/>
                    <a:pt x="10432" y="10122"/>
                    <a:pt x="10432" y="9884"/>
                  </a:cubicBezTo>
                  <a:cubicBezTo>
                    <a:pt x="10432" y="9812"/>
                    <a:pt x="10408" y="9765"/>
                    <a:pt x="10360" y="9693"/>
                  </a:cubicBezTo>
                  <a:cubicBezTo>
                    <a:pt x="10360" y="9646"/>
                    <a:pt x="10312" y="9574"/>
                    <a:pt x="10289" y="9550"/>
                  </a:cubicBezTo>
                  <a:lnTo>
                    <a:pt x="9955" y="9217"/>
                  </a:lnTo>
                  <a:cubicBezTo>
                    <a:pt x="9881" y="9142"/>
                    <a:pt x="9779" y="9105"/>
                    <a:pt x="9672" y="9105"/>
                  </a:cubicBezTo>
                  <a:cubicBezTo>
                    <a:pt x="9607" y="9105"/>
                    <a:pt x="9541" y="9119"/>
                    <a:pt x="9479" y="9145"/>
                  </a:cubicBezTo>
                  <a:lnTo>
                    <a:pt x="9622" y="8693"/>
                  </a:lnTo>
                  <a:cubicBezTo>
                    <a:pt x="9622" y="8479"/>
                    <a:pt x="9503" y="8312"/>
                    <a:pt x="9336" y="8312"/>
                  </a:cubicBezTo>
                  <a:lnTo>
                    <a:pt x="7574" y="8312"/>
                  </a:lnTo>
                  <a:cubicBezTo>
                    <a:pt x="7717" y="8074"/>
                    <a:pt x="7931" y="7931"/>
                    <a:pt x="8217" y="7883"/>
                  </a:cubicBezTo>
                  <a:cubicBezTo>
                    <a:pt x="8574" y="7836"/>
                    <a:pt x="8884" y="7740"/>
                    <a:pt x="9122" y="7621"/>
                  </a:cubicBezTo>
                  <a:cubicBezTo>
                    <a:pt x="9908" y="7240"/>
                    <a:pt x="10432" y="6407"/>
                    <a:pt x="10432" y="5502"/>
                  </a:cubicBezTo>
                  <a:lnTo>
                    <a:pt x="10432" y="4430"/>
                  </a:lnTo>
                  <a:cubicBezTo>
                    <a:pt x="10432" y="3573"/>
                    <a:pt x="10003" y="2716"/>
                    <a:pt x="9336" y="2144"/>
                  </a:cubicBezTo>
                  <a:cubicBezTo>
                    <a:pt x="9026" y="1906"/>
                    <a:pt x="8669" y="1739"/>
                    <a:pt x="8312" y="1620"/>
                  </a:cubicBezTo>
                  <a:lnTo>
                    <a:pt x="6478" y="1072"/>
                  </a:lnTo>
                  <a:lnTo>
                    <a:pt x="6073" y="906"/>
                  </a:lnTo>
                  <a:cubicBezTo>
                    <a:pt x="6073" y="858"/>
                    <a:pt x="5883" y="810"/>
                    <a:pt x="5883" y="810"/>
                  </a:cubicBezTo>
                  <a:cubicBezTo>
                    <a:pt x="5669" y="748"/>
                    <a:pt x="5462" y="718"/>
                    <a:pt x="5258" y="718"/>
                  </a:cubicBezTo>
                  <a:cubicBezTo>
                    <a:pt x="5076" y="718"/>
                    <a:pt x="4896" y="742"/>
                    <a:pt x="4716" y="787"/>
                  </a:cubicBezTo>
                  <a:lnTo>
                    <a:pt x="4287" y="858"/>
                  </a:lnTo>
                  <a:cubicBezTo>
                    <a:pt x="4118" y="904"/>
                    <a:pt x="3949" y="930"/>
                    <a:pt x="3780" y="930"/>
                  </a:cubicBezTo>
                  <a:cubicBezTo>
                    <a:pt x="3687" y="930"/>
                    <a:pt x="3594" y="923"/>
                    <a:pt x="3502" y="906"/>
                  </a:cubicBezTo>
                  <a:cubicBezTo>
                    <a:pt x="3525" y="810"/>
                    <a:pt x="3549" y="715"/>
                    <a:pt x="3549" y="620"/>
                  </a:cubicBezTo>
                  <a:cubicBezTo>
                    <a:pt x="3549" y="263"/>
                    <a:pt x="3287" y="1"/>
                    <a:pt x="2930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19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" name="Google Shape;1570;p49"/>
            <p:cNvGrpSpPr/>
            <p:nvPr/>
          </p:nvGrpSpPr>
          <p:grpSpPr>
            <a:xfrm>
              <a:off x="755668" y="1546046"/>
              <a:ext cx="381067" cy="366555"/>
              <a:chOff x="271565" y="1131207"/>
              <a:chExt cx="439473" cy="422737"/>
            </a:xfrm>
          </p:grpSpPr>
          <p:sp>
            <p:nvSpPr>
              <p:cNvPr id="1571" name="Google Shape;1571;p49"/>
              <p:cNvSpPr/>
              <p:nvPr/>
            </p:nvSpPr>
            <p:spPr>
              <a:xfrm>
                <a:off x="335732" y="1140380"/>
                <a:ext cx="50810" cy="50810"/>
              </a:xfrm>
              <a:custGeom>
                <a:avLst/>
                <a:gdLst/>
                <a:ahLst/>
                <a:cxnLst/>
                <a:rect l="l" t="t" r="r" b="b"/>
                <a:pathLst>
                  <a:path w="1263" h="1263" extrusionOk="0">
                    <a:moveTo>
                      <a:pt x="644" y="1"/>
                    </a:moveTo>
                    <a:cubicBezTo>
                      <a:pt x="286" y="1"/>
                      <a:pt x="1" y="263"/>
                      <a:pt x="1" y="620"/>
                    </a:cubicBezTo>
                    <a:cubicBezTo>
                      <a:pt x="1" y="977"/>
                      <a:pt x="286" y="1263"/>
                      <a:pt x="644" y="1263"/>
                    </a:cubicBezTo>
                    <a:cubicBezTo>
                      <a:pt x="1001" y="1263"/>
                      <a:pt x="1263" y="977"/>
                      <a:pt x="1263" y="620"/>
                    </a:cubicBezTo>
                    <a:cubicBezTo>
                      <a:pt x="1263" y="310"/>
                      <a:pt x="1001" y="1"/>
                      <a:pt x="6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2" name="Google Shape;1572;p49"/>
              <p:cNvSpPr/>
              <p:nvPr/>
            </p:nvSpPr>
            <p:spPr>
              <a:xfrm>
                <a:off x="391290" y="1173931"/>
                <a:ext cx="306633" cy="317133"/>
              </a:xfrm>
              <a:custGeom>
                <a:avLst/>
                <a:gdLst/>
                <a:ahLst/>
                <a:cxnLst/>
                <a:rect l="l" t="t" r="r" b="b"/>
                <a:pathLst>
                  <a:path w="7622" h="7883" extrusionOk="0">
                    <a:moveTo>
                      <a:pt x="3121" y="0"/>
                    </a:moveTo>
                    <a:cubicBezTo>
                      <a:pt x="3121" y="0"/>
                      <a:pt x="1" y="4763"/>
                      <a:pt x="4430" y="7883"/>
                    </a:cubicBezTo>
                    <a:lnTo>
                      <a:pt x="4621" y="7883"/>
                    </a:lnTo>
                    <a:cubicBezTo>
                      <a:pt x="4621" y="7407"/>
                      <a:pt x="4931" y="7026"/>
                      <a:pt x="5407" y="6978"/>
                    </a:cubicBezTo>
                    <a:cubicBezTo>
                      <a:pt x="5764" y="6906"/>
                      <a:pt x="6074" y="6811"/>
                      <a:pt x="6312" y="6692"/>
                    </a:cubicBezTo>
                    <a:cubicBezTo>
                      <a:pt x="7121" y="6311"/>
                      <a:pt x="7622" y="5478"/>
                      <a:pt x="7622" y="4596"/>
                    </a:cubicBezTo>
                    <a:lnTo>
                      <a:pt x="7622" y="3525"/>
                    </a:lnTo>
                    <a:cubicBezTo>
                      <a:pt x="7622" y="2644"/>
                      <a:pt x="7193" y="1786"/>
                      <a:pt x="6526" y="1215"/>
                    </a:cubicBezTo>
                    <a:cubicBezTo>
                      <a:pt x="6216" y="977"/>
                      <a:pt x="5859" y="810"/>
                      <a:pt x="5502" y="691"/>
                    </a:cubicBezTo>
                    <a:lnTo>
                      <a:pt x="3668" y="143"/>
                    </a:lnTo>
                    <a:lnTo>
                      <a:pt x="3121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3" name="Google Shape;1573;p49"/>
              <p:cNvSpPr/>
              <p:nvPr/>
            </p:nvSpPr>
            <p:spPr>
              <a:xfrm>
                <a:off x="282105" y="1136558"/>
                <a:ext cx="287443" cy="354507"/>
              </a:xfrm>
              <a:custGeom>
                <a:avLst/>
                <a:gdLst/>
                <a:ahLst/>
                <a:cxnLst/>
                <a:rect l="l" t="t" r="r" b="b"/>
                <a:pathLst>
                  <a:path w="7145" h="8812" extrusionOk="0">
                    <a:moveTo>
                      <a:pt x="2834" y="1"/>
                    </a:moveTo>
                    <a:cubicBezTo>
                      <a:pt x="2477" y="1"/>
                      <a:pt x="2215" y="286"/>
                      <a:pt x="2215" y="643"/>
                    </a:cubicBezTo>
                    <a:lnTo>
                      <a:pt x="2215" y="763"/>
                    </a:lnTo>
                    <a:cubicBezTo>
                      <a:pt x="1762" y="786"/>
                      <a:pt x="1334" y="1025"/>
                      <a:pt x="1096" y="1406"/>
                    </a:cubicBezTo>
                    <a:lnTo>
                      <a:pt x="905" y="1787"/>
                    </a:lnTo>
                    <a:cubicBezTo>
                      <a:pt x="834" y="1906"/>
                      <a:pt x="714" y="2001"/>
                      <a:pt x="595" y="2072"/>
                    </a:cubicBezTo>
                    <a:lnTo>
                      <a:pt x="0" y="3096"/>
                    </a:lnTo>
                    <a:cubicBezTo>
                      <a:pt x="24" y="3287"/>
                      <a:pt x="143" y="3406"/>
                      <a:pt x="310" y="3501"/>
                    </a:cubicBezTo>
                    <a:lnTo>
                      <a:pt x="738" y="3739"/>
                    </a:lnTo>
                    <a:cubicBezTo>
                      <a:pt x="976" y="3882"/>
                      <a:pt x="1262" y="3930"/>
                      <a:pt x="1524" y="3930"/>
                    </a:cubicBezTo>
                    <a:lnTo>
                      <a:pt x="1691" y="3930"/>
                    </a:lnTo>
                    <a:cubicBezTo>
                      <a:pt x="2000" y="3930"/>
                      <a:pt x="2262" y="3858"/>
                      <a:pt x="2524" y="3692"/>
                    </a:cubicBezTo>
                    <a:lnTo>
                      <a:pt x="2596" y="3668"/>
                    </a:lnTo>
                    <a:cubicBezTo>
                      <a:pt x="2727" y="3583"/>
                      <a:pt x="2874" y="3543"/>
                      <a:pt x="3020" y="3543"/>
                    </a:cubicBezTo>
                    <a:cubicBezTo>
                      <a:pt x="3245" y="3543"/>
                      <a:pt x="3471" y="3638"/>
                      <a:pt x="3644" y="3811"/>
                    </a:cubicBezTo>
                    <a:cubicBezTo>
                      <a:pt x="4049" y="4287"/>
                      <a:pt x="4620" y="5168"/>
                      <a:pt x="4620" y="6383"/>
                    </a:cubicBezTo>
                    <a:cubicBezTo>
                      <a:pt x="4620" y="6669"/>
                      <a:pt x="4596" y="6978"/>
                      <a:pt x="4525" y="7312"/>
                    </a:cubicBezTo>
                    <a:cubicBezTo>
                      <a:pt x="4501" y="7454"/>
                      <a:pt x="4382" y="7597"/>
                      <a:pt x="4239" y="7621"/>
                    </a:cubicBezTo>
                    <a:cubicBezTo>
                      <a:pt x="3929" y="7716"/>
                      <a:pt x="3477" y="7955"/>
                      <a:pt x="3548" y="8574"/>
                    </a:cubicBezTo>
                    <a:lnTo>
                      <a:pt x="7144" y="8812"/>
                    </a:lnTo>
                    <a:cubicBezTo>
                      <a:pt x="4382" y="6264"/>
                      <a:pt x="5311" y="2453"/>
                      <a:pt x="5930" y="834"/>
                    </a:cubicBezTo>
                    <a:lnTo>
                      <a:pt x="5787" y="810"/>
                    </a:lnTo>
                    <a:cubicBezTo>
                      <a:pt x="5573" y="747"/>
                      <a:pt x="5366" y="718"/>
                      <a:pt x="5162" y="718"/>
                    </a:cubicBezTo>
                    <a:cubicBezTo>
                      <a:pt x="4980" y="718"/>
                      <a:pt x="4800" y="741"/>
                      <a:pt x="4620" y="786"/>
                    </a:cubicBezTo>
                    <a:lnTo>
                      <a:pt x="4191" y="882"/>
                    </a:lnTo>
                    <a:cubicBezTo>
                      <a:pt x="4030" y="911"/>
                      <a:pt x="3868" y="931"/>
                      <a:pt x="3706" y="931"/>
                    </a:cubicBezTo>
                    <a:cubicBezTo>
                      <a:pt x="3606" y="931"/>
                      <a:pt x="3506" y="924"/>
                      <a:pt x="3406" y="905"/>
                    </a:cubicBezTo>
                    <a:cubicBezTo>
                      <a:pt x="3429" y="810"/>
                      <a:pt x="3453" y="715"/>
                      <a:pt x="3453" y="643"/>
                    </a:cubicBezTo>
                    <a:cubicBezTo>
                      <a:pt x="3453" y="286"/>
                      <a:pt x="3191" y="1"/>
                      <a:pt x="283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4" name="Google Shape;1574;p49"/>
              <p:cNvSpPr/>
              <p:nvPr/>
            </p:nvSpPr>
            <p:spPr>
              <a:xfrm>
                <a:off x="343416" y="1216093"/>
                <a:ext cx="49845" cy="38339"/>
              </a:xfrm>
              <a:custGeom>
                <a:avLst/>
                <a:gdLst/>
                <a:ahLst/>
                <a:cxnLst/>
                <a:rect l="l" t="t" r="r" b="b"/>
                <a:pathLst>
                  <a:path w="1239" h="953" extrusionOk="0">
                    <a:moveTo>
                      <a:pt x="619" y="0"/>
                    </a:moveTo>
                    <a:cubicBezTo>
                      <a:pt x="262" y="0"/>
                      <a:pt x="0" y="214"/>
                      <a:pt x="0" y="476"/>
                    </a:cubicBezTo>
                    <a:cubicBezTo>
                      <a:pt x="0" y="738"/>
                      <a:pt x="286" y="953"/>
                      <a:pt x="619" y="953"/>
                    </a:cubicBezTo>
                    <a:cubicBezTo>
                      <a:pt x="977" y="953"/>
                      <a:pt x="1239" y="738"/>
                      <a:pt x="1239" y="476"/>
                    </a:cubicBezTo>
                    <a:cubicBezTo>
                      <a:pt x="1239" y="214"/>
                      <a:pt x="977" y="0"/>
                      <a:pt x="61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5" name="Google Shape;1575;p49"/>
              <p:cNvSpPr/>
              <p:nvPr/>
            </p:nvSpPr>
            <p:spPr>
              <a:xfrm>
                <a:off x="460284" y="1492955"/>
                <a:ext cx="237639" cy="59420"/>
              </a:xfrm>
              <a:custGeom>
                <a:avLst/>
                <a:gdLst/>
                <a:ahLst/>
                <a:cxnLst/>
                <a:rect l="l" t="t" r="r" b="b"/>
                <a:pathLst>
                  <a:path w="5907" h="1477" extrusionOk="0">
                    <a:moveTo>
                      <a:pt x="1382" y="0"/>
                    </a:moveTo>
                    <a:cubicBezTo>
                      <a:pt x="1" y="929"/>
                      <a:pt x="1072" y="1477"/>
                      <a:pt x="1072" y="1477"/>
                    </a:cubicBezTo>
                    <a:lnTo>
                      <a:pt x="5454" y="1477"/>
                    </a:lnTo>
                    <a:cubicBezTo>
                      <a:pt x="5692" y="1477"/>
                      <a:pt x="5907" y="1263"/>
                      <a:pt x="5907" y="1024"/>
                    </a:cubicBezTo>
                    <a:cubicBezTo>
                      <a:pt x="5907" y="977"/>
                      <a:pt x="5883" y="905"/>
                      <a:pt x="5835" y="858"/>
                    </a:cubicBezTo>
                    <a:cubicBezTo>
                      <a:pt x="5835" y="786"/>
                      <a:pt x="5787" y="739"/>
                      <a:pt x="5764" y="715"/>
                    </a:cubicBezTo>
                    <a:lnTo>
                      <a:pt x="5430" y="381"/>
                    </a:lnTo>
                    <a:cubicBezTo>
                      <a:pt x="5335" y="286"/>
                      <a:pt x="5222" y="239"/>
                      <a:pt x="5112" y="239"/>
                    </a:cubicBezTo>
                    <a:cubicBezTo>
                      <a:pt x="5002" y="239"/>
                      <a:pt x="4894" y="286"/>
                      <a:pt x="4811" y="381"/>
                    </a:cubicBezTo>
                    <a:cubicBezTo>
                      <a:pt x="4740" y="429"/>
                      <a:pt x="4692" y="477"/>
                      <a:pt x="4621" y="477"/>
                    </a:cubicBezTo>
                    <a:cubicBezTo>
                      <a:pt x="4478" y="477"/>
                      <a:pt x="4287" y="358"/>
                      <a:pt x="4168" y="239"/>
                    </a:cubicBezTo>
                    <a:cubicBezTo>
                      <a:pt x="4168" y="239"/>
                      <a:pt x="2834" y="24"/>
                      <a:pt x="138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6" name="Google Shape;1576;p49"/>
              <p:cNvSpPr/>
              <p:nvPr/>
            </p:nvSpPr>
            <p:spPr>
              <a:xfrm>
                <a:off x="278243" y="1492955"/>
                <a:ext cx="238604" cy="59420"/>
              </a:xfrm>
              <a:custGeom>
                <a:avLst/>
                <a:gdLst/>
                <a:ahLst/>
                <a:cxnLst/>
                <a:rect l="l" t="t" r="r" b="b"/>
                <a:pathLst>
                  <a:path w="5931" h="1477" extrusionOk="0">
                    <a:moveTo>
                      <a:pt x="5931" y="0"/>
                    </a:moveTo>
                    <a:lnTo>
                      <a:pt x="5931" y="0"/>
                    </a:lnTo>
                    <a:cubicBezTo>
                      <a:pt x="5121" y="24"/>
                      <a:pt x="3692" y="120"/>
                      <a:pt x="3073" y="381"/>
                    </a:cubicBezTo>
                    <a:cubicBezTo>
                      <a:pt x="2978" y="477"/>
                      <a:pt x="2859" y="501"/>
                      <a:pt x="2739" y="501"/>
                    </a:cubicBezTo>
                    <a:cubicBezTo>
                      <a:pt x="2620" y="501"/>
                      <a:pt x="2501" y="477"/>
                      <a:pt x="2406" y="381"/>
                    </a:cubicBezTo>
                    <a:cubicBezTo>
                      <a:pt x="2335" y="286"/>
                      <a:pt x="2216" y="262"/>
                      <a:pt x="2096" y="262"/>
                    </a:cubicBezTo>
                    <a:cubicBezTo>
                      <a:pt x="1977" y="262"/>
                      <a:pt x="1858" y="286"/>
                      <a:pt x="1763" y="381"/>
                    </a:cubicBezTo>
                    <a:cubicBezTo>
                      <a:pt x="1668" y="477"/>
                      <a:pt x="1549" y="501"/>
                      <a:pt x="1430" y="501"/>
                    </a:cubicBezTo>
                    <a:cubicBezTo>
                      <a:pt x="1311" y="501"/>
                      <a:pt x="1192" y="477"/>
                      <a:pt x="1096" y="381"/>
                    </a:cubicBezTo>
                    <a:cubicBezTo>
                      <a:pt x="1025" y="286"/>
                      <a:pt x="906" y="262"/>
                      <a:pt x="787" y="262"/>
                    </a:cubicBezTo>
                    <a:cubicBezTo>
                      <a:pt x="668" y="262"/>
                      <a:pt x="549" y="286"/>
                      <a:pt x="453" y="381"/>
                    </a:cubicBezTo>
                    <a:lnTo>
                      <a:pt x="120" y="715"/>
                    </a:lnTo>
                    <a:cubicBezTo>
                      <a:pt x="72" y="786"/>
                      <a:pt x="1" y="905"/>
                      <a:pt x="1" y="1024"/>
                    </a:cubicBezTo>
                    <a:cubicBezTo>
                      <a:pt x="1" y="1191"/>
                      <a:pt x="48" y="1263"/>
                      <a:pt x="120" y="1358"/>
                    </a:cubicBezTo>
                    <a:cubicBezTo>
                      <a:pt x="215" y="1429"/>
                      <a:pt x="334" y="1477"/>
                      <a:pt x="453" y="1477"/>
                    </a:cubicBezTo>
                    <a:lnTo>
                      <a:pt x="5597" y="1477"/>
                    </a:lnTo>
                    <a:cubicBezTo>
                      <a:pt x="5216" y="739"/>
                      <a:pt x="5812" y="72"/>
                      <a:pt x="59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7" name="Google Shape;1577;p49"/>
              <p:cNvSpPr/>
              <p:nvPr/>
            </p:nvSpPr>
            <p:spPr>
              <a:xfrm>
                <a:off x="463181" y="1470909"/>
                <a:ext cx="202156" cy="80219"/>
              </a:xfrm>
              <a:custGeom>
                <a:avLst/>
                <a:gdLst/>
                <a:ahLst/>
                <a:cxnLst/>
                <a:rect l="l" t="t" r="r" b="b"/>
                <a:pathLst>
                  <a:path w="5025" h="1994" extrusionOk="0">
                    <a:moveTo>
                      <a:pt x="810" y="1"/>
                    </a:moveTo>
                    <a:cubicBezTo>
                      <a:pt x="810" y="1"/>
                      <a:pt x="0" y="596"/>
                      <a:pt x="857" y="1525"/>
                    </a:cubicBezTo>
                    <a:cubicBezTo>
                      <a:pt x="870" y="1528"/>
                      <a:pt x="883" y="1530"/>
                      <a:pt x="895" y="1530"/>
                    </a:cubicBezTo>
                    <a:cubicBezTo>
                      <a:pt x="977" y="1530"/>
                      <a:pt x="1051" y="1468"/>
                      <a:pt x="1072" y="1406"/>
                    </a:cubicBezTo>
                    <a:lnTo>
                      <a:pt x="1215" y="1049"/>
                    </a:lnTo>
                    <a:cubicBezTo>
                      <a:pt x="1259" y="959"/>
                      <a:pt x="1330" y="917"/>
                      <a:pt x="1398" y="917"/>
                    </a:cubicBezTo>
                    <a:cubicBezTo>
                      <a:pt x="1474" y="917"/>
                      <a:pt x="1546" y="971"/>
                      <a:pt x="1572" y="1072"/>
                    </a:cubicBezTo>
                    <a:lnTo>
                      <a:pt x="1881" y="1834"/>
                    </a:lnTo>
                    <a:cubicBezTo>
                      <a:pt x="1908" y="1939"/>
                      <a:pt x="1984" y="1994"/>
                      <a:pt x="2064" y="1994"/>
                    </a:cubicBezTo>
                    <a:cubicBezTo>
                      <a:pt x="2129" y="1994"/>
                      <a:pt x="2196" y="1957"/>
                      <a:pt x="2239" y="1882"/>
                    </a:cubicBezTo>
                    <a:lnTo>
                      <a:pt x="2667" y="1072"/>
                    </a:lnTo>
                    <a:cubicBezTo>
                      <a:pt x="2720" y="1007"/>
                      <a:pt x="2786" y="970"/>
                      <a:pt x="2852" y="970"/>
                    </a:cubicBezTo>
                    <a:cubicBezTo>
                      <a:pt x="2905" y="970"/>
                      <a:pt x="2958" y="995"/>
                      <a:pt x="3001" y="1049"/>
                    </a:cubicBezTo>
                    <a:lnTo>
                      <a:pt x="3144" y="1215"/>
                    </a:lnTo>
                    <a:cubicBezTo>
                      <a:pt x="3191" y="1275"/>
                      <a:pt x="3245" y="1305"/>
                      <a:pt x="3298" y="1305"/>
                    </a:cubicBezTo>
                    <a:cubicBezTo>
                      <a:pt x="3352" y="1305"/>
                      <a:pt x="3405" y="1275"/>
                      <a:pt x="3453" y="1215"/>
                    </a:cubicBezTo>
                    <a:lnTo>
                      <a:pt x="3715" y="882"/>
                    </a:lnTo>
                    <a:cubicBezTo>
                      <a:pt x="3750" y="829"/>
                      <a:pt x="3796" y="805"/>
                      <a:pt x="3842" y="805"/>
                    </a:cubicBezTo>
                    <a:cubicBezTo>
                      <a:pt x="3921" y="805"/>
                      <a:pt x="4004" y="872"/>
                      <a:pt x="4048" y="977"/>
                    </a:cubicBezTo>
                    <a:lnTo>
                      <a:pt x="4239" y="1620"/>
                    </a:lnTo>
                    <a:cubicBezTo>
                      <a:pt x="4275" y="1715"/>
                      <a:pt x="4358" y="1763"/>
                      <a:pt x="4441" y="1763"/>
                    </a:cubicBezTo>
                    <a:cubicBezTo>
                      <a:pt x="4525" y="1763"/>
                      <a:pt x="4608" y="1715"/>
                      <a:pt x="4644" y="1620"/>
                    </a:cubicBezTo>
                    <a:lnTo>
                      <a:pt x="5025" y="382"/>
                    </a:lnTo>
                    <a:cubicBezTo>
                      <a:pt x="5025" y="191"/>
                      <a:pt x="4906" y="1"/>
                      <a:pt x="47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8" name="Google Shape;1578;p49"/>
              <p:cNvSpPr/>
              <p:nvPr/>
            </p:nvSpPr>
            <p:spPr>
              <a:xfrm>
                <a:off x="390364" y="1469944"/>
                <a:ext cx="107334" cy="80581"/>
              </a:xfrm>
              <a:custGeom>
                <a:avLst/>
                <a:gdLst/>
                <a:ahLst/>
                <a:cxnLst/>
                <a:rect l="l" t="t" r="r" b="b"/>
                <a:pathLst>
                  <a:path w="2668" h="2003" extrusionOk="0">
                    <a:moveTo>
                      <a:pt x="310" y="1"/>
                    </a:moveTo>
                    <a:cubicBezTo>
                      <a:pt x="143" y="1"/>
                      <a:pt x="0" y="239"/>
                      <a:pt x="24" y="477"/>
                    </a:cubicBezTo>
                    <a:lnTo>
                      <a:pt x="72" y="882"/>
                    </a:lnTo>
                    <a:cubicBezTo>
                      <a:pt x="72" y="977"/>
                      <a:pt x="119" y="1049"/>
                      <a:pt x="143" y="1073"/>
                    </a:cubicBezTo>
                    <a:lnTo>
                      <a:pt x="881" y="1930"/>
                    </a:lnTo>
                    <a:cubicBezTo>
                      <a:pt x="920" y="1978"/>
                      <a:pt x="970" y="2003"/>
                      <a:pt x="1020" y="2003"/>
                    </a:cubicBezTo>
                    <a:cubicBezTo>
                      <a:pt x="1095" y="2003"/>
                      <a:pt x="1172" y="1948"/>
                      <a:pt x="1215" y="1835"/>
                    </a:cubicBezTo>
                    <a:lnTo>
                      <a:pt x="1548" y="930"/>
                    </a:lnTo>
                    <a:cubicBezTo>
                      <a:pt x="1578" y="810"/>
                      <a:pt x="1645" y="756"/>
                      <a:pt x="1721" y="756"/>
                    </a:cubicBezTo>
                    <a:cubicBezTo>
                      <a:pt x="1766" y="756"/>
                      <a:pt x="1813" y="775"/>
                      <a:pt x="1858" y="811"/>
                    </a:cubicBezTo>
                    <a:lnTo>
                      <a:pt x="2572" y="1454"/>
                    </a:lnTo>
                    <a:cubicBezTo>
                      <a:pt x="2620" y="1477"/>
                      <a:pt x="2644" y="1525"/>
                      <a:pt x="2667" y="1525"/>
                    </a:cubicBezTo>
                    <a:cubicBezTo>
                      <a:pt x="2405" y="930"/>
                      <a:pt x="2477" y="358"/>
                      <a:pt x="264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9" name="Google Shape;1579;p49"/>
              <p:cNvSpPr/>
              <p:nvPr/>
            </p:nvSpPr>
            <p:spPr>
              <a:xfrm>
                <a:off x="278243" y="1221805"/>
                <a:ext cx="30695" cy="42201"/>
              </a:xfrm>
              <a:custGeom>
                <a:avLst/>
                <a:gdLst/>
                <a:ahLst/>
                <a:cxnLst/>
                <a:rect l="l" t="t" r="r" b="b"/>
                <a:pathLst>
                  <a:path w="763" h="1049" extrusionOk="0">
                    <a:moveTo>
                      <a:pt x="644" y="1"/>
                    </a:moveTo>
                    <a:cubicBezTo>
                      <a:pt x="596" y="1"/>
                      <a:pt x="549" y="25"/>
                      <a:pt x="525" y="25"/>
                    </a:cubicBezTo>
                    <a:cubicBezTo>
                      <a:pt x="358" y="96"/>
                      <a:pt x="239" y="144"/>
                      <a:pt x="168" y="263"/>
                    </a:cubicBezTo>
                    <a:cubicBezTo>
                      <a:pt x="72" y="358"/>
                      <a:pt x="1" y="501"/>
                      <a:pt x="1" y="668"/>
                    </a:cubicBezTo>
                    <a:lnTo>
                      <a:pt x="1" y="858"/>
                    </a:lnTo>
                    <a:cubicBezTo>
                      <a:pt x="1" y="930"/>
                      <a:pt x="1" y="977"/>
                      <a:pt x="48" y="1049"/>
                    </a:cubicBezTo>
                    <a:lnTo>
                      <a:pt x="358" y="906"/>
                    </a:lnTo>
                    <a:cubicBezTo>
                      <a:pt x="644" y="787"/>
                      <a:pt x="763" y="477"/>
                      <a:pt x="691" y="192"/>
                    </a:cubicBezTo>
                    <a:cubicBezTo>
                      <a:pt x="668" y="120"/>
                      <a:pt x="668" y="72"/>
                      <a:pt x="64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0" name="Google Shape;1580;p49"/>
              <p:cNvSpPr/>
              <p:nvPr/>
            </p:nvSpPr>
            <p:spPr>
              <a:xfrm>
                <a:off x="348203" y="1200242"/>
                <a:ext cx="11546" cy="21604"/>
              </a:xfrm>
              <a:custGeom>
                <a:avLst/>
                <a:gdLst/>
                <a:ahLst/>
                <a:cxnLst/>
                <a:rect l="l" t="t" r="r" b="b"/>
                <a:pathLst>
                  <a:path w="287" h="537" extrusionOk="0">
                    <a:moveTo>
                      <a:pt x="96" y="0"/>
                    </a:moveTo>
                    <a:cubicBezTo>
                      <a:pt x="32" y="0"/>
                      <a:pt x="0" y="78"/>
                      <a:pt x="0" y="156"/>
                    </a:cubicBezTo>
                    <a:lnTo>
                      <a:pt x="0" y="394"/>
                    </a:lnTo>
                    <a:cubicBezTo>
                      <a:pt x="0" y="489"/>
                      <a:pt x="48" y="537"/>
                      <a:pt x="143" y="537"/>
                    </a:cubicBezTo>
                    <a:cubicBezTo>
                      <a:pt x="238" y="537"/>
                      <a:pt x="286" y="489"/>
                      <a:pt x="286" y="394"/>
                    </a:cubicBezTo>
                    <a:lnTo>
                      <a:pt x="286" y="156"/>
                    </a:lnTo>
                    <a:cubicBezTo>
                      <a:pt x="286" y="61"/>
                      <a:pt x="238" y="13"/>
                      <a:pt x="143" y="13"/>
                    </a:cubicBezTo>
                    <a:cubicBezTo>
                      <a:pt x="126" y="4"/>
                      <a:pt x="110" y="0"/>
                      <a:pt x="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1" name="Google Shape;1581;p49"/>
              <p:cNvSpPr/>
              <p:nvPr/>
            </p:nvSpPr>
            <p:spPr>
              <a:xfrm>
                <a:off x="271565" y="1131207"/>
                <a:ext cx="439473" cy="422737"/>
              </a:xfrm>
              <a:custGeom>
                <a:avLst/>
                <a:gdLst/>
                <a:ahLst/>
                <a:cxnLst/>
                <a:rect l="l" t="t" r="r" b="b"/>
                <a:pathLst>
                  <a:path w="10924" h="10508" extrusionOk="0">
                    <a:moveTo>
                      <a:pt x="2242" y="401"/>
                    </a:moveTo>
                    <a:cubicBezTo>
                      <a:pt x="2288" y="401"/>
                      <a:pt x="2334" y="407"/>
                      <a:pt x="2382" y="419"/>
                    </a:cubicBezTo>
                    <a:cubicBezTo>
                      <a:pt x="2286" y="538"/>
                      <a:pt x="2262" y="681"/>
                      <a:pt x="2239" y="824"/>
                    </a:cubicBezTo>
                    <a:cubicBezTo>
                      <a:pt x="2072" y="848"/>
                      <a:pt x="1905" y="896"/>
                      <a:pt x="1786" y="967"/>
                    </a:cubicBezTo>
                    <a:cubicBezTo>
                      <a:pt x="1704" y="657"/>
                      <a:pt x="1944" y="401"/>
                      <a:pt x="2242" y="401"/>
                    </a:cubicBezTo>
                    <a:close/>
                    <a:moveTo>
                      <a:pt x="643" y="2467"/>
                    </a:moveTo>
                    <a:lnTo>
                      <a:pt x="643" y="2467"/>
                    </a:lnTo>
                    <a:cubicBezTo>
                      <a:pt x="834" y="3039"/>
                      <a:pt x="381" y="3086"/>
                      <a:pt x="334" y="3158"/>
                    </a:cubicBezTo>
                    <a:cubicBezTo>
                      <a:pt x="334" y="2848"/>
                      <a:pt x="357" y="2563"/>
                      <a:pt x="643" y="2467"/>
                    </a:cubicBezTo>
                    <a:close/>
                    <a:moveTo>
                      <a:pt x="4763" y="9373"/>
                    </a:moveTo>
                    <a:lnTo>
                      <a:pt x="5430" y="9993"/>
                    </a:lnTo>
                    <a:cubicBezTo>
                      <a:pt x="5507" y="10051"/>
                      <a:pt x="5596" y="10081"/>
                      <a:pt x="5681" y="10081"/>
                    </a:cubicBezTo>
                    <a:cubicBezTo>
                      <a:pt x="5805" y="10081"/>
                      <a:pt x="5921" y="10015"/>
                      <a:pt x="5978" y="9874"/>
                    </a:cubicBezTo>
                    <a:cubicBezTo>
                      <a:pt x="6097" y="9612"/>
                      <a:pt x="6120" y="9493"/>
                      <a:pt x="6192" y="9493"/>
                    </a:cubicBezTo>
                    <a:cubicBezTo>
                      <a:pt x="6216" y="9493"/>
                      <a:pt x="6216" y="9516"/>
                      <a:pt x="6549" y="10326"/>
                    </a:cubicBezTo>
                    <a:lnTo>
                      <a:pt x="4334" y="10326"/>
                    </a:lnTo>
                    <a:lnTo>
                      <a:pt x="4668" y="9397"/>
                    </a:lnTo>
                    <a:cubicBezTo>
                      <a:pt x="4692" y="9397"/>
                      <a:pt x="4739" y="9373"/>
                      <a:pt x="4763" y="9373"/>
                    </a:cubicBezTo>
                    <a:close/>
                    <a:moveTo>
                      <a:pt x="8595" y="9399"/>
                    </a:moveTo>
                    <a:cubicBezTo>
                      <a:pt x="8638" y="9399"/>
                      <a:pt x="8694" y="9627"/>
                      <a:pt x="8835" y="10112"/>
                    </a:cubicBezTo>
                    <a:cubicBezTo>
                      <a:pt x="8859" y="10207"/>
                      <a:pt x="8931" y="10302"/>
                      <a:pt x="8978" y="10326"/>
                    </a:cubicBezTo>
                    <a:lnTo>
                      <a:pt x="7168" y="10326"/>
                    </a:lnTo>
                    <a:cubicBezTo>
                      <a:pt x="7621" y="9516"/>
                      <a:pt x="7597" y="9588"/>
                      <a:pt x="7597" y="9540"/>
                    </a:cubicBezTo>
                    <a:lnTo>
                      <a:pt x="7597" y="9540"/>
                    </a:lnTo>
                    <a:cubicBezTo>
                      <a:pt x="7716" y="9635"/>
                      <a:pt x="7716" y="9659"/>
                      <a:pt x="7764" y="9755"/>
                    </a:cubicBezTo>
                    <a:cubicBezTo>
                      <a:pt x="7835" y="9838"/>
                      <a:pt x="7930" y="9880"/>
                      <a:pt x="8029" y="9880"/>
                    </a:cubicBezTo>
                    <a:cubicBezTo>
                      <a:pt x="8127" y="9880"/>
                      <a:pt x="8228" y="9838"/>
                      <a:pt x="8311" y="9755"/>
                    </a:cubicBezTo>
                    <a:lnTo>
                      <a:pt x="8573" y="9421"/>
                    </a:lnTo>
                    <a:cubicBezTo>
                      <a:pt x="8581" y="9407"/>
                      <a:pt x="8588" y="9399"/>
                      <a:pt x="8595" y="9399"/>
                    </a:cubicBezTo>
                    <a:close/>
                    <a:moveTo>
                      <a:pt x="9788" y="9373"/>
                    </a:moveTo>
                    <a:cubicBezTo>
                      <a:pt x="10026" y="9373"/>
                      <a:pt x="10383" y="9874"/>
                      <a:pt x="10407" y="9897"/>
                    </a:cubicBezTo>
                    <a:cubicBezTo>
                      <a:pt x="10478" y="10088"/>
                      <a:pt x="10359" y="10326"/>
                      <a:pt x="10145" y="10326"/>
                    </a:cubicBezTo>
                    <a:lnTo>
                      <a:pt x="9407" y="10326"/>
                    </a:lnTo>
                    <a:cubicBezTo>
                      <a:pt x="9454" y="10255"/>
                      <a:pt x="9526" y="10207"/>
                      <a:pt x="9550" y="10112"/>
                    </a:cubicBezTo>
                    <a:lnTo>
                      <a:pt x="9788" y="9373"/>
                    </a:lnTo>
                    <a:close/>
                    <a:moveTo>
                      <a:pt x="9502" y="8635"/>
                    </a:moveTo>
                    <a:cubicBezTo>
                      <a:pt x="9550" y="8635"/>
                      <a:pt x="9645" y="8707"/>
                      <a:pt x="9645" y="8873"/>
                    </a:cubicBezTo>
                    <a:lnTo>
                      <a:pt x="9264" y="10064"/>
                    </a:lnTo>
                    <a:cubicBezTo>
                      <a:pt x="9254" y="10083"/>
                      <a:pt x="9244" y="10092"/>
                      <a:pt x="9234" y="10092"/>
                    </a:cubicBezTo>
                    <a:cubicBezTo>
                      <a:pt x="9166" y="10092"/>
                      <a:pt x="9078" y="9724"/>
                      <a:pt x="8954" y="9373"/>
                    </a:cubicBezTo>
                    <a:cubicBezTo>
                      <a:pt x="8898" y="9191"/>
                      <a:pt x="8750" y="9099"/>
                      <a:pt x="8604" y="9099"/>
                    </a:cubicBezTo>
                    <a:cubicBezTo>
                      <a:pt x="8503" y="9099"/>
                      <a:pt x="8403" y="9143"/>
                      <a:pt x="8335" y="9231"/>
                    </a:cubicBezTo>
                    <a:cubicBezTo>
                      <a:pt x="8097" y="9516"/>
                      <a:pt x="8073" y="9588"/>
                      <a:pt x="8073" y="9588"/>
                    </a:cubicBezTo>
                    <a:cubicBezTo>
                      <a:pt x="8026" y="9588"/>
                      <a:pt x="8026" y="9516"/>
                      <a:pt x="7883" y="9373"/>
                    </a:cubicBezTo>
                    <a:cubicBezTo>
                      <a:pt x="7817" y="9275"/>
                      <a:pt x="7716" y="9227"/>
                      <a:pt x="7614" y="9227"/>
                    </a:cubicBezTo>
                    <a:cubicBezTo>
                      <a:pt x="7495" y="9227"/>
                      <a:pt x="7375" y="9293"/>
                      <a:pt x="7311" y="9421"/>
                    </a:cubicBezTo>
                    <a:cubicBezTo>
                      <a:pt x="6906" y="10183"/>
                      <a:pt x="6882" y="10255"/>
                      <a:pt x="6835" y="10255"/>
                    </a:cubicBezTo>
                    <a:cubicBezTo>
                      <a:pt x="6811" y="10255"/>
                      <a:pt x="6787" y="10112"/>
                      <a:pt x="6478" y="9421"/>
                    </a:cubicBezTo>
                    <a:cubicBezTo>
                      <a:pt x="6417" y="9263"/>
                      <a:pt x="6288" y="9186"/>
                      <a:pt x="6157" y="9186"/>
                    </a:cubicBezTo>
                    <a:cubicBezTo>
                      <a:pt x="6032" y="9186"/>
                      <a:pt x="5905" y="9257"/>
                      <a:pt x="5835" y="9397"/>
                    </a:cubicBezTo>
                    <a:cubicBezTo>
                      <a:pt x="5716" y="9659"/>
                      <a:pt x="5692" y="9778"/>
                      <a:pt x="5620" y="9778"/>
                    </a:cubicBezTo>
                    <a:cubicBezTo>
                      <a:pt x="5620" y="9778"/>
                      <a:pt x="5621" y="9779"/>
                      <a:pt x="5620" y="9779"/>
                    </a:cubicBezTo>
                    <a:cubicBezTo>
                      <a:pt x="5615" y="9779"/>
                      <a:pt x="5555" y="9742"/>
                      <a:pt x="4906" y="9135"/>
                    </a:cubicBezTo>
                    <a:cubicBezTo>
                      <a:pt x="4846" y="9067"/>
                      <a:pt x="4767" y="9035"/>
                      <a:pt x="4687" y="9035"/>
                    </a:cubicBezTo>
                    <a:cubicBezTo>
                      <a:pt x="4544" y="9035"/>
                      <a:pt x="4395" y="9134"/>
                      <a:pt x="4334" y="9302"/>
                    </a:cubicBezTo>
                    <a:cubicBezTo>
                      <a:pt x="4058" y="10131"/>
                      <a:pt x="4028" y="10334"/>
                      <a:pt x="3974" y="10334"/>
                    </a:cubicBezTo>
                    <a:cubicBezTo>
                      <a:pt x="3968" y="10334"/>
                      <a:pt x="3961" y="10331"/>
                      <a:pt x="3953" y="10326"/>
                    </a:cubicBezTo>
                    <a:lnTo>
                      <a:pt x="3215" y="9421"/>
                    </a:lnTo>
                    <a:cubicBezTo>
                      <a:pt x="3191" y="9397"/>
                      <a:pt x="3191" y="9397"/>
                      <a:pt x="3120" y="8921"/>
                    </a:cubicBezTo>
                    <a:cubicBezTo>
                      <a:pt x="3096" y="8778"/>
                      <a:pt x="3191" y="8635"/>
                      <a:pt x="3263" y="8635"/>
                    </a:cubicBezTo>
                    <a:close/>
                    <a:moveTo>
                      <a:pt x="3040" y="1"/>
                    </a:moveTo>
                    <a:cubicBezTo>
                      <a:pt x="2908" y="1"/>
                      <a:pt x="2772" y="35"/>
                      <a:pt x="2644" y="110"/>
                    </a:cubicBezTo>
                    <a:cubicBezTo>
                      <a:pt x="2519" y="38"/>
                      <a:pt x="2387" y="5"/>
                      <a:pt x="2258" y="5"/>
                    </a:cubicBezTo>
                    <a:cubicBezTo>
                      <a:pt x="1750" y="5"/>
                      <a:pt x="1291" y="511"/>
                      <a:pt x="1500" y="1062"/>
                    </a:cubicBezTo>
                    <a:cubicBezTo>
                      <a:pt x="1024" y="1443"/>
                      <a:pt x="1072" y="1943"/>
                      <a:pt x="643" y="2039"/>
                    </a:cubicBezTo>
                    <a:cubicBezTo>
                      <a:pt x="286" y="2134"/>
                      <a:pt x="24" y="2467"/>
                      <a:pt x="24" y="2825"/>
                    </a:cubicBezTo>
                    <a:lnTo>
                      <a:pt x="24" y="3015"/>
                    </a:lnTo>
                    <a:cubicBezTo>
                      <a:pt x="24" y="3325"/>
                      <a:pt x="167" y="3587"/>
                      <a:pt x="429" y="3706"/>
                    </a:cubicBezTo>
                    <a:cubicBezTo>
                      <a:pt x="738" y="3849"/>
                      <a:pt x="1096" y="4182"/>
                      <a:pt x="1739" y="4182"/>
                    </a:cubicBezTo>
                    <a:cubicBezTo>
                      <a:pt x="1767" y="4182"/>
                      <a:pt x="1832" y="4188"/>
                      <a:pt x="1923" y="4188"/>
                    </a:cubicBezTo>
                    <a:cubicBezTo>
                      <a:pt x="2136" y="4188"/>
                      <a:pt x="2491" y="4153"/>
                      <a:pt x="2858" y="3920"/>
                    </a:cubicBezTo>
                    <a:cubicBezTo>
                      <a:pt x="2858" y="3920"/>
                      <a:pt x="3062" y="3774"/>
                      <a:pt x="3314" y="3774"/>
                    </a:cubicBezTo>
                    <a:cubicBezTo>
                      <a:pt x="3457" y="3774"/>
                      <a:pt x="3616" y="3821"/>
                      <a:pt x="3763" y="3968"/>
                    </a:cubicBezTo>
                    <a:cubicBezTo>
                      <a:pt x="4596" y="4896"/>
                      <a:pt x="4882" y="6063"/>
                      <a:pt x="4644" y="7278"/>
                    </a:cubicBezTo>
                    <a:lnTo>
                      <a:pt x="4596" y="7468"/>
                    </a:lnTo>
                    <a:cubicBezTo>
                      <a:pt x="4287" y="7516"/>
                      <a:pt x="3834" y="7706"/>
                      <a:pt x="3691" y="8135"/>
                    </a:cubicBezTo>
                    <a:lnTo>
                      <a:pt x="3239" y="8135"/>
                    </a:lnTo>
                    <a:cubicBezTo>
                      <a:pt x="2929" y="8135"/>
                      <a:pt x="2739" y="8469"/>
                      <a:pt x="2763" y="8802"/>
                    </a:cubicBezTo>
                    <a:lnTo>
                      <a:pt x="2810" y="9183"/>
                    </a:lnTo>
                    <a:cubicBezTo>
                      <a:pt x="2763" y="9183"/>
                      <a:pt x="2667" y="9159"/>
                      <a:pt x="2644" y="9088"/>
                    </a:cubicBezTo>
                    <a:cubicBezTo>
                      <a:pt x="2524" y="8969"/>
                      <a:pt x="2370" y="8909"/>
                      <a:pt x="2215" y="8909"/>
                    </a:cubicBezTo>
                    <a:cubicBezTo>
                      <a:pt x="2060" y="8909"/>
                      <a:pt x="1905" y="8969"/>
                      <a:pt x="1786" y="9088"/>
                    </a:cubicBezTo>
                    <a:cubicBezTo>
                      <a:pt x="1727" y="9147"/>
                      <a:pt x="1649" y="9177"/>
                      <a:pt x="1572" y="9177"/>
                    </a:cubicBezTo>
                    <a:cubicBezTo>
                      <a:pt x="1494" y="9177"/>
                      <a:pt x="1417" y="9147"/>
                      <a:pt x="1358" y="9088"/>
                    </a:cubicBezTo>
                    <a:cubicBezTo>
                      <a:pt x="1220" y="8956"/>
                      <a:pt x="1085" y="8906"/>
                      <a:pt x="959" y="8906"/>
                    </a:cubicBezTo>
                    <a:cubicBezTo>
                      <a:pt x="559" y="8906"/>
                      <a:pt x="239" y="9409"/>
                      <a:pt x="167" y="9445"/>
                    </a:cubicBezTo>
                    <a:cubicBezTo>
                      <a:pt x="48" y="9564"/>
                      <a:pt x="0" y="9731"/>
                      <a:pt x="0" y="9897"/>
                    </a:cubicBezTo>
                    <a:cubicBezTo>
                      <a:pt x="0" y="10231"/>
                      <a:pt x="286" y="10493"/>
                      <a:pt x="619" y="10493"/>
                    </a:cubicBezTo>
                    <a:lnTo>
                      <a:pt x="1381" y="10493"/>
                    </a:lnTo>
                    <a:cubicBezTo>
                      <a:pt x="1477" y="10493"/>
                      <a:pt x="1548" y="10445"/>
                      <a:pt x="1548" y="10350"/>
                    </a:cubicBezTo>
                    <a:cubicBezTo>
                      <a:pt x="1548" y="10255"/>
                      <a:pt x="1477" y="10207"/>
                      <a:pt x="1381" y="10207"/>
                    </a:cubicBezTo>
                    <a:lnTo>
                      <a:pt x="595" y="10207"/>
                    </a:lnTo>
                    <a:cubicBezTo>
                      <a:pt x="310" y="10207"/>
                      <a:pt x="191" y="9874"/>
                      <a:pt x="381" y="9683"/>
                    </a:cubicBezTo>
                    <a:cubicBezTo>
                      <a:pt x="513" y="9589"/>
                      <a:pt x="719" y="9242"/>
                      <a:pt x="941" y="9242"/>
                    </a:cubicBezTo>
                    <a:cubicBezTo>
                      <a:pt x="1000" y="9242"/>
                      <a:pt x="1060" y="9266"/>
                      <a:pt x="1119" y="9326"/>
                    </a:cubicBezTo>
                    <a:cubicBezTo>
                      <a:pt x="1238" y="9445"/>
                      <a:pt x="1393" y="9504"/>
                      <a:pt x="1548" y="9504"/>
                    </a:cubicBezTo>
                    <a:cubicBezTo>
                      <a:pt x="1703" y="9504"/>
                      <a:pt x="1858" y="9445"/>
                      <a:pt x="1977" y="9326"/>
                    </a:cubicBezTo>
                    <a:cubicBezTo>
                      <a:pt x="2036" y="9266"/>
                      <a:pt x="2114" y="9237"/>
                      <a:pt x="2191" y="9237"/>
                    </a:cubicBezTo>
                    <a:cubicBezTo>
                      <a:pt x="2268" y="9237"/>
                      <a:pt x="2346" y="9266"/>
                      <a:pt x="2405" y="9326"/>
                    </a:cubicBezTo>
                    <a:cubicBezTo>
                      <a:pt x="2526" y="9466"/>
                      <a:pt x="2697" y="9522"/>
                      <a:pt x="2847" y="9522"/>
                    </a:cubicBezTo>
                    <a:cubicBezTo>
                      <a:pt x="2875" y="9522"/>
                      <a:pt x="2903" y="9520"/>
                      <a:pt x="2929" y="9516"/>
                    </a:cubicBezTo>
                    <a:lnTo>
                      <a:pt x="3501" y="10207"/>
                    </a:lnTo>
                    <a:lnTo>
                      <a:pt x="2024" y="10207"/>
                    </a:lnTo>
                    <a:cubicBezTo>
                      <a:pt x="1929" y="10207"/>
                      <a:pt x="1858" y="10255"/>
                      <a:pt x="1858" y="10350"/>
                    </a:cubicBezTo>
                    <a:cubicBezTo>
                      <a:pt x="1858" y="10445"/>
                      <a:pt x="1929" y="10493"/>
                      <a:pt x="2024" y="10493"/>
                    </a:cubicBezTo>
                    <a:lnTo>
                      <a:pt x="10145" y="10493"/>
                    </a:lnTo>
                    <a:cubicBezTo>
                      <a:pt x="10190" y="10503"/>
                      <a:pt x="10234" y="10507"/>
                      <a:pt x="10275" y="10507"/>
                    </a:cubicBezTo>
                    <a:cubicBezTo>
                      <a:pt x="10732" y="10507"/>
                      <a:pt x="10923" y="9937"/>
                      <a:pt x="10574" y="9588"/>
                    </a:cubicBezTo>
                    <a:cubicBezTo>
                      <a:pt x="10288" y="9302"/>
                      <a:pt x="10169" y="9112"/>
                      <a:pt x="9883" y="9040"/>
                    </a:cubicBezTo>
                    <a:cubicBezTo>
                      <a:pt x="9931" y="8826"/>
                      <a:pt x="9931" y="8826"/>
                      <a:pt x="9931" y="8802"/>
                    </a:cubicBezTo>
                    <a:cubicBezTo>
                      <a:pt x="9931" y="8492"/>
                      <a:pt x="9740" y="8230"/>
                      <a:pt x="9454" y="8230"/>
                    </a:cubicBezTo>
                    <a:lnTo>
                      <a:pt x="8121" y="8230"/>
                    </a:lnTo>
                    <a:cubicBezTo>
                      <a:pt x="8216" y="8183"/>
                      <a:pt x="8288" y="8135"/>
                      <a:pt x="8383" y="8135"/>
                    </a:cubicBezTo>
                    <a:cubicBezTo>
                      <a:pt x="9859" y="7968"/>
                      <a:pt x="10717" y="6825"/>
                      <a:pt x="10717" y="5611"/>
                    </a:cubicBezTo>
                    <a:lnTo>
                      <a:pt x="10717" y="4539"/>
                    </a:lnTo>
                    <a:cubicBezTo>
                      <a:pt x="10717" y="3110"/>
                      <a:pt x="9764" y="1943"/>
                      <a:pt x="8502" y="1562"/>
                    </a:cubicBezTo>
                    <a:lnTo>
                      <a:pt x="7787" y="1348"/>
                    </a:lnTo>
                    <a:cubicBezTo>
                      <a:pt x="7775" y="1345"/>
                      <a:pt x="7762" y="1343"/>
                      <a:pt x="7750" y="1343"/>
                    </a:cubicBezTo>
                    <a:cubicBezTo>
                      <a:pt x="7674" y="1343"/>
                      <a:pt x="7618" y="1405"/>
                      <a:pt x="7597" y="1467"/>
                    </a:cubicBezTo>
                    <a:cubicBezTo>
                      <a:pt x="7549" y="1562"/>
                      <a:pt x="7621" y="1658"/>
                      <a:pt x="7716" y="1658"/>
                    </a:cubicBezTo>
                    <a:lnTo>
                      <a:pt x="8430" y="1872"/>
                    </a:lnTo>
                    <a:cubicBezTo>
                      <a:pt x="9550" y="2182"/>
                      <a:pt x="10407" y="3253"/>
                      <a:pt x="10407" y="4515"/>
                    </a:cubicBezTo>
                    <a:lnTo>
                      <a:pt x="10407" y="5587"/>
                    </a:lnTo>
                    <a:cubicBezTo>
                      <a:pt x="10407" y="6635"/>
                      <a:pt x="9669" y="7635"/>
                      <a:pt x="8359" y="7778"/>
                    </a:cubicBezTo>
                    <a:cubicBezTo>
                      <a:pt x="8097" y="7826"/>
                      <a:pt x="7811" y="7968"/>
                      <a:pt x="7645" y="8183"/>
                    </a:cubicBezTo>
                    <a:lnTo>
                      <a:pt x="6192" y="8183"/>
                    </a:lnTo>
                    <a:cubicBezTo>
                      <a:pt x="6239" y="8064"/>
                      <a:pt x="6311" y="7968"/>
                      <a:pt x="6382" y="7873"/>
                    </a:cubicBezTo>
                    <a:cubicBezTo>
                      <a:pt x="6621" y="7587"/>
                      <a:pt x="6692" y="7183"/>
                      <a:pt x="6549" y="6825"/>
                    </a:cubicBezTo>
                    <a:cubicBezTo>
                      <a:pt x="6335" y="6301"/>
                      <a:pt x="6239" y="5611"/>
                      <a:pt x="6239" y="5611"/>
                    </a:cubicBezTo>
                    <a:cubicBezTo>
                      <a:pt x="6239" y="5516"/>
                      <a:pt x="6144" y="5468"/>
                      <a:pt x="6073" y="5468"/>
                    </a:cubicBezTo>
                    <a:cubicBezTo>
                      <a:pt x="5978" y="5468"/>
                      <a:pt x="5906" y="5563"/>
                      <a:pt x="5906" y="5635"/>
                    </a:cubicBezTo>
                    <a:cubicBezTo>
                      <a:pt x="5906" y="5682"/>
                      <a:pt x="6001" y="6397"/>
                      <a:pt x="6216" y="6944"/>
                    </a:cubicBezTo>
                    <a:cubicBezTo>
                      <a:pt x="6311" y="7206"/>
                      <a:pt x="6263" y="7492"/>
                      <a:pt x="6120" y="7706"/>
                    </a:cubicBezTo>
                    <a:cubicBezTo>
                      <a:pt x="6001" y="7849"/>
                      <a:pt x="5882" y="8016"/>
                      <a:pt x="5835" y="8207"/>
                    </a:cubicBezTo>
                    <a:lnTo>
                      <a:pt x="3977" y="8207"/>
                    </a:lnTo>
                    <a:cubicBezTo>
                      <a:pt x="4191" y="7849"/>
                      <a:pt x="4668" y="7826"/>
                      <a:pt x="4692" y="7826"/>
                    </a:cubicBezTo>
                    <a:cubicBezTo>
                      <a:pt x="4787" y="7826"/>
                      <a:pt x="4834" y="7754"/>
                      <a:pt x="4834" y="7659"/>
                    </a:cubicBezTo>
                    <a:cubicBezTo>
                      <a:pt x="4834" y="7397"/>
                      <a:pt x="5477" y="5468"/>
                      <a:pt x="3953" y="3801"/>
                    </a:cubicBezTo>
                    <a:cubicBezTo>
                      <a:pt x="3726" y="3564"/>
                      <a:pt x="3481" y="3491"/>
                      <a:pt x="3265" y="3491"/>
                    </a:cubicBezTo>
                    <a:cubicBezTo>
                      <a:pt x="2916" y="3491"/>
                      <a:pt x="2644" y="3682"/>
                      <a:pt x="2644" y="3682"/>
                    </a:cubicBezTo>
                    <a:cubicBezTo>
                      <a:pt x="2312" y="3874"/>
                      <a:pt x="2005" y="3900"/>
                      <a:pt x="1828" y="3900"/>
                    </a:cubicBezTo>
                    <a:cubicBezTo>
                      <a:pt x="1764" y="3900"/>
                      <a:pt x="1716" y="3896"/>
                      <a:pt x="1691" y="3896"/>
                    </a:cubicBezTo>
                    <a:cubicBezTo>
                      <a:pt x="1143" y="3896"/>
                      <a:pt x="857" y="3610"/>
                      <a:pt x="524" y="3444"/>
                    </a:cubicBezTo>
                    <a:cubicBezTo>
                      <a:pt x="476" y="3420"/>
                      <a:pt x="429" y="3372"/>
                      <a:pt x="405" y="3325"/>
                    </a:cubicBezTo>
                    <a:cubicBezTo>
                      <a:pt x="476" y="3253"/>
                      <a:pt x="1143" y="3110"/>
                      <a:pt x="905" y="2253"/>
                    </a:cubicBezTo>
                    <a:cubicBezTo>
                      <a:pt x="1381" y="1920"/>
                      <a:pt x="1453" y="1062"/>
                      <a:pt x="2382" y="1038"/>
                    </a:cubicBezTo>
                    <a:cubicBezTo>
                      <a:pt x="2453" y="1038"/>
                      <a:pt x="2548" y="943"/>
                      <a:pt x="2524" y="848"/>
                    </a:cubicBezTo>
                    <a:cubicBezTo>
                      <a:pt x="2460" y="475"/>
                      <a:pt x="2702" y="312"/>
                      <a:pt x="2957" y="312"/>
                    </a:cubicBezTo>
                    <a:cubicBezTo>
                      <a:pt x="3270" y="312"/>
                      <a:pt x="3603" y="559"/>
                      <a:pt x="3406" y="967"/>
                    </a:cubicBezTo>
                    <a:cubicBezTo>
                      <a:pt x="3358" y="1062"/>
                      <a:pt x="3406" y="1181"/>
                      <a:pt x="3525" y="1181"/>
                    </a:cubicBezTo>
                    <a:cubicBezTo>
                      <a:pt x="3652" y="1203"/>
                      <a:pt x="3768" y="1211"/>
                      <a:pt x="3877" y="1211"/>
                    </a:cubicBezTo>
                    <a:cubicBezTo>
                      <a:pt x="4444" y="1211"/>
                      <a:pt x="4801" y="972"/>
                      <a:pt x="5319" y="972"/>
                    </a:cubicBezTo>
                    <a:cubicBezTo>
                      <a:pt x="5486" y="972"/>
                      <a:pt x="5670" y="996"/>
                      <a:pt x="5882" y="1062"/>
                    </a:cubicBezTo>
                    <a:cubicBezTo>
                      <a:pt x="6692" y="1300"/>
                      <a:pt x="6454" y="1229"/>
                      <a:pt x="7049" y="1419"/>
                    </a:cubicBezTo>
                    <a:cubicBezTo>
                      <a:pt x="7066" y="1424"/>
                      <a:pt x="7081" y="1426"/>
                      <a:pt x="7096" y="1426"/>
                    </a:cubicBezTo>
                    <a:cubicBezTo>
                      <a:pt x="7168" y="1426"/>
                      <a:pt x="7224" y="1379"/>
                      <a:pt x="7264" y="1300"/>
                    </a:cubicBezTo>
                    <a:cubicBezTo>
                      <a:pt x="7287" y="1205"/>
                      <a:pt x="7216" y="1110"/>
                      <a:pt x="7144" y="1110"/>
                    </a:cubicBezTo>
                    <a:cubicBezTo>
                      <a:pt x="6549" y="943"/>
                      <a:pt x="6811" y="1038"/>
                      <a:pt x="6001" y="800"/>
                    </a:cubicBezTo>
                    <a:cubicBezTo>
                      <a:pt x="5741" y="723"/>
                      <a:pt x="5520" y="695"/>
                      <a:pt x="5325" y="695"/>
                    </a:cubicBezTo>
                    <a:cubicBezTo>
                      <a:pt x="4770" y="695"/>
                      <a:pt x="4413" y="923"/>
                      <a:pt x="3915" y="923"/>
                    </a:cubicBezTo>
                    <a:cubicBezTo>
                      <a:pt x="3881" y="923"/>
                      <a:pt x="3846" y="922"/>
                      <a:pt x="3810" y="919"/>
                    </a:cubicBezTo>
                    <a:cubicBezTo>
                      <a:pt x="3903" y="403"/>
                      <a:pt x="3495" y="1"/>
                      <a:pt x="30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70" name="Imagem 69" descr="p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699542"/>
            <a:ext cx="3024758" cy="3744416"/>
          </a:xfrm>
          <a:prstGeom prst="rect">
            <a:avLst/>
          </a:prstGeom>
        </p:spPr>
      </p:pic>
      <p:pic>
        <p:nvPicPr>
          <p:cNvPr id="71" name="Imagem 70" descr="transferi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2547" y="4320480"/>
            <a:ext cx="951453" cy="6995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9" name="Google Shape;1479;p49"/>
          <p:cNvSpPr txBox="1">
            <a:spLocks noGrp="1"/>
          </p:cNvSpPr>
          <p:nvPr>
            <p:ph type="title"/>
          </p:nvPr>
        </p:nvSpPr>
        <p:spPr>
          <a:xfrm>
            <a:off x="755576" y="339502"/>
            <a:ext cx="771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dirty="0" smtClean="0"/>
              <a:t>Artigos</a:t>
            </a:r>
            <a:endParaRPr dirty="0"/>
          </a:p>
        </p:txBody>
      </p:sp>
      <p:sp>
        <p:nvSpPr>
          <p:cNvPr id="1483" name="Google Shape;1483;p49"/>
          <p:cNvSpPr txBox="1">
            <a:spLocks noGrp="1"/>
          </p:cNvSpPr>
          <p:nvPr>
            <p:ph type="subTitle" idx="4"/>
          </p:nvPr>
        </p:nvSpPr>
        <p:spPr>
          <a:xfrm>
            <a:off x="3563888" y="1131590"/>
            <a:ext cx="5472608" cy="32403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lnSpc>
                <a:spcPct val="150000"/>
              </a:lnSpc>
            </a:pPr>
            <a:r>
              <a:rPr lang="pt-PT" sz="1600" b="1" dirty="0" smtClean="0"/>
              <a:t>As atividades práticas são uma forma educativa de estimular a criatividade, </a:t>
            </a:r>
          </a:p>
          <a:p>
            <a:pPr marL="0" lvl="0" indent="0" algn="l">
              <a:lnSpc>
                <a:spcPct val="150000"/>
              </a:lnSpc>
            </a:pPr>
            <a:r>
              <a:rPr lang="pt-PT" sz="1600" b="1" dirty="0" smtClean="0"/>
              <a:t>a crítica e a reflexão no processo de ensino e aprendizagem,  proporcionando um ao aluno.</a:t>
            </a:r>
          </a:p>
          <a:p>
            <a:pPr marL="0" lvl="0" indent="0" algn="l"/>
            <a:endParaRPr lang="pt-PT" sz="1600" b="1" dirty="0" smtClean="0"/>
          </a:p>
          <a:p>
            <a:pPr marL="0" lvl="0" indent="0" algn="l"/>
            <a:endParaRPr lang="pt-PT" sz="1600" b="1" dirty="0" smtClean="0"/>
          </a:p>
          <a:p>
            <a:pPr marL="0" lvl="0" indent="0" algn="l">
              <a:lnSpc>
                <a:spcPct val="150000"/>
              </a:lnSpc>
            </a:pPr>
            <a:r>
              <a:rPr lang="pt-PT" sz="1600" b="1" dirty="0" smtClean="0"/>
              <a:t>O Professor é ativamente participativo como estimulador e mediador do processo, promovendo situações de aproximação à crítica do aluno com a realidade.</a:t>
            </a:r>
            <a:endParaRPr sz="1600" b="1" dirty="0"/>
          </a:p>
        </p:txBody>
      </p:sp>
      <p:grpSp>
        <p:nvGrpSpPr>
          <p:cNvPr id="2" name="Google Shape;1517;p49"/>
          <p:cNvGrpSpPr/>
          <p:nvPr/>
        </p:nvGrpSpPr>
        <p:grpSpPr>
          <a:xfrm>
            <a:off x="1187624" y="4570804"/>
            <a:ext cx="1225913" cy="572696"/>
            <a:chOff x="2807000" y="3546850"/>
            <a:chExt cx="1351464" cy="631349"/>
          </a:xfrm>
        </p:grpSpPr>
        <p:sp>
          <p:nvSpPr>
            <p:cNvPr id="1518" name="Google Shape;1518;p49"/>
            <p:cNvSpPr/>
            <p:nvPr/>
          </p:nvSpPr>
          <p:spPr>
            <a:xfrm>
              <a:off x="2807000" y="3546850"/>
              <a:ext cx="1351464" cy="631349"/>
            </a:xfrm>
            <a:custGeom>
              <a:avLst/>
              <a:gdLst/>
              <a:ahLst/>
              <a:cxnLst/>
              <a:rect l="l" t="t" r="r" b="b"/>
              <a:pathLst>
                <a:path w="22707" h="9700" extrusionOk="0">
                  <a:moveTo>
                    <a:pt x="14429" y="0"/>
                  </a:moveTo>
                  <a:cubicBezTo>
                    <a:pt x="14372" y="0"/>
                    <a:pt x="14314" y="1"/>
                    <a:pt x="14256" y="3"/>
                  </a:cubicBezTo>
                  <a:cubicBezTo>
                    <a:pt x="14044" y="3"/>
                    <a:pt x="13861" y="64"/>
                    <a:pt x="13618" y="64"/>
                  </a:cubicBezTo>
                  <a:cubicBezTo>
                    <a:pt x="12372" y="216"/>
                    <a:pt x="11247" y="763"/>
                    <a:pt x="10396" y="1584"/>
                  </a:cubicBezTo>
                  <a:cubicBezTo>
                    <a:pt x="9059" y="2799"/>
                    <a:pt x="8177" y="4532"/>
                    <a:pt x="7904" y="6356"/>
                  </a:cubicBezTo>
                  <a:cubicBezTo>
                    <a:pt x="7843" y="6234"/>
                    <a:pt x="7782" y="6143"/>
                    <a:pt x="7691" y="6052"/>
                  </a:cubicBezTo>
                  <a:cubicBezTo>
                    <a:pt x="7265" y="5565"/>
                    <a:pt x="6627" y="5261"/>
                    <a:pt x="5989" y="5231"/>
                  </a:cubicBezTo>
                  <a:lnTo>
                    <a:pt x="5928" y="5231"/>
                  </a:lnTo>
                  <a:cubicBezTo>
                    <a:pt x="5685" y="5231"/>
                    <a:pt x="5411" y="5261"/>
                    <a:pt x="5168" y="5322"/>
                  </a:cubicBezTo>
                  <a:cubicBezTo>
                    <a:pt x="5016" y="5383"/>
                    <a:pt x="4864" y="5444"/>
                    <a:pt x="4773" y="5535"/>
                  </a:cubicBezTo>
                  <a:cubicBezTo>
                    <a:pt x="3861" y="6052"/>
                    <a:pt x="3405" y="7207"/>
                    <a:pt x="3466" y="8271"/>
                  </a:cubicBezTo>
                  <a:cubicBezTo>
                    <a:pt x="3040" y="7967"/>
                    <a:pt x="2554" y="7845"/>
                    <a:pt x="2068" y="7845"/>
                  </a:cubicBezTo>
                  <a:cubicBezTo>
                    <a:pt x="1642" y="7845"/>
                    <a:pt x="1277" y="7997"/>
                    <a:pt x="913" y="8210"/>
                  </a:cubicBezTo>
                  <a:cubicBezTo>
                    <a:pt x="852" y="8271"/>
                    <a:pt x="761" y="8301"/>
                    <a:pt x="730" y="8362"/>
                  </a:cubicBezTo>
                  <a:cubicBezTo>
                    <a:pt x="609" y="8483"/>
                    <a:pt x="518" y="8605"/>
                    <a:pt x="396" y="8757"/>
                  </a:cubicBezTo>
                  <a:cubicBezTo>
                    <a:pt x="274" y="8909"/>
                    <a:pt x="214" y="9061"/>
                    <a:pt x="122" y="9213"/>
                  </a:cubicBezTo>
                  <a:cubicBezTo>
                    <a:pt x="92" y="9274"/>
                    <a:pt x="153" y="9365"/>
                    <a:pt x="244" y="9365"/>
                  </a:cubicBezTo>
                  <a:lnTo>
                    <a:pt x="122" y="9365"/>
                  </a:lnTo>
                  <a:cubicBezTo>
                    <a:pt x="62" y="9365"/>
                    <a:pt x="1" y="9517"/>
                    <a:pt x="122" y="9517"/>
                  </a:cubicBezTo>
                  <a:cubicBezTo>
                    <a:pt x="274" y="9517"/>
                    <a:pt x="426" y="9517"/>
                    <a:pt x="578" y="9547"/>
                  </a:cubicBezTo>
                  <a:cubicBezTo>
                    <a:pt x="1004" y="9562"/>
                    <a:pt x="1431" y="9568"/>
                    <a:pt x="1860" y="9568"/>
                  </a:cubicBezTo>
                  <a:cubicBezTo>
                    <a:pt x="3145" y="9568"/>
                    <a:pt x="4439" y="9517"/>
                    <a:pt x="5715" y="9517"/>
                  </a:cubicBezTo>
                  <a:lnTo>
                    <a:pt x="11308" y="9517"/>
                  </a:lnTo>
                  <a:cubicBezTo>
                    <a:pt x="13193" y="9517"/>
                    <a:pt x="15047" y="9547"/>
                    <a:pt x="16962" y="9608"/>
                  </a:cubicBezTo>
                  <a:lnTo>
                    <a:pt x="17174" y="9608"/>
                  </a:lnTo>
                  <a:cubicBezTo>
                    <a:pt x="18025" y="9669"/>
                    <a:pt x="18816" y="9669"/>
                    <a:pt x="19667" y="9669"/>
                  </a:cubicBezTo>
                  <a:cubicBezTo>
                    <a:pt x="20579" y="9699"/>
                    <a:pt x="21521" y="9699"/>
                    <a:pt x="22433" y="9699"/>
                  </a:cubicBezTo>
                  <a:cubicBezTo>
                    <a:pt x="22463" y="9699"/>
                    <a:pt x="22494" y="9699"/>
                    <a:pt x="22554" y="9669"/>
                  </a:cubicBezTo>
                  <a:cubicBezTo>
                    <a:pt x="22615" y="9669"/>
                    <a:pt x="22706" y="9578"/>
                    <a:pt x="22706" y="9517"/>
                  </a:cubicBezTo>
                  <a:cubicBezTo>
                    <a:pt x="22623" y="8242"/>
                    <a:pt x="21580" y="7270"/>
                    <a:pt x="20405" y="7270"/>
                  </a:cubicBezTo>
                  <a:cubicBezTo>
                    <a:pt x="20292" y="7270"/>
                    <a:pt x="20177" y="7279"/>
                    <a:pt x="20062" y="7298"/>
                  </a:cubicBezTo>
                  <a:lnTo>
                    <a:pt x="20062" y="6599"/>
                  </a:lnTo>
                  <a:lnTo>
                    <a:pt x="20062" y="6204"/>
                  </a:lnTo>
                  <a:cubicBezTo>
                    <a:pt x="20001" y="4623"/>
                    <a:pt x="19728" y="3012"/>
                    <a:pt x="18664" y="1796"/>
                  </a:cubicBezTo>
                  <a:cubicBezTo>
                    <a:pt x="18238" y="1340"/>
                    <a:pt x="17752" y="976"/>
                    <a:pt x="17235" y="702"/>
                  </a:cubicBezTo>
                  <a:cubicBezTo>
                    <a:pt x="16374" y="243"/>
                    <a:pt x="15405" y="0"/>
                    <a:pt x="144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" name="Google Shape;1519;p49"/>
            <p:cNvGrpSpPr/>
            <p:nvPr/>
          </p:nvGrpSpPr>
          <p:grpSpPr>
            <a:xfrm>
              <a:off x="2904767" y="3625432"/>
              <a:ext cx="1155903" cy="492802"/>
              <a:chOff x="2904700" y="3414825"/>
              <a:chExt cx="566925" cy="241700"/>
            </a:xfrm>
          </p:grpSpPr>
          <p:sp>
            <p:nvSpPr>
              <p:cNvPr id="1520" name="Google Shape;1520;p49"/>
              <p:cNvSpPr/>
              <p:nvPr/>
            </p:nvSpPr>
            <p:spPr>
              <a:xfrm>
                <a:off x="2911550" y="3423950"/>
                <a:ext cx="551700" cy="224975"/>
              </a:xfrm>
              <a:custGeom>
                <a:avLst/>
                <a:gdLst/>
                <a:ahLst/>
                <a:cxnLst/>
                <a:rect l="l" t="t" r="r" b="b"/>
                <a:pathLst>
                  <a:path w="22068" h="8999" extrusionOk="0">
                    <a:moveTo>
                      <a:pt x="6" y="8998"/>
                    </a:moveTo>
                    <a:lnTo>
                      <a:pt x="6" y="8998"/>
                    </a:lnTo>
                    <a:cubicBezTo>
                      <a:pt x="4" y="8999"/>
                      <a:pt x="2" y="8999"/>
                      <a:pt x="1" y="8999"/>
                    </a:cubicBezTo>
                    <a:cubicBezTo>
                      <a:pt x="2" y="8999"/>
                      <a:pt x="4" y="8999"/>
                      <a:pt x="6" y="8998"/>
                    </a:cubicBezTo>
                    <a:close/>
                    <a:moveTo>
                      <a:pt x="14122" y="1"/>
                    </a:moveTo>
                    <a:cubicBezTo>
                      <a:pt x="14085" y="1"/>
                      <a:pt x="14049" y="1"/>
                      <a:pt x="14013" y="2"/>
                    </a:cubicBezTo>
                    <a:cubicBezTo>
                      <a:pt x="10517" y="63"/>
                      <a:pt x="8147" y="3345"/>
                      <a:pt x="7903" y="6628"/>
                    </a:cubicBezTo>
                    <a:cubicBezTo>
                      <a:pt x="7870" y="6712"/>
                      <a:pt x="7791" y="6758"/>
                      <a:pt x="7721" y="6758"/>
                    </a:cubicBezTo>
                    <a:cubicBezTo>
                      <a:pt x="7664" y="6758"/>
                      <a:pt x="7613" y="6727"/>
                      <a:pt x="7599" y="6658"/>
                    </a:cubicBezTo>
                    <a:cubicBezTo>
                      <a:pt x="7362" y="5731"/>
                      <a:pt x="6509" y="5194"/>
                      <a:pt x="5625" y="5194"/>
                    </a:cubicBezTo>
                    <a:cubicBezTo>
                      <a:pt x="5380" y="5194"/>
                      <a:pt x="5132" y="5235"/>
                      <a:pt x="4894" y="5321"/>
                    </a:cubicBezTo>
                    <a:cubicBezTo>
                      <a:pt x="3739" y="5807"/>
                      <a:pt x="3344" y="7084"/>
                      <a:pt x="3496" y="8209"/>
                    </a:cubicBezTo>
                    <a:cubicBezTo>
                      <a:pt x="3496" y="8295"/>
                      <a:pt x="3435" y="8381"/>
                      <a:pt x="3357" y="8381"/>
                    </a:cubicBezTo>
                    <a:cubicBezTo>
                      <a:pt x="3324" y="8381"/>
                      <a:pt x="3288" y="8366"/>
                      <a:pt x="3253" y="8330"/>
                    </a:cubicBezTo>
                    <a:cubicBezTo>
                      <a:pt x="2880" y="7945"/>
                      <a:pt x="2393" y="7765"/>
                      <a:pt x="1904" y="7765"/>
                    </a:cubicBezTo>
                    <a:cubicBezTo>
                      <a:pt x="1159" y="7765"/>
                      <a:pt x="410" y="8185"/>
                      <a:pt x="61" y="8938"/>
                    </a:cubicBezTo>
                    <a:cubicBezTo>
                      <a:pt x="33" y="8938"/>
                      <a:pt x="31" y="8992"/>
                      <a:pt x="6" y="8998"/>
                    </a:cubicBezTo>
                    <a:lnTo>
                      <a:pt x="6" y="8998"/>
                    </a:lnTo>
                    <a:cubicBezTo>
                      <a:pt x="1085" y="8868"/>
                      <a:pt x="2210" y="8852"/>
                      <a:pt x="3325" y="8852"/>
                    </a:cubicBezTo>
                    <a:cubicBezTo>
                      <a:pt x="3693" y="8852"/>
                      <a:pt x="4060" y="8854"/>
                      <a:pt x="4423" y="8854"/>
                    </a:cubicBezTo>
                    <a:cubicBezTo>
                      <a:pt x="4756" y="8854"/>
                      <a:pt x="5085" y="8853"/>
                      <a:pt x="5411" y="8847"/>
                    </a:cubicBezTo>
                    <a:cubicBezTo>
                      <a:pt x="7295" y="8786"/>
                      <a:pt x="9150" y="8786"/>
                      <a:pt x="11004" y="8786"/>
                    </a:cubicBezTo>
                    <a:cubicBezTo>
                      <a:pt x="14682" y="8786"/>
                      <a:pt x="18390" y="8786"/>
                      <a:pt x="22068" y="8999"/>
                    </a:cubicBezTo>
                    <a:cubicBezTo>
                      <a:pt x="21990" y="8013"/>
                      <a:pt x="21180" y="7292"/>
                      <a:pt x="20245" y="7292"/>
                    </a:cubicBezTo>
                    <a:cubicBezTo>
                      <a:pt x="20085" y="7292"/>
                      <a:pt x="19922" y="7313"/>
                      <a:pt x="19758" y="7358"/>
                    </a:cubicBezTo>
                    <a:cubicBezTo>
                      <a:pt x="19736" y="7363"/>
                      <a:pt x="19715" y="7365"/>
                      <a:pt x="19694" y="7365"/>
                    </a:cubicBezTo>
                    <a:cubicBezTo>
                      <a:pt x="19597" y="7365"/>
                      <a:pt x="19515" y="7311"/>
                      <a:pt x="19515" y="7236"/>
                    </a:cubicBezTo>
                    <a:cubicBezTo>
                      <a:pt x="19515" y="5321"/>
                      <a:pt x="19515" y="3193"/>
                      <a:pt x="18177" y="1734"/>
                    </a:cubicBezTo>
                    <a:cubicBezTo>
                      <a:pt x="17139" y="607"/>
                      <a:pt x="15608" y="1"/>
                      <a:pt x="1412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1" name="Google Shape;1521;p49"/>
              <p:cNvSpPr/>
              <p:nvPr/>
            </p:nvSpPr>
            <p:spPr>
              <a:xfrm>
                <a:off x="3109875" y="3423200"/>
                <a:ext cx="354150" cy="226500"/>
              </a:xfrm>
              <a:custGeom>
                <a:avLst/>
                <a:gdLst/>
                <a:ahLst/>
                <a:cxnLst/>
                <a:rect l="l" t="t" r="r" b="b"/>
                <a:pathLst>
                  <a:path w="14166" h="9060" extrusionOk="0">
                    <a:moveTo>
                      <a:pt x="6227" y="0"/>
                    </a:moveTo>
                    <a:cubicBezTo>
                      <a:pt x="6188" y="0"/>
                      <a:pt x="6149" y="1"/>
                      <a:pt x="6110" y="1"/>
                    </a:cubicBezTo>
                    <a:cubicBezTo>
                      <a:pt x="2645" y="62"/>
                      <a:pt x="335" y="3223"/>
                      <a:pt x="1" y="6476"/>
                    </a:cubicBezTo>
                    <a:cubicBezTo>
                      <a:pt x="305" y="5381"/>
                      <a:pt x="1034" y="4409"/>
                      <a:pt x="2189" y="3892"/>
                    </a:cubicBezTo>
                    <a:cubicBezTo>
                      <a:pt x="2991" y="3526"/>
                      <a:pt x="3911" y="3330"/>
                      <a:pt x="4826" y="3330"/>
                    </a:cubicBezTo>
                    <a:cubicBezTo>
                      <a:pt x="5889" y="3330"/>
                      <a:pt x="6947" y="3594"/>
                      <a:pt x="7812" y="4166"/>
                    </a:cubicBezTo>
                    <a:cubicBezTo>
                      <a:pt x="9484" y="5260"/>
                      <a:pt x="9727" y="7144"/>
                      <a:pt x="8968" y="8907"/>
                    </a:cubicBezTo>
                    <a:cubicBezTo>
                      <a:pt x="10700" y="8938"/>
                      <a:pt x="12433" y="8968"/>
                      <a:pt x="14165" y="9059"/>
                    </a:cubicBezTo>
                    <a:cubicBezTo>
                      <a:pt x="14061" y="8073"/>
                      <a:pt x="13248" y="7353"/>
                      <a:pt x="12331" y="7353"/>
                    </a:cubicBezTo>
                    <a:cubicBezTo>
                      <a:pt x="12175" y="7353"/>
                      <a:pt x="12015" y="7374"/>
                      <a:pt x="11855" y="7418"/>
                    </a:cubicBezTo>
                    <a:cubicBezTo>
                      <a:pt x="11835" y="7423"/>
                      <a:pt x="11815" y="7426"/>
                      <a:pt x="11795" y="7426"/>
                    </a:cubicBezTo>
                    <a:cubicBezTo>
                      <a:pt x="11696" y="7426"/>
                      <a:pt x="11612" y="7362"/>
                      <a:pt x="11612" y="7236"/>
                    </a:cubicBezTo>
                    <a:cubicBezTo>
                      <a:pt x="11612" y="5321"/>
                      <a:pt x="11612" y="3223"/>
                      <a:pt x="10275" y="1704"/>
                    </a:cubicBezTo>
                    <a:cubicBezTo>
                      <a:pt x="9297" y="577"/>
                      <a:pt x="7741" y="0"/>
                      <a:pt x="62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2" name="Google Shape;1522;p49"/>
              <p:cNvSpPr/>
              <p:nvPr/>
            </p:nvSpPr>
            <p:spPr>
              <a:xfrm>
                <a:off x="2912300" y="3554150"/>
                <a:ext cx="196850" cy="94775"/>
              </a:xfrm>
              <a:custGeom>
                <a:avLst/>
                <a:gdLst/>
                <a:ahLst/>
                <a:cxnLst/>
                <a:rect l="l" t="t" r="r" b="b"/>
                <a:pathLst>
                  <a:path w="7874" h="3791" extrusionOk="0">
                    <a:moveTo>
                      <a:pt x="5661" y="0"/>
                    </a:moveTo>
                    <a:cubicBezTo>
                      <a:pt x="5404" y="0"/>
                      <a:pt x="5144" y="47"/>
                      <a:pt x="4895" y="143"/>
                    </a:cubicBezTo>
                    <a:cubicBezTo>
                      <a:pt x="3770" y="599"/>
                      <a:pt x="3344" y="1876"/>
                      <a:pt x="3496" y="3031"/>
                    </a:cubicBezTo>
                    <a:cubicBezTo>
                      <a:pt x="3496" y="3095"/>
                      <a:pt x="3437" y="3173"/>
                      <a:pt x="3360" y="3173"/>
                    </a:cubicBezTo>
                    <a:cubicBezTo>
                      <a:pt x="3326" y="3173"/>
                      <a:pt x="3290" y="3159"/>
                      <a:pt x="3253" y="3122"/>
                    </a:cubicBezTo>
                    <a:cubicBezTo>
                      <a:pt x="2880" y="2737"/>
                      <a:pt x="2388" y="2557"/>
                      <a:pt x="1896" y="2557"/>
                    </a:cubicBezTo>
                    <a:cubicBezTo>
                      <a:pt x="1145" y="2557"/>
                      <a:pt x="392" y="2977"/>
                      <a:pt x="62" y="3730"/>
                    </a:cubicBezTo>
                    <a:cubicBezTo>
                      <a:pt x="62" y="3784"/>
                      <a:pt x="38" y="3790"/>
                      <a:pt x="12" y="3791"/>
                    </a:cubicBezTo>
                    <a:lnTo>
                      <a:pt x="12" y="3791"/>
                    </a:lnTo>
                    <a:cubicBezTo>
                      <a:pt x="160" y="3788"/>
                      <a:pt x="308" y="3730"/>
                      <a:pt x="457" y="3730"/>
                    </a:cubicBezTo>
                    <a:cubicBezTo>
                      <a:pt x="827" y="3254"/>
                      <a:pt x="1381" y="2916"/>
                      <a:pt x="2019" y="2916"/>
                    </a:cubicBezTo>
                    <a:cubicBezTo>
                      <a:pt x="2114" y="2916"/>
                      <a:pt x="2212" y="2924"/>
                      <a:pt x="2311" y="2940"/>
                    </a:cubicBezTo>
                    <a:cubicBezTo>
                      <a:pt x="2828" y="3031"/>
                      <a:pt x="3314" y="3274"/>
                      <a:pt x="3679" y="3669"/>
                    </a:cubicBezTo>
                    <a:lnTo>
                      <a:pt x="3770" y="3669"/>
                    </a:lnTo>
                    <a:cubicBezTo>
                      <a:pt x="3800" y="3031"/>
                      <a:pt x="3983" y="2362"/>
                      <a:pt x="4469" y="1876"/>
                    </a:cubicBezTo>
                    <a:cubicBezTo>
                      <a:pt x="4896" y="1449"/>
                      <a:pt x="5489" y="1205"/>
                      <a:pt x="6089" y="1205"/>
                    </a:cubicBezTo>
                    <a:cubicBezTo>
                      <a:pt x="6300" y="1205"/>
                      <a:pt x="6512" y="1235"/>
                      <a:pt x="6718" y="1298"/>
                    </a:cubicBezTo>
                    <a:cubicBezTo>
                      <a:pt x="7144" y="1450"/>
                      <a:pt x="7478" y="1694"/>
                      <a:pt x="7752" y="1967"/>
                    </a:cubicBezTo>
                    <a:lnTo>
                      <a:pt x="7873" y="1511"/>
                    </a:lnTo>
                    <a:lnTo>
                      <a:pt x="7873" y="1511"/>
                    </a:lnTo>
                    <a:cubicBezTo>
                      <a:pt x="7836" y="1536"/>
                      <a:pt x="7787" y="1551"/>
                      <a:pt x="7742" y="1551"/>
                    </a:cubicBezTo>
                    <a:cubicBezTo>
                      <a:pt x="7677" y="1551"/>
                      <a:pt x="7618" y="1522"/>
                      <a:pt x="7600" y="1450"/>
                    </a:cubicBezTo>
                    <a:cubicBezTo>
                      <a:pt x="7365" y="535"/>
                      <a:pt x="6532" y="0"/>
                      <a:pt x="5661" y="0"/>
                    </a:cubicBezTo>
                    <a:close/>
                    <a:moveTo>
                      <a:pt x="12" y="3791"/>
                    </a:moveTo>
                    <a:lnTo>
                      <a:pt x="12" y="3791"/>
                    </a:lnTo>
                    <a:cubicBezTo>
                      <a:pt x="8" y="3791"/>
                      <a:pt x="4" y="3791"/>
                      <a:pt x="1" y="3791"/>
                    </a:cubicBezTo>
                    <a:cubicBezTo>
                      <a:pt x="4" y="3791"/>
                      <a:pt x="8" y="3791"/>
                      <a:pt x="12" y="3791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3" name="Google Shape;1523;p49"/>
              <p:cNvSpPr/>
              <p:nvPr/>
            </p:nvSpPr>
            <p:spPr>
              <a:xfrm>
                <a:off x="2904700" y="3414825"/>
                <a:ext cx="566925" cy="241700"/>
              </a:xfrm>
              <a:custGeom>
                <a:avLst/>
                <a:gdLst/>
                <a:ahLst/>
                <a:cxnLst/>
                <a:rect l="l" t="t" r="r" b="b"/>
                <a:pathLst>
                  <a:path w="22677" h="9668" extrusionOk="0">
                    <a:moveTo>
                      <a:pt x="14434" y="305"/>
                    </a:moveTo>
                    <a:cubicBezTo>
                      <a:pt x="15948" y="305"/>
                      <a:pt x="17504" y="882"/>
                      <a:pt x="18482" y="2008"/>
                    </a:cubicBezTo>
                    <a:cubicBezTo>
                      <a:pt x="19819" y="3528"/>
                      <a:pt x="19819" y="5625"/>
                      <a:pt x="19819" y="7540"/>
                    </a:cubicBezTo>
                    <a:cubicBezTo>
                      <a:pt x="19819" y="7667"/>
                      <a:pt x="19903" y="7730"/>
                      <a:pt x="20002" y="7730"/>
                    </a:cubicBezTo>
                    <a:cubicBezTo>
                      <a:pt x="20022" y="7730"/>
                      <a:pt x="20042" y="7728"/>
                      <a:pt x="20062" y="7723"/>
                    </a:cubicBezTo>
                    <a:cubicBezTo>
                      <a:pt x="20222" y="7678"/>
                      <a:pt x="20382" y="7657"/>
                      <a:pt x="20538" y="7657"/>
                    </a:cubicBezTo>
                    <a:cubicBezTo>
                      <a:pt x="21455" y="7657"/>
                      <a:pt x="22268" y="8378"/>
                      <a:pt x="22372" y="9364"/>
                    </a:cubicBezTo>
                    <a:cubicBezTo>
                      <a:pt x="18694" y="9151"/>
                      <a:pt x="14986" y="9151"/>
                      <a:pt x="11308" y="9151"/>
                    </a:cubicBezTo>
                    <a:cubicBezTo>
                      <a:pt x="9454" y="9151"/>
                      <a:pt x="7600" y="9151"/>
                      <a:pt x="5715" y="9212"/>
                    </a:cubicBezTo>
                    <a:cubicBezTo>
                      <a:pt x="5390" y="9218"/>
                      <a:pt x="5061" y="9219"/>
                      <a:pt x="4730" y="9219"/>
                    </a:cubicBezTo>
                    <a:cubicBezTo>
                      <a:pt x="4368" y="9219"/>
                      <a:pt x="4004" y="9217"/>
                      <a:pt x="3638" y="9217"/>
                    </a:cubicBezTo>
                    <a:cubicBezTo>
                      <a:pt x="2529" y="9217"/>
                      <a:pt x="1408" y="9233"/>
                      <a:pt x="310" y="9363"/>
                    </a:cubicBezTo>
                    <a:lnTo>
                      <a:pt x="310" y="9363"/>
                    </a:lnTo>
                    <a:cubicBezTo>
                      <a:pt x="335" y="9357"/>
                      <a:pt x="337" y="9300"/>
                      <a:pt x="366" y="9242"/>
                    </a:cubicBezTo>
                    <a:cubicBezTo>
                      <a:pt x="697" y="8488"/>
                      <a:pt x="1452" y="8056"/>
                      <a:pt x="2206" y="8056"/>
                    </a:cubicBezTo>
                    <a:cubicBezTo>
                      <a:pt x="2696" y="8056"/>
                      <a:pt x="3186" y="8239"/>
                      <a:pt x="3557" y="8634"/>
                    </a:cubicBezTo>
                    <a:cubicBezTo>
                      <a:pt x="3593" y="8670"/>
                      <a:pt x="3628" y="8685"/>
                      <a:pt x="3661" y="8685"/>
                    </a:cubicBezTo>
                    <a:cubicBezTo>
                      <a:pt x="3740" y="8685"/>
                      <a:pt x="3800" y="8599"/>
                      <a:pt x="3800" y="8513"/>
                    </a:cubicBezTo>
                    <a:cubicBezTo>
                      <a:pt x="3648" y="7388"/>
                      <a:pt x="4044" y="6081"/>
                      <a:pt x="5199" y="5625"/>
                    </a:cubicBezTo>
                    <a:cubicBezTo>
                      <a:pt x="5441" y="5531"/>
                      <a:pt x="5695" y="5486"/>
                      <a:pt x="5945" y="5486"/>
                    </a:cubicBezTo>
                    <a:cubicBezTo>
                      <a:pt x="6823" y="5486"/>
                      <a:pt x="7667" y="6040"/>
                      <a:pt x="7904" y="6963"/>
                    </a:cubicBezTo>
                    <a:cubicBezTo>
                      <a:pt x="7916" y="7037"/>
                      <a:pt x="7969" y="7066"/>
                      <a:pt x="8027" y="7066"/>
                    </a:cubicBezTo>
                    <a:cubicBezTo>
                      <a:pt x="8112" y="7066"/>
                      <a:pt x="8208" y="7004"/>
                      <a:pt x="8208" y="6932"/>
                    </a:cubicBezTo>
                    <a:cubicBezTo>
                      <a:pt x="8451" y="3680"/>
                      <a:pt x="10791" y="336"/>
                      <a:pt x="14317" y="306"/>
                    </a:cubicBezTo>
                    <a:cubicBezTo>
                      <a:pt x="14356" y="305"/>
                      <a:pt x="14395" y="305"/>
                      <a:pt x="14434" y="305"/>
                    </a:cubicBezTo>
                    <a:close/>
                    <a:moveTo>
                      <a:pt x="14404" y="1"/>
                    </a:moveTo>
                    <a:cubicBezTo>
                      <a:pt x="14365" y="1"/>
                      <a:pt x="14326" y="1"/>
                      <a:pt x="14287" y="2"/>
                    </a:cubicBezTo>
                    <a:cubicBezTo>
                      <a:pt x="10822" y="93"/>
                      <a:pt x="8421" y="3163"/>
                      <a:pt x="7934" y="6385"/>
                    </a:cubicBezTo>
                    <a:cubicBezTo>
                      <a:pt x="7532" y="5676"/>
                      <a:pt x="6725" y="5242"/>
                      <a:pt x="5900" y="5242"/>
                    </a:cubicBezTo>
                    <a:cubicBezTo>
                      <a:pt x="5665" y="5242"/>
                      <a:pt x="5428" y="5277"/>
                      <a:pt x="5199" y="5352"/>
                    </a:cubicBezTo>
                    <a:cubicBezTo>
                      <a:pt x="3983" y="5777"/>
                      <a:pt x="3405" y="7084"/>
                      <a:pt x="3496" y="8300"/>
                    </a:cubicBezTo>
                    <a:cubicBezTo>
                      <a:pt x="3101" y="8012"/>
                      <a:pt x="2635" y="7873"/>
                      <a:pt x="2173" y="7873"/>
                    </a:cubicBezTo>
                    <a:cubicBezTo>
                      <a:pt x="1322" y="7873"/>
                      <a:pt x="488" y="8344"/>
                      <a:pt x="153" y="9212"/>
                    </a:cubicBezTo>
                    <a:cubicBezTo>
                      <a:pt x="123" y="9273"/>
                      <a:pt x="183" y="9364"/>
                      <a:pt x="275" y="9364"/>
                    </a:cubicBezTo>
                    <a:lnTo>
                      <a:pt x="123" y="9364"/>
                    </a:lnTo>
                    <a:cubicBezTo>
                      <a:pt x="31" y="9364"/>
                      <a:pt x="1" y="9516"/>
                      <a:pt x="123" y="9516"/>
                    </a:cubicBezTo>
                    <a:cubicBezTo>
                      <a:pt x="550" y="9537"/>
                      <a:pt x="978" y="9545"/>
                      <a:pt x="1406" y="9545"/>
                    </a:cubicBezTo>
                    <a:cubicBezTo>
                      <a:pt x="2832" y="9545"/>
                      <a:pt x="4259" y="9455"/>
                      <a:pt x="5685" y="9455"/>
                    </a:cubicBezTo>
                    <a:lnTo>
                      <a:pt x="11278" y="9455"/>
                    </a:lnTo>
                    <a:cubicBezTo>
                      <a:pt x="15016" y="9455"/>
                      <a:pt x="18694" y="9607"/>
                      <a:pt x="22403" y="9668"/>
                    </a:cubicBezTo>
                    <a:cubicBezTo>
                      <a:pt x="22463" y="9668"/>
                      <a:pt x="22494" y="9668"/>
                      <a:pt x="22524" y="9607"/>
                    </a:cubicBezTo>
                    <a:cubicBezTo>
                      <a:pt x="22615" y="9607"/>
                      <a:pt x="22676" y="9577"/>
                      <a:pt x="22676" y="9455"/>
                    </a:cubicBezTo>
                    <a:cubicBezTo>
                      <a:pt x="22676" y="8211"/>
                      <a:pt x="21645" y="7268"/>
                      <a:pt x="20475" y="7268"/>
                    </a:cubicBezTo>
                    <a:cubicBezTo>
                      <a:pt x="20359" y="7268"/>
                      <a:pt x="20241" y="7278"/>
                      <a:pt x="20123" y="7297"/>
                    </a:cubicBezTo>
                    <a:cubicBezTo>
                      <a:pt x="20123" y="5352"/>
                      <a:pt x="20062" y="3315"/>
                      <a:pt x="18694" y="1795"/>
                    </a:cubicBezTo>
                    <a:cubicBezTo>
                      <a:pt x="17596" y="609"/>
                      <a:pt x="16006" y="1"/>
                      <a:pt x="144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" name="Google Shape;1536;p49"/>
          <p:cNvGrpSpPr/>
          <p:nvPr/>
        </p:nvGrpSpPr>
        <p:grpSpPr>
          <a:xfrm>
            <a:off x="8186441" y="3939902"/>
            <a:ext cx="957559" cy="486224"/>
            <a:chOff x="4969154" y="2654413"/>
            <a:chExt cx="957559" cy="486224"/>
          </a:xfrm>
        </p:grpSpPr>
        <p:sp>
          <p:nvSpPr>
            <p:cNvPr id="1537" name="Google Shape;1537;p49"/>
            <p:cNvSpPr/>
            <p:nvPr/>
          </p:nvSpPr>
          <p:spPr>
            <a:xfrm>
              <a:off x="4969154" y="2654413"/>
              <a:ext cx="957559" cy="486224"/>
            </a:xfrm>
            <a:custGeom>
              <a:avLst/>
              <a:gdLst/>
              <a:ahLst/>
              <a:cxnLst/>
              <a:rect l="l" t="t" r="r" b="b"/>
              <a:pathLst>
                <a:path w="43216" h="21944" extrusionOk="0">
                  <a:moveTo>
                    <a:pt x="25344" y="0"/>
                  </a:moveTo>
                  <a:cubicBezTo>
                    <a:pt x="24969" y="0"/>
                    <a:pt x="24593" y="18"/>
                    <a:pt x="24218" y="52"/>
                  </a:cubicBezTo>
                  <a:cubicBezTo>
                    <a:pt x="19181" y="552"/>
                    <a:pt x="12543" y="4655"/>
                    <a:pt x="13511" y="10226"/>
                  </a:cubicBezTo>
                  <a:cubicBezTo>
                    <a:pt x="11925" y="8372"/>
                    <a:pt x="9842" y="6713"/>
                    <a:pt x="7453" y="6713"/>
                  </a:cubicBezTo>
                  <a:cubicBezTo>
                    <a:pt x="6876" y="6713"/>
                    <a:pt x="6282" y="6809"/>
                    <a:pt x="5672" y="7023"/>
                  </a:cubicBezTo>
                  <a:cubicBezTo>
                    <a:pt x="2036" y="8358"/>
                    <a:pt x="1669" y="12828"/>
                    <a:pt x="3470" y="15763"/>
                  </a:cubicBezTo>
                  <a:cubicBezTo>
                    <a:pt x="3312" y="15740"/>
                    <a:pt x="3154" y="15729"/>
                    <a:pt x="2998" y="15729"/>
                  </a:cubicBezTo>
                  <a:cubicBezTo>
                    <a:pt x="1573" y="15729"/>
                    <a:pt x="288" y="16675"/>
                    <a:pt x="168" y="18298"/>
                  </a:cubicBezTo>
                  <a:cubicBezTo>
                    <a:pt x="1" y="20466"/>
                    <a:pt x="1802" y="21434"/>
                    <a:pt x="3637" y="21634"/>
                  </a:cubicBezTo>
                  <a:cubicBezTo>
                    <a:pt x="5792" y="21885"/>
                    <a:pt x="8015" y="21943"/>
                    <a:pt x="10244" y="21943"/>
                  </a:cubicBezTo>
                  <a:cubicBezTo>
                    <a:pt x="12154" y="21943"/>
                    <a:pt x="14067" y="21901"/>
                    <a:pt x="15946" y="21901"/>
                  </a:cubicBezTo>
                  <a:cubicBezTo>
                    <a:pt x="19949" y="21901"/>
                    <a:pt x="23951" y="21801"/>
                    <a:pt x="27921" y="21601"/>
                  </a:cubicBezTo>
                  <a:cubicBezTo>
                    <a:pt x="31523" y="21434"/>
                    <a:pt x="35326" y="21500"/>
                    <a:pt x="38829" y="20833"/>
                  </a:cubicBezTo>
                  <a:cubicBezTo>
                    <a:pt x="41197" y="20366"/>
                    <a:pt x="42665" y="18765"/>
                    <a:pt x="42865" y="16330"/>
                  </a:cubicBezTo>
                  <a:cubicBezTo>
                    <a:pt x="43216" y="12740"/>
                    <a:pt x="40224" y="9477"/>
                    <a:pt x="36949" y="9477"/>
                  </a:cubicBezTo>
                  <a:cubicBezTo>
                    <a:pt x="36177" y="9477"/>
                    <a:pt x="35389" y="9658"/>
                    <a:pt x="34626" y="10059"/>
                  </a:cubicBezTo>
                  <a:cubicBezTo>
                    <a:pt x="35193" y="7757"/>
                    <a:pt x="34459" y="5255"/>
                    <a:pt x="32991" y="3421"/>
                  </a:cubicBezTo>
                  <a:cubicBezTo>
                    <a:pt x="31128" y="1055"/>
                    <a:pt x="28269" y="0"/>
                    <a:pt x="25344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" name="Google Shape;1538;p49"/>
            <p:cNvGrpSpPr/>
            <p:nvPr/>
          </p:nvGrpSpPr>
          <p:grpSpPr>
            <a:xfrm>
              <a:off x="4995234" y="2667088"/>
              <a:ext cx="905410" cy="460771"/>
              <a:chOff x="1823150" y="3499775"/>
              <a:chExt cx="1079025" cy="549125"/>
            </a:xfrm>
          </p:grpSpPr>
          <p:sp>
            <p:nvSpPr>
              <p:cNvPr id="1539" name="Google Shape;1539;p49"/>
              <p:cNvSpPr/>
              <p:nvPr/>
            </p:nvSpPr>
            <p:spPr>
              <a:xfrm>
                <a:off x="1844000" y="3519475"/>
                <a:ext cx="1046600" cy="509700"/>
              </a:xfrm>
              <a:custGeom>
                <a:avLst/>
                <a:gdLst/>
                <a:ahLst/>
                <a:cxnLst/>
                <a:rect l="l" t="t" r="r" b="b"/>
                <a:pathLst>
                  <a:path w="41864" h="20388" extrusionOk="0">
                    <a:moveTo>
                      <a:pt x="24309" y="0"/>
                    </a:moveTo>
                    <a:cubicBezTo>
                      <a:pt x="24190" y="0"/>
                      <a:pt x="24070" y="2"/>
                      <a:pt x="23950" y="7"/>
                    </a:cubicBezTo>
                    <a:cubicBezTo>
                      <a:pt x="18780" y="207"/>
                      <a:pt x="10774" y="4843"/>
                      <a:pt x="13777" y="11115"/>
                    </a:cubicBezTo>
                    <a:cubicBezTo>
                      <a:pt x="13938" y="11369"/>
                      <a:pt x="13715" y="11607"/>
                      <a:pt x="13486" y="11607"/>
                    </a:cubicBezTo>
                    <a:cubicBezTo>
                      <a:pt x="13384" y="11607"/>
                      <a:pt x="13281" y="11561"/>
                      <a:pt x="13209" y="11448"/>
                    </a:cubicBezTo>
                    <a:cubicBezTo>
                      <a:pt x="11605" y="9105"/>
                      <a:pt x="9506" y="6700"/>
                      <a:pt x="6467" y="6700"/>
                    </a:cubicBezTo>
                    <a:cubicBezTo>
                      <a:pt x="6347" y="6700"/>
                      <a:pt x="6227" y="6704"/>
                      <a:pt x="6104" y="6711"/>
                    </a:cubicBezTo>
                    <a:cubicBezTo>
                      <a:pt x="1534" y="7012"/>
                      <a:pt x="1735" y="12049"/>
                      <a:pt x="3102" y="15151"/>
                    </a:cubicBezTo>
                    <a:lnTo>
                      <a:pt x="3169" y="15151"/>
                    </a:lnTo>
                    <a:cubicBezTo>
                      <a:pt x="3385" y="15212"/>
                      <a:pt x="3344" y="15559"/>
                      <a:pt x="3100" y="15559"/>
                    </a:cubicBezTo>
                    <a:cubicBezTo>
                      <a:pt x="3080" y="15559"/>
                      <a:pt x="3058" y="15556"/>
                      <a:pt x="3036" y="15551"/>
                    </a:cubicBezTo>
                    <a:cubicBezTo>
                      <a:pt x="2842" y="15521"/>
                      <a:pt x="2657" y="15506"/>
                      <a:pt x="2479" y="15506"/>
                    </a:cubicBezTo>
                    <a:cubicBezTo>
                      <a:pt x="1277" y="15506"/>
                      <a:pt x="436" y="16199"/>
                      <a:pt x="0" y="17653"/>
                    </a:cubicBezTo>
                    <a:cubicBezTo>
                      <a:pt x="33" y="19187"/>
                      <a:pt x="934" y="20021"/>
                      <a:pt x="2735" y="20154"/>
                    </a:cubicBezTo>
                    <a:cubicBezTo>
                      <a:pt x="3236" y="20254"/>
                      <a:pt x="3778" y="20271"/>
                      <a:pt x="4320" y="20271"/>
                    </a:cubicBezTo>
                    <a:cubicBezTo>
                      <a:pt x="4591" y="20271"/>
                      <a:pt x="4862" y="20267"/>
                      <a:pt x="5128" y="20267"/>
                    </a:cubicBezTo>
                    <a:cubicBezTo>
                      <a:pt x="5393" y="20267"/>
                      <a:pt x="5654" y="20271"/>
                      <a:pt x="5904" y="20288"/>
                    </a:cubicBezTo>
                    <a:cubicBezTo>
                      <a:pt x="8106" y="20355"/>
                      <a:pt x="10341" y="20388"/>
                      <a:pt x="12542" y="20388"/>
                    </a:cubicBezTo>
                    <a:cubicBezTo>
                      <a:pt x="16945" y="20388"/>
                      <a:pt x="21382" y="20355"/>
                      <a:pt x="25785" y="20154"/>
                    </a:cubicBezTo>
                    <a:cubicBezTo>
                      <a:pt x="28020" y="20021"/>
                      <a:pt x="30222" y="19954"/>
                      <a:pt x="32423" y="19787"/>
                    </a:cubicBezTo>
                    <a:cubicBezTo>
                      <a:pt x="34525" y="19654"/>
                      <a:pt x="37627" y="19888"/>
                      <a:pt x="39462" y="18787"/>
                    </a:cubicBezTo>
                    <a:cubicBezTo>
                      <a:pt x="41863" y="17286"/>
                      <a:pt x="41663" y="13716"/>
                      <a:pt x="40229" y="11682"/>
                    </a:cubicBezTo>
                    <a:cubicBezTo>
                      <a:pt x="39245" y="10226"/>
                      <a:pt x="37821" y="9536"/>
                      <a:pt x="36306" y="9536"/>
                    </a:cubicBezTo>
                    <a:cubicBezTo>
                      <a:pt x="35250" y="9536"/>
                      <a:pt x="34150" y="9871"/>
                      <a:pt x="33124" y="10514"/>
                    </a:cubicBezTo>
                    <a:cubicBezTo>
                      <a:pt x="33075" y="10539"/>
                      <a:pt x="33025" y="10549"/>
                      <a:pt x="32977" y="10549"/>
                    </a:cubicBezTo>
                    <a:cubicBezTo>
                      <a:pt x="32697" y="10549"/>
                      <a:pt x="32467" y="10180"/>
                      <a:pt x="32723" y="9980"/>
                    </a:cubicBezTo>
                    <a:cubicBezTo>
                      <a:pt x="32757" y="9980"/>
                      <a:pt x="32757" y="9947"/>
                      <a:pt x="32790" y="9947"/>
                    </a:cubicBezTo>
                    <a:lnTo>
                      <a:pt x="32790" y="9880"/>
                    </a:lnTo>
                    <a:cubicBezTo>
                      <a:pt x="34291" y="4334"/>
                      <a:pt x="29633" y="0"/>
                      <a:pt x="2430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0" name="Google Shape;1540;p49"/>
              <p:cNvSpPr/>
              <p:nvPr/>
            </p:nvSpPr>
            <p:spPr>
              <a:xfrm>
                <a:off x="1823150" y="3499775"/>
                <a:ext cx="1079025" cy="549125"/>
              </a:xfrm>
              <a:custGeom>
                <a:avLst/>
                <a:gdLst/>
                <a:ahLst/>
                <a:cxnLst/>
                <a:rect l="l" t="t" r="r" b="b"/>
                <a:pathLst>
                  <a:path w="43161" h="21965" extrusionOk="0">
                    <a:moveTo>
                      <a:pt x="25212" y="655"/>
                    </a:moveTo>
                    <a:cubicBezTo>
                      <a:pt x="30564" y="655"/>
                      <a:pt x="35159" y="4988"/>
                      <a:pt x="33691" y="10535"/>
                    </a:cubicBezTo>
                    <a:lnTo>
                      <a:pt x="33691" y="10602"/>
                    </a:lnTo>
                    <a:cubicBezTo>
                      <a:pt x="33657" y="10602"/>
                      <a:pt x="33657" y="10635"/>
                      <a:pt x="33591" y="10635"/>
                    </a:cubicBezTo>
                    <a:cubicBezTo>
                      <a:pt x="33372" y="10854"/>
                      <a:pt x="33579" y="11229"/>
                      <a:pt x="33844" y="11229"/>
                    </a:cubicBezTo>
                    <a:cubicBezTo>
                      <a:pt x="33903" y="11229"/>
                      <a:pt x="33964" y="11211"/>
                      <a:pt x="34024" y="11169"/>
                    </a:cubicBezTo>
                    <a:cubicBezTo>
                      <a:pt x="34981" y="10597"/>
                      <a:pt x="36022" y="10296"/>
                      <a:pt x="37036" y="10296"/>
                    </a:cubicBezTo>
                    <a:cubicBezTo>
                      <a:pt x="38568" y="10296"/>
                      <a:pt x="40039" y="10984"/>
                      <a:pt x="41063" y="12470"/>
                    </a:cubicBezTo>
                    <a:cubicBezTo>
                      <a:pt x="42497" y="14504"/>
                      <a:pt x="42697" y="18074"/>
                      <a:pt x="40329" y="19575"/>
                    </a:cubicBezTo>
                    <a:cubicBezTo>
                      <a:pt x="39041" y="20348"/>
                      <a:pt x="37111" y="20463"/>
                      <a:pt x="35372" y="20463"/>
                    </a:cubicBezTo>
                    <a:cubicBezTo>
                      <a:pt x="34634" y="20463"/>
                      <a:pt x="33930" y="20442"/>
                      <a:pt x="33324" y="20442"/>
                    </a:cubicBezTo>
                    <a:cubicBezTo>
                      <a:pt x="31089" y="20609"/>
                      <a:pt x="28887" y="20742"/>
                      <a:pt x="26686" y="20809"/>
                    </a:cubicBezTo>
                    <a:cubicBezTo>
                      <a:pt x="22813" y="20984"/>
                      <a:pt x="18965" y="21082"/>
                      <a:pt x="15099" y="21082"/>
                    </a:cubicBezTo>
                    <a:cubicBezTo>
                      <a:pt x="14536" y="21082"/>
                      <a:pt x="13973" y="21080"/>
                      <a:pt x="13410" y="21076"/>
                    </a:cubicBezTo>
                    <a:lnTo>
                      <a:pt x="6772" y="20942"/>
                    </a:lnTo>
                    <a:cubicBezTo>
                      <a:pt x="6521" y="20926"/>
                      <a:pt x="6263" y="20922"/>
                      <a:pt x="6000" y="20922"/>
                    </a:cubicBezTo>
                    <a:cubicBezTo>
                      <a:pt x="5736" y="20922"/>
                      <a:pt x="5469" y="20926"/>
                      <a:pt x="5200" y="20926"/>
                    </a:cubicBezTo>
                    <a:cubicBezTo>
                      <a:pt x="4662" y="20926"/>
                      <a:pt x="4120" y="20909"/>
                      <a:pt x="3603" y="20809"/>
                    </a:cubicBezTo>
                    <a:cubicBezTo>
                      <a:pt x="1835" y="20676"/>
                      <a:pt x="901" y="19842"/>
                      <a:pt x="867" y="18307"/>
                    </a:cubicBezTo>
                    <a:cubicBezTo>
                      <a:pt x="1299" y="16869"/>
                      <a:pt x="2127" y="16150"/>
                      <a:pt x="3309" y="16150"/>
                    </a:cubicBezTo>
                    <a:cubicBezTo>
                      <a:pt x="3498" y="16150"/>
                      <a:pt x="3696" y="16169"/>
                      <a:pt x="3903" y="16206"/>
                    </a:cubicBezTo>
                    <a:cubicBezTo>
                      <a:pt x="3926" y="16211"/>
                      <a:pt x="3948" y="16213"/>
                      <a:pt x="3969" y="16213"/>
                    </a:cubicBezTo>
                    <a:cubicBezTo>
                      <a:pt x="4221" y="16213"/>
                      <a:pt x="4314" y="15867"/>
                      <a:pt x="4036" y="15805"/>
                    </a:cubicBezTo>
                    <a:lnTo>
                      <a:pt x="4003" y="15805"/>
                    </a:lnTo>
                    <a:cubicBezTo>
                      <a:pt x="2635" y="12737"/>
                      <a:pt x="2402" y="7666"/>
                      <a:pt x="7005" y="7399"/>
                    </a:cubicBezTo>
                    <a:cubicBezTo>
                      <a:pt x="7143" y="7389"/>
                      <a:pt x="7280" y="7384"/>
                      <a:pt x="7415" y="7384"/>
                    </a:cubicBezTo>
                    <a:cubicBezTo>
                      <a:pt x="10368" y="7384"/>
                      <a:pt x="12482" y="9774"/>
                      <a:pt x="14077" y="12103"/>
                    </a:cubicBezTo>
                    <a:cubicBezTo>
                      <a:pt x="14162" y="12219"/>
                      <a:pt x="14273" y="12269"/>
                      <a:pt x="14380" y="12269"/>
                    </a:cubicBezTo>
                    <a:cubicBezTo>
                      <a:pt x="14609" y="12269"/>
                      <a:pt x="14814" y="12042"/>
                      <a:pt x="14677" y="11769"/>
                    </a:cubicBezTo>
                    <a:cubicBezTo>
                      <a:pt x="11642" y="5531"/>
                      <a:pt x="19647" y="861"/>
                      <a:pt x="24851" y="661"/>
                    </a:cubicBezTo>
                    <a:cubicBezTo>
                      <a:pt x="24972" y="657"/>
                      <a:pt x="25092" y="655"/>
                      <a:pt x="25212" y="655"/>
                    </a:cubicBezTo>
                    <a:close/>
                    <a:moveTo>
                      <a:pt x="25412" y="0"/>
                    </a:moveTo>
                    <a:cubicBezTo>
                      <a:pt x="25014" y="0"/>
                      <a:pt x="24615" y="21"/>
                      <a:pt x="24217" y="61"/>
                    </a:cubicBezTo>
                    <a:cubicBezTo>
                      <a:pt x="19180" y="561"/>
                      <a:pt x="12542" y="4731"/>
                      <a:pt x="13510" y="10235"/>
                    </a:cubicBezTo>
                    <a:cubicBezTo>
                      <a:pt x="11933" y="8390"/>
                      <a:pt x="9863" y="6739"/>
                      <a:pt x="7490" y="6739"/>
                    </a:cubicBezTo>
                    <a:cubicBezTo>
                      <a:pt x="6901" y="6739"/>
                      <a:pt x="6294" y="6840"/>
                      <a:pt x="5671" y="7066"/>
                    </a:cubicBezTo>
                    <a:cubicBezTo>
                      <a:pt x="2035" y="8333"/>
                      <a:pt x="1668" y="12837"/>
                      <a:pt x="3469" y="15772"/>
                    </a:cubicBezTo>
                    <a:cubicBezTo>
                      <a:pt x="3331" y="15755"/>
                      <a:pt x="3193" y="15747"/>
                      <a:pt x="3057" y="15747"/>
                    </a:cubicBezTo>
                    <a:cubicBezTo>
                      <a:pt x="1585" y="15747"/>
                      <a:pt x="289" y="16720"/>
                      <a:pt x="167" y="18307"/>
                    </a:cubicBezTo>
                    <a:cubicBezTo>
                      <a:pt x="0" y="20475"/>
                      <a:pt x="1801" y="21443"/>
                      <a:pt x="3636" y="21643"/>
                    </a:cubicBezTo>
                    <a:cubicBezTo>
                      <a:pt x="5706" y="21902"/>
                      <a:pt x="7839" y="21964"/>
                      <a:pt x="9975" y="21964"/>
                    </a:cubicBezTo>
                    <a:cubicBezTo>
                      <a:pt x="11968" y="21964"/>
                      <a:pt x="13963" y="21910"/>
                      <a:pt x="15911" y="21910"/>
                    </a:cubicBezTo>
                    <a:cubicBezTo>
                      <a:pt x="19914" y="21843"/>
                      <a:pt x="23917" y="21776"/>
                      <a:pt x="27920" y="21610"/>
                    </a:cubicBezTo>
                    <a:cubicBezTo>
                      <a:pt x="31489" y="21443"/>
                      <a:pt x="35325" y="21509"/>
                      <a:pt x="38828" y="20842"/>
                    </a:cubicBezTo>
                    <a:cubicBezTo>
                      <a:pt x="41163" y="20409"/>
                      <a:pt x="42664" y="18774"/>
                      <a:pt x="42864" y="16339"/>
                    </a:cubicBezTo>
                    <a:cubicBezTo>
                      <a:pt x="43161" y="12749"/>
                      <a:pt x="40159" y="9486"/>
                      <a:pt x="36881" y="9486"/>
                    </a:cubicBezTo>
                    <a:cubicBezTo>
                      <a:pt x="36109" y="9486"/>
                      <a:pt x="35321" y="9667"/>
                      <a:pt x="34558" y="10068"/>
                    </a:cubicBezTo>
                    <a:cubicBezTo>
                      <a:pt x="35192" y="7766"/>
                      <a:pt x="34391" y="5298"/>
                      <a:pt x="32990" y="3430"/>
                    </a:cubicBezTo>
                    <a:cubicBezTo>
                      <a:pt x="31142" y="1083"/>
                      <a:pt x="28313" y="0"/>
                      <a:pt x="25412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1" name="Google Shape;1541;p49"/>
              <p:cNvSpPr/>
              <p:nvPr/>
            </p:nvSpPr>
            <p:spPr>
              <a:xfrm>
                <a:off x="1844825" y="3516125"/>
                <a:ext cx="1040775" cy="469700"/>
              </a:xfrm>
              <a:custGeom>
                <a:avLst/>
                <a:gdLst/>
                <a:ahLst/>
                <a:cxnLst/>
                <a:rect l="l" t="t" r="r" b="b"/>
                <a:pathLst>
                  <a:path w="41631" h="18788" extrusionOk="0">
                    <a:moveTo>
                      <a:pt x="24345" y="1"/>
                    </a:moveTo>
                    <a:cubicBezTo>
                      <a:pt x="24225" y="1"/>
                      <a:pt x="24105" y="3"/>
                      <a:pt x="23984" y="7"/>
                    </a:cubicBezTo>
                    <a:cubicBezTo>
                      <a:pt x="18780" y="207"/>
                      <a:pt x="10775" y="4877"/>
                      <a:pt x="13810" y="11115"/>
                    </a:cubicBezTo>
                    <a:cubicBezTo>
                      <a:pt x="13949" y="11370"/>
                      <a:pt x="13735" y="11608"/>
                      <a:pt x="13502" y="11608"/>
                    </a:cubicBezTo>
                    <a:cubicBezTo>
                      <a:pt x="13399" y="11608"/>
                      <a:pt x="13292" y="11561"/>
                      <a:pt x="13210" y="11449"/>
                    </a:cubicBezTo>
                    <a:cubicBezTo>
                      <a:pt x="11615" y="9120"/>
                      <a:pt x="9501" y="6730"/>
                      <a:pt x="6548" y="6730"/>
                    </a:cubicBezTo>
                    <a:cubicBezTo>
                      <a:pt x="6413" y="6730"/>
                      <a:pt x="6276" y="6735"/>
                      <a:pt x="6138" y="6745"/>
                    </a:cubicBezTo>
                    <a:cubicBezTo>
                      <a:pt x="1535" y="7012"/>
                      <a:pt x="1768" y="12083"/>
                      <a:pt x="3136" y="15151"/>
                    </a:cubicBezTo>
                    <a:lnTo>
                      <a:pt x="3169" y="15151"/>
                    </a:lnTo>
                    <a:cubicBezTo>
                      <a:pt x="3447" y="15213"/>
                      <a:pt x="3354" y="15559"/>
                      <a:pt x="3102" y="15559"/>
                    </a:cubicBezTo>
                    <a:cubicBezTo>
                      <a:pt x="3081" y="15559"/>
                      <a:pt x="3059" y="15557"/>
                      <a:pt x="3036" y="15552"/>
                    </a:cubicBezTo>
                    <a:cubicBezTo>
                      <a:pt x="2829" y="15515"/>
                      <a:pt x="2631" y="15496"/>
                      <a:pt x="2442" y="15496"/>
                    </a:cubicBezTo>
                    <a:cubicBezTo>
                      <a:pt x="1260" y="15496"/>
                      <a:pt x="432" y="16215"/>
                      <a:pt x="0" y="17653"/>
                    </a:cubicBezTo>
                    <a:cubicBezTo>
                      <a:pt x="0" y="18053"/>
                      <a:pt x="100" y="18454"/>
                      <a:pt x="267" y="18787"/>
                    </a:cubicBezTo>
                    <a:cubicBezTo>
                      <a:pt x="596" y="17609"/>
                      <a:pt x="1892" y="16521"/>
                      <a:pt x="3177" y="16521"/>
                    </a:cubicBezTo>
                    <a:cubicBezTo>
                      <a:pt x="3456" y="16521"/>
                      <a:pt x="3735" y="16573"/>
                      <a:pt x="4003" y="16686"/>
                    </a:cubicBezTo>
                    <a:cubicBezTo>
                      <a:pt x="4170" y="16786"/>
                      <a:pt x="4370" y="16853"/>
                      <a:pt x="4537" y="16953"/>
                    </a:cubicBezTo>
                    <a:lnTo>
                      <a:pt x="4170" y="15952"/>
                    </a:lnTo>
                    <a:cubicBezTo>
                      <a:pt x="3169" y="12916"/>
                      <a:pt x="4504" y="8847"/>
                      <a:pt x="8273" y="8847"/>
                    </a:cubicBezTo>
                    <a:cubicBezTo>
                      <a:pt x="11142" y="8847"/>
                      <a:pt x="13143" y="11782"/>
                      <a:pt x="14511" y="14017"/>
                    </a:cubicBezTo>
                    <a:cubicBezTo>
                      <a:pt x="14544" y="11482"/>
                      <a:pt x="15345" y="8947"/>
                      <a:pt x="16979" y="6979"/>
                    </a:cubicBezTo>
                    <a:cubicBezTo>
                      <a:pt x="18704" y="4886"/>
                      <a:pt x="21070" y="3581"/>
                      <a:pt x="23431" y="3581"/>
                    </a:cubicBezTo>
                    <a:cubicBezTo>
                      <a:pt x="25134" y="3581"/>
                      <a:pt x="26834" y="4260"/>
                      <a:pt x="28287" y="5811"/>
                    </a:cubicBezTo>
                    <a:cubicBezTo>
                      <a:pt x="29955" y="7613"/>
                      <a:pt x="30956" y="9981"/>
                      <a:pt x="31323" y="12483"/>
                    </a:cubicBezTo>
                    <a:cubicBezTo>
                      <a:pt x="32072" y="12146"/>
                      <a:pt x="32933" y="11978"/>
                      <a:pt x="33797" y="11978"/>
                    </a:cubicBezTo>
                    <a:cubicBezTo>
                      <a:pt x="34819" y="11978"/>
                      <a:pt x="35844" y="12213"/>
                      <a:pt x="36693" y="12683"/>
                    </a:cubicBezTo>
                    <a:cubicBezTo>
                      <a:pt x="37127" y="12916"/>
                      <a:pt x="37460" y="13183"/>
                      <a:pt x="37794" y="13517"/>
                    </a:cubicBezTo>
                    <a:cubicBezTo>
                      <a:pt x="39195" y="14317"/>
                      <a:pt x="40396" y="15685"/>
                      <a:pt x="40896" y="17186"/>
                    </a:cubicBezTo>
                    <a:cubicBezTo>
                      <a:pt x="41630" y="15485"/>
                      <a:pt x="41230" y="13283"/>
                      <a:pt x="40229" y="11816"/>
                    </a:cubicBezTo>
                    <a:cubicBezTo>
                      <a:pt x="39205" y="10330"/>
                      <a:pt x="37747" y="9642"/>
                      <a:pt x="36217" y="9642"/>
                    </a:cubicBezTo>
                    <a:cubicBezTo>
                      <a:pt x="35204" y="9642"/>
                      <a:pt x="34160" y="9943"/>
                      <a:pt x="33191" y="10515"/>
                    </a:cubicBezTo>
                    <a:cubicBezTo>
                      <a:pt x="33131" y="10557"/>
                      <a:pt x="33069" y="10575"/>
                      <a:pt x="33011" y="10575"/>
                    </a:cubicBezTo>
                    <a:cubicBezTo>
                      <a:pt x="32746" y="10575"/>
                      <a:pt x="32544" y="10200"/>
                      <a:pt x="32790" y="9981"/>
                    </a:cubicBezTo>
                    <a:lnTo>
                      <a:pt x="32824" y="9948"/>
                    </a:lnTo>
                    <a:lnTo>
                      <a:pt x="32824" y="9881"/>
                    </a:lnTo>
                    <a:cubicBezTo>
                      <a:pt x="34292" y="4334"/>
                      <a:pt x="29697" y="1"/>
                      <a:pt x="24345" y="1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2" name="Google Shape;1542;p49"/>
              <p:cNvSpPr/>
              <p:nvPr/>
            </p:nvSpPr>
            <p:spPr>
              <a:xfrm>
                <a:off x="1823150" y="3499775"/>
                <a:ext cx="1079025" cy="549125"/>
              </a:xfrm>
              <a:custGeom>
                <a:avLst/>
                <a:gdLst/>
                <a:ahLst/>
                <a:cxnLst/>
                <a:rect l="l" t="t" r="r" b="b"/>
                <a:pathLst>
                  <a:path w="43161" h="21965" extrusionOk="0">
                    <a:moveTo>
                      <a:pt x="25212" y="655"/>
                    </a:moveTo>
                    <a:cubicBezTo>
                      <a:pt x="30564" y="655"/>
                      <a:pt x="35159" y="4988"/>
                      <a:pt x="33691" y="10535"/>
                    </a:cubicBezTo>
                    <a:lnTo>
                      <a:pt x="33691" y="10602"/>
                    </a:lnTo>
                    <a:cubicBezTo>
                      <a:pt x="33657" y="10602"/>
                      <a:pt x="33657" y="10635"/>
                      <a:pt x="33591" y="10635"/>
                    </a:cubicBezTo>
                    <a:cubicBezTo>
                      <a:pt x="33372" y="10854"/>
                      <a:pt x="33579" y="11229"/>
                      <a:pt x="33844" y="11229"/>
                    </a:cubicBezTo>
                    <a:cubicBezTo>
                      <a:pt x="33903" y="11229"/>
                      <a:pt x="33964" y="11211"/>
                      <a:pt x="34024" y="11169"/>
                    </a:cubicBezTo>
                    <a:cubicBezTo>
                      <a:pt x="34981" y="10597"/>
                      <a:pt x="36022" y="10296"/>
                      <a:pt x="37036" y="10296"/>
                    </a:cubicBezTo>
                    <a:cubicBezTo>
                      <a:pt x="38568" y="10296"/>
                      <a:pt x="40039" y="10984"/>
                      <a:pt x="41063" y="12470"/>
                    </a:cubicBezTo>
                    <a:cubicBezTo>
                      <a:pt x="42497" y="14504"/>
                      <a:pt x="42697" y="18074"/>
                      <a:pt x="40329" y="19575"/>
                    </a:cubicBezTo>
                    <a:cubicBezTo>
                      <a:pt x="39041" y="20348"/>
                      <a:pt x="37111" y="20463"/>
                      <a:pt x="35372" y="20463"/>
                    </a:cubicBezTo>
                    <a:cubicBezTo>
                      <a:pt x="34634" y="20463"/>
                      <a:pt x="33930" y="20442"/>
                      <a:pt x="33324" y="20442"/>
                    </a:cubicBezTo>
                    <a:cubicBezTo>
                      <a:pt x="31089" y="20609"/>
                      <a:pt x="28887" y="20742"/>
                      <a:pt x="26686" y="20809"/>
                    </a:cubicBezTo>
                    <a:cubicBezTo>
                      <a:pt x="22813" y="20984"/>
                      <a:pt x="18965" y="21082"/>
                      <a:pt x="15099" y="21082"/>
                    </a:cubicBezTo>
                    <a:cubicBezTo>
                      <a:pt x="14536" y="21082"/>
                      <a:pt x="13973" y="21080"/>
                      <a:pt x="13410" y="21076"/>
                    </a:cubicBezTo>
                    <a:lnTo>
                      <a:pt x="6772" y="20942"/>
                    </a:lnTo>
                    <a:cubicBezTo>
                      <a:pt x="6521" y="20926"/>
                      <a:pt x="6263" y="20922"/>
                      <a:pt x="6000" y="20922"/>
                    </a:cubicBezTo>
                    <a:cubicBezTo>
                      <a:pt x="5736" y="20922"/>
                      <a:pt x="5469" y="20926"/>
                      <a:pt x="5200" y="20926"/>
                    </a:cubicBezTo>
                    <a:cubicBezTo>
                      <a:pt x="4662" y="20926"/>
                      <a:pt x="4120" y="20909"/>
                      <a:pt x="3603" y="20809"/>
                    </a:cubicBezTo>
                    <a:cubicBezTo>
                      <a:pt x="1835" y="20676"/>
                      <a:pt x="901" y="19842"/>
                      <a:pt x="867" y="18307"/>
                    </a:cubicBezTo>
                    <a:cubicBezTo>
                      <a:pt x="1299" y="16869"/>
                      <a:pt x="2127" y="16150"/>
                      <a:pt x="3309" y="16150"/>
                    </a:cubicBezTo>
                    <a:cubicBezTo>
                      <a:pt x="3498" y="16150"/>
                      <a:pt x="3696" y="16169"/>
                      <a:pt x="3903" y="16206"/>
                    </a:cubicBezTo>
                    <a:cubicBezTo>
                      <a:pt x="3926" y="16211"/>
                      <a:pt x="3948" y="16213"/>
                      <a:pt x="3969" y="16213"/>
                    </a:cubicBezTo>
                    <a:cubicBezTo>
                      <a:pt x="4221" y="16213"/>
                      <a:pt x="4314" y="15867"/>
                      <a:pt x="4036" y="15805"/>
                    </a:cubicBezTo>
                    <a:lnTo>
                      <a:pt x="4003" y="15805"/>
                    </a:lnTo>
                    <a:cubicBezTo>
                      <a:pt x="2635" y="12737"/>
                      <a:pt x="2402" y="7666"/>
                      <a:pt x="7005" y="7399"/>
                    </a:cubicBezTo>
                    <a:cubicBezTo>
                      <a:pt x="7143" y="7389"/>
                      <a:pt x="7280" y="7384"/>
                      <a:pt x="7415" y="7384"/>
                    </a:cubicBezTo>
                    <a:cubicBezTo>
                      <a:pt x="10368" y="7384"/>
                      <a:pt x="12482" y="9774"/>
                      <a:pt x="14077" y="12103"/>
                    </a:cubicBezTo>
                    <a:cubicBezTo>
                      <a:pt x="14162" y="12219"/>
                      <a:pt x="14273" y="12269"/>
                      <a:pt x="14380" y="12269"/>
                    </a:cubicBezTo>
                    <a:cubicBezTo>
                      <a:pt x="14609" y="12269"/>
                      <a:pt x="14814" y="12042"/>
                      <a:pt x="14677" y="11769"/>
                    </a:cubicBezTo>
                    <a:cubicBezTo>
                      <a:pt x="11642" y="5531"/>
                      <a:pt x="19647" y="861"/>
                      <a:pt x="24851" y="661"/>
                    </a:cubicBezTo>
                    <a:cubicBezTo>
                      <a:pt x="24972" y="657"/>
                      <a:pt x="25092" y="655"/>
                      <a:pt x="25212" y="655"/>
                    </a:cubicBezTo>
                    <a:close/>
                    <a:moveTo>
                      <a:pt x="25412" y="0"/>
                    </a:moveTo>
                    <a:cubicBezTo>
                      <a:pt x="25014" y="0"/>
                      <a:pt x="24615" y="21"/>
                      <a:pt x="24217" y="61"/>
                    </a:cubicBezTo>
                    <a:cubicBezTo>
                      <a:pt x="19180" y="561"/>
                      <a:pt x="12542" y="4731"/>
                      <a:pt x="13510" y="10235"/>
                    </a:cubicBezTo>
                    <a:cubicBezTo>
                      <a:pt x="11933" y="8390"/>
                      <a:pt x="9863" y="6739"/>
                      <a:pt x="7490" y="6739"/>
                    </a:cubicBezTo>
                    <a:cubicBezTo>
                      <a:pt x="6901" y="6739"/>
                      <a:pt x="6294" y="6840"/>
                      <a:pt x="5671" y="7066"/>
                    </a:cubicBezTo>
                    <a:cubicBezTo>
                      <a:pt x="2035" y="8333"/>
                      <a:pt x="1668" y="12837"/>
                      <a:pt x="3469" y="15772"/>
                    </a:cubicBezTo>
                    <a:cubicBezTo>
                      <a:pt x="3331" y="15755"/>
                      <a:pt x="3193" y="15747"/>
                      <a:pt x="3057" y="15747"/>
                    </a:cubicBezTo>
                    <a:cubicBezTo>
                      <a:pt x="1585" y="15747"/>
                      <a:pt x="289" y="16720"/>
                      <a:pt x="167" y="18307"/>
                    </a:cubicBezTo>
                    <a:cubicBezTo>
                      <a:pt x="0" y="20475"/>
                      <a:pt x="1801" y="21443"/>
                      <a:pt x="3636" y="21643"/>
                    </a:cubicBezTo>
                    <a:cubicBezTo>
                      <a:pt x="5706" y="21902"/>
                      <a:pt x="7839" y="21964"/>
                      <a:pt x="9975" y="21964"/>
                    </a:cubicBezTo>
                    <a:cubicBezTo>
                      <a:pt x="11968" y="21964"/>
                      <a:pt x="13963" y="21910"/>
                      <a:pt x="15911" y="21910"/>
                    </a:cubicBezTo>
                    <a:cubicBezTo>
                      <a:pt x="19914" y="21843"/>
                      <a:pt x="23917" y="21776"/>
                      <a:pt x="27920" y="21610"/>
                    </a:cubicBezTo>
                    <a:cubicBezTo>
                      <a:pt x="31489" y="21443"/>
                      <a:pt x="35325" y="21509"/>
                      <a:pt x="38828" y="20842"/>
                    </a:cubicBezTo>
                    <a:cubicBezTo>
                      <a:pt x="41163" y="20409"/>
                      <a:pt x="42664" y="18774"/>
                      <a:pt x="42864" y="16339"/>
                    </a:cubicBezTo>
                    <a:cubicBezTo>
                      <a:pt x="43161" y="12749"/>
                      <a:pt x="40159" y="9486"/>
                      <a:pt x="36881" y="9486"/>
                    </a:cubicBezTo>
                    <a:cubicBezTo>
                      <a:pt x="36109" y="9486"/>
                      <a:pt x="35321" y="9667"/>
                      <a:pt x="34558" y="10068"/>
                    </a:cubicBezTo>
                    <a:cubicBezTo>
                      <a:pt x="35192" y="7766"/>
                      <a:pt x="34391" y="5298"/>
                      <a:pt x="32990" y="3430"/>
                    </a:cubicBezTo>
                    <a:cubicBezTo>
                      <a:pt x="31142" y="1083"/>
                      <a:pt x="28313" y="0"/>
                      <a:pt x="254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" name="Google Shape;1543;p49"/>
          <p:cNvGrpSpPr/>
          <p:nvPr/>
        </p:nvGrpSpPr>
        <p:grpSpPr>
          <a:xfrm>
            <a:off x="5076056" y="4371950"/>
            <a:ext cx="691076" cy="328748"/>
            <a:chOff x="5102400" y="2058675"/>
            <a:chExt cx="691076" cy="328748"/>
          </a:xfrm>
        </p:grpSpPr>
        <p:sp>
          <p:nvSpPr>
            <p:cNvPr id="1544" name="Google Shape;1544;p49"/>
            <p:cNvSpPr/>
            <p:nvPr/>
          </p:nvSpPr>
          <p:spPr>
            <a:xfrm>
              <a:off x="5102400" y="2058675"/>
              <a:ext cx="691076" cy="328748"/>
            </a:xfrm>
            <a:custGeom>
              <a:avLst/>
              <a:gdLst/>
              <a:ahLst/>
              <a:cxnLst/>
              <a:rect l="l" t="t" r="r" b="b"/>
              <a:pathLst>
                <a:path w="30931" h="14714" extrusionOk="0">
                  <a:moveTo>
                    <a:pt x="13329" y="0"/>
                  </a:moveTo>
                  <a:cubicBezTo>
                    <a:pt x="13102" y="0"/>
                    <a:pt x="12876" y="12"/>
                    <a:pt x="12651" y="36"/>
                  </a:cubicBezTo>
                  <a:cubicBezTo>
                    <a:pt x="9115" y="403"/>
                    <a:pt x="4979" y="4739"/>
                    <a:pt x="7414" y="8375"/>
                  </a:cubicBezTo>
                  <a:lnTo>
                    <a:pt x="7281" y="8442"/>
                  </a:lnTo>
                  <a:cubicBezTo>
                    <a:pt x="7281" y="8409"/>
                    <a:pt x="7247" y="8375"/>
                    <a:pt x="7214" y="8375"/>
                  </a:cubicBezTo>
                  <a:cubicBezTo>
                    <a:pt x="6705" y="8115"/>
                    <a:pt x="6151" y="7999"/>
                    <a:pt x="5596" y="7999"/>
                  </a:cubicBezTo>
                  <a:cubicBezTo>
                    <a:pt x="2807" y="7999"/>
                    <a:pt x="1" y="10931"/>
                    <a:pt x="2811" y="13212"/>
                  </a:cubicBezTo>
                  <a:cubicBezTo>
                    <a:pt x="4712" y="14713"/>
                    <a:pt x="8115" y="14313"/>
                    <a:pt x="10383" y="14446"/>
                  </a:cubicBezTo>
                  <a:cubicBezTo>
                    <a:pt x="11972" y="14525"/>
                    <a:pt x="13568" y="14589"/>
                    <a:pt x="15168" y="14589"/>
                  </a:cubicBezTo>
                  <a:cubicBezTo>
                    <a:pt x="16961" y="14589"/>
                    <a:pt x="18759" y="14509"/>
                    <a:pt x="20557" y="14280"/>
                  </a:cubicBezTo>
                  <a:cubicBezTo>
                    <a:pt x="23793" y="13879"/>
                    <a:pt x="30931" y="12945"/>
                    <a:pt x="29397" y="8042"/>
                  </a:cubicBezTo>
                  <a:cubicBezTo>
                    <a:pt x="28679" y="5745"/>
                    <a:pt x="26948" y="4838"/>
                    <a:pt x="25045" y="4838"/>
                  </a:cubicBezTo>
                  <a:cubicBezTo>
                    <a:pt x="23409" y="4838"/>
                    <a:pt x="21647" y="5508"/>
                    <a:pt x="20290" y="6541"/>
                  </a:cubicBezTo>
                  <a:cubicBezTo>
                    <a:pt x="20541" y="2873"/>
                    <a:pt x="16873" y="0"/>
                    <a:pt x="13329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1545;p49"/>
            <p:cNvGrpSpPr/>
            <p:nvPr/>
          </p:nvGrpSpPr>
          <p:grpSpPr>
            <a:xfrm>
              <a:off x="5124114" y="2069130"/>
              <a:ext cx="647659" cy="307845"/>
              <a:chOff x="1436600" y="1088800"/>
              <a:chExt cx="771850" cy="366875"/>
            </a:xfrm>
          </p:grpSpPr>
          <p:sp>
            <p:nvSpPr>
              <p:cNvPr id="1546" name="Google Shape;1546;p49"/>
              <p:cNvSpPr/>
              <p:nvPr/>
            </p:nvSpPr>
            <p:spPr>
              <a:xfrm>
                <a:off x="1478725" y="1105400"/>
                <a:ext cx="682175" cy="329150"/>
              </a:xfrm>
              <a:custGeom>
                <a:avLst/>
                <a:gdLst/>
                <a:ahLst/>
                <a:cxnLst/>
                <a:rect l="l" t="t" r="r" b="b"/>
                <a:pathLst>
                  <a:path w="27287" h="13166" extrusionOk="0">
                    <a:moveTo>
                      <a:pt x="11638" y="0"/>
                    </a:moveTo>
                    <a:cubicBezTo>
                      <a:pt x="11617" y="0"/>
                      <a:pt x="11596" y="0"/>
                      <a:pt x="11576" y="1"/>
                    </a:cubicBezTo>
                    <a:cubicBezTo>
                      <a:pt x="9674" y="34"/>
                      <a:pt x="7906" y="935"/>
                      <a:pt x="6805" y="2436"/>
                    </a:cubicBezTo>
                    <a:cubicBezTo>
                      <a:pt x="5571" y="4170"/>
                      <a:pt x="5771" y="5705"/>
                      <a:pt x="6072" y="7639"/>
                    </a:cubicBezTo>
                    <a:cubicBezTo>
                      <a:pt x="6072" y="7753"/>
                      <a:pt x="5964" y="7820"/>
                      <a:pt x="5874" y="7820"/>
                    </a:cubicBezTo>
                    <a:cubicBezTo>
                      <a:pt x="5831" y="7820"/>
                      <a:pt x="5793" y="7805"/>
                      <a:pt x="5771" y="7773"/>
                    </a:cubicBezTo>
                    <a:cubicBezTo>
                      <a:pt x="5738" y="7706"/>
                      <a:pt x="5738" y="7673"/>
                      <a:pt x="5671" y="7639"/>
                    </a:cubicBezTo>
                    <a:lnTo>
                      <a:pt x="5571" y="7706"/>
                    </a:lnTo>
                    <a:cubicBezTo>
                      <a:pt x="5631" y="7857"/>
                      <a:pt x="5501" y="8116"/>
                      <a:pt x="5328" y="8116"/>
                    </a:cubicBezTo>
                    <a:cubicBezTo>
                      <a:pt x="5310" y="8116"/>
                      <a:pt x="5290" y="8113"/>
                      <a:pt x="5271" y="8106"/>
                    </a:cubicBezTo>
                    <a:cubicBezTo>
                      <a:pt x="4794" y="7963"/>
                      <a:pt x="4324" y="7881"/>
                      <a:pt x="3858" y="7881"/>
                    </a:cubicBezTo>
                    <a:cubicBezTo>
                      <a:pt x="3347" y="7881"/>
                      <a:pt x="2841" y="7980"/>
                      <a:pt x="2336" y="8206"/>
                    </a:cubicBezTo>
                    <a:cubicBezTo>
                      <a:pt x="1" y="9341"/>
                      <a:pt x="1001" y="11842"/>
                      <a:pt x="3336" y="12543"/>
                    </a:cubicBezTo>
                    <a:cubicBezTo>
                      <a:pt x="4837" y="13010"/>
                      <a:pt x="6739" y="12876"/>
                      <a:pt x="8273" y="12976"/>
                    </a:cubicBezTo>
                    <a:cubicBezTo>
                      <a:pt x="9993" y="13086"/>
                      <a:pt x="11703" y="13166"/>
                      <a:pt x="13414" y="13166"/>
                    </a:cubicBezTo>
                    <a:cubicBezTo>
                      <a:pt x="14822" y="13166"/>
                      <a:pt x="16231" y="13112"/>
                      <a:pt x="17647" y="12976"/>
                    </a:cubicBezTo>
                    <a:cubicBezTo>
                      <a:pt x="20215" y="12776"/>
                      <a:pt x="27287" y="12343"/>
                      <a:pt x="27087" y="8440"/>
                    </a:cubicBezTo>
                    <a:cubicBezTo>
                      <a:pt x="26987" y="6472"/>
                      <a:pt x="25252" y="4971"/>
                      <a:pt x="23417" y="4837"/>
                    </a:cubicBezTo>
                    <a:cubicBezTo>
                      <a:pt x="23303" y="4829"/>
                      <a:pt x="23189" y="4825"/>
                      <a:pt x="23076" y="4825"/>
                    </a:cubicBezTo>
                    <a:cubicBezTo>
                      <a:pt x="21323" y="4825"/>
                      <a:pt x="19830" y="5775"/>
                      <a:pt x="18514" y="6872"/>
                    </a:cubicBezTo>
                    <a:cubicBezTo>
                      <a:pt x="18480" y="6939"/>
                      <a:pt x="18414" y="6972"/>
                      <a:pt x="18347" y="6972"/>
                    </a:cubicBezTo>
                    <a:cubicBezTo>
                      <a:pt x="18293" y="7008"/>
                      <a:pt x="18233" y="7025"/>
                      <a:pt x="18172" y="7025"/>
                    </a:cubicBezTo>
                    <a:cubicBezTo>
                      <a:pt x="18008" y="7025"/>
                      <a:pt x="17847" y="6901"/>
                      <a:pt x="17847" y="6705"/>
                    </a:cubicBezTo>
                    <a:cubicBezTo>
                      <a:pt x="18112" y="2990"/>
                      <a:pt x="15408" y="0"/>
                      <a:pt x="1163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7" name="Google Shape;1547;p49"/>
              <p:cNvSpPr/>
              <p:nvPr/>
            </p:nvSpPr>
            <p:spPr>
              <a:xfrm>
                <a:off x="1436600" y="1088800"/>
                <a:ext cx="771850" cy="366875"/>
              </a:xfrm>
              <a:custGeom>
                <a:avLst/>
                <a:gdLst/>
                <a:ahLst/>
                <a:cxnLst/>
                <a:rect l="l" t="t" r="r" b="b"/>
                <a:pathLst>
                  <a:path w="30874" h="14675" extrusionOk="0">
                    <a:moveTo>
                      <a:pt x="13248" y="0"/>
                    </a:moveTo>
                    <a:cubicBezTo>
                      <a:pt x="13040" y="0"/>
                      <a:pt x="12833" y="10"/>
                      <a:pt x="12627" y="31"/>
                    </a:cubicBezTo>
                    <a:cubicBezTo>
                      <a:pt x="9091" y="431"/>
                      <a:pt x="4955" y="4801"/>
                      <a:pt x="7356" y="8370"/>
                    </a:cubicBezTo>
                    <a:cubicBezTo>
                      <a:pt x="7423" y="8437"/>
                      <a:pt x="7423" y="8470"/>
                      <a:pt x="7456" y="8503"/>
                    </a:cubicBezTo>
                    <a:cubicBezTo>
                      <a:pt x="7499" y="8547"/>
                      <a:pt x="7550" y="8565"/>
                      <a:pt x="7596" y="8565"/>
                    </a:cubicBezTo>
                    <a:cubicBezTo>
                      <a:pt x="7695" y="8565"/>
                      <a:pt x="7779" y="8483"/>
                      <a:pt x="7757" y="8370"/>
                    </a:cubicBezTo>
                    <a:cubicBezTo>
                      <a:pt x="7490" y="6435"/>
                      <a:pt x="7290" y="4868"/>
                      <a:pt x="8490" y="3133"/>
                    </a:cubicBezTo>
                    <a:cubicBezTo>
                      <a:pt x="9558" y="1599"/>
                      <a:pt x="11359" y="765"/>
                      <a:pt x="13261" y="698"/>
                    </a:cubicBezTo>
                    <a:cubicBezTo>
                      <a:pt x="13281" y="698"/>
                      <a:pt x="13302" y="698"/>
                      <a:pt x="13323" y="698"/>
                    </a:cubicBezTo>
                    <a:cubicBezTo>
                      <a:pt x="17093" y="698"/>
                      <a:pt x="19797" y="3720"/>
                      <a:pt x="19532" y="7436"/>
                    </a:cubicBezTo>
                    <a:cubicBezTo>
                      <a:pt x="19532" y="7623"/>
                      <a:pt x="19696" y="7728"/>
                      <a:pt x="19851" y="7728"/>
                    </a:cubicBezTo>
                    <a:cubicBezTo>
                      <a:pt x="19918" y="7728"/>
                      <a:pt x="19982" y="7709"/>
                      <a:pt x="20032" y="7670"/>
                    </a:cubicBezTo>
                    <a:cubicBezTo>
                      <a:pt x="20099" y="7670"/>
                      <a:pt x="20165" y="7636"/>
                      <a:pt x="20199" y="7603"/>
                    </a:cubicBezTo>
                    <a:cubicBezTo>
                      <a:pt x="21467" y="6429"/>
                      <a:pt x="23037" y="5527"/>
                      <a:pt x="24823" y="5527"/>
                    </a:cubicBezTo>
                    <a:cubicBezTo>
                      <a:pt x="24916" y="5527"/>
                      <a:pt x="25009" y="5530"/>
                      <a:pt x="25102" y="5535"/>
                    </a:cubicBezTo>
                    <a:cubicBezTo>
                      <a:pt x="26970" y="5668"/>
                      <a:pt x="28672" y="7169"/>
                      <a:pt x="28805" y="9137"/>
                    </a:cubicBezTo>
                    <a:cubicBezTo>
                      <a:pt x="29005" y="13040"/>
                      <a:pt x="21967" y="13474"/>
                      <a:pt x="19365" y="13674"/>
                    </a:cubicBezTo>
                    <a:cubicBezTo>
                      <a:pt x="17986" y="13792"/>
                      <a:pt x="16601" y="13839"/>
                      <a:pt x="15212" y="13839"/>
                    </a:cubicBezTo>
                    <a:cubicBezTo>
                      <a:pt x="13475" y="13839"/>
                      <a:pt x="11733" y="13766"/>
                      <a:pt x="9992" y="13674"/>
                    </a:cubicBezTo>
                    <a:cubicBezTo>
                      <a:pt x="8457" y="13607"/>
                      <a:pt x="6589" y="13674"/>
                      <a:pt x="5088" y="13274"/>
                    </a:cubicBezTo>
                    <a:cubicBezTo>
                      <a:pt x="2686" y="12540"/>
                      <a:pt x="1752" y="10038"/>
                      <a:pt x="4087" y="8937"/>
                    </a:cubicBezTo>
                    <a:cubicBezTo>
                      <a:pt x="4585" y="8688"/>
                      <a:pt x="5092" y="8581"/>
                      <a:pt x="5609" y="8581"/>
                    </a:cubicBezTo>
                    <a:cubicBezTo>
                      <a:pt x="6062" y="8581"/>
                      <a:pt x="6522" y="8663"/>
                      <a:pt x="6989" y="8804"/>
                    </a:cubicBezTo>
                    <a:cubicBezTo>
                      <a:pt x="7007" y="8806"/>
                      <a:pt x="7023" y="8807"/>
                      <a:pt x="7039" y="8807"/>
                    </a:cubicBezTo>
                    <a:cubicBezTo>
                      <a:pt x="7269" y="8807"/>
                      <a:pt x="7352" y="8593"/>
                      <a:pt x="7290" y="8437"/>
                    </a:cubicBezTo>
                    <a:cubicBezTo>
                      <a:pt x="7290" y="8370"/>
                      <a:pt x="7256" y="8337"/>
                      <a:pt x="7190" y="8337"/>
                    </a:cubicBezTo>
                    <a:cubicBezTo>
                      <a:pt x="6694" y="8086"/>
                      <a:pt x="6154" y="7974"/>
                      <a:pt x="5612" y="7974"/>
                    </a:cubicBezTo>
                    <a:cubicBezTo>
                      <a:pt x="2834" y="7974"/>
                      <a:pt x="1" y="10913"/>
                      <a:pt x="2820" y="13173"/>
                    </a:cubicBezTo>
                    <a:cubicBezTo>
                      <a:pt x="4688" y="14675"/>
                      <a:pt x="8124" y="14308"/>
                      <a:pt x="10358" y="14441"/>
                    </a:cubicBezTo>
                    <a:cubicBezTo>
                      <a:pt x="11854" y="14514"/>
                      <a:pt x="13338" y="14561"/>
                      <a:pt x="14814" y="14561"/>
                    </a:cubicBezTo>
                    <a:cubicBezTo>
                      <a:pt x="16728" y="14561"/>
                      <a:pt x="18630" y="14481"/>
                      <a:pt x="20532" y="14274"/>
                    </a:cubicBezTo>
                    <a:cubicBezTo>
                      <a:pt x="23735" y="13874"/>
                      <a:pt x="30873" y="12973"/>
                      <a:pt x="29339" y="8036"/>
                    </a:cubicBezTo>
                    <a:cubicBezTo>
                      <a:pt x="28620" y="5756"/>
                      <a:pt x="26878" y="4858"/>
                      <a:pt x="24974" y="4858"/>
                    </a:cubicBezTo>
                    <a:cubicBezTo>
                      <a:pt x="23341" y="4858"/>
                      <a:pt x="21590" y="5519"/>
                      <a:pt x="20266" y="6535"/>
                    </a:cubicBezTo>
                    <a:cubicBezTo>
                      <a:pt x="20486" y="2881"/>
                      <a:pt x="16779" y="0"/>
                      <a:pt x="13248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8" name="Google Shape;1548;p49"/>
              <p:cNvSpPr/>
              <p:nvPr/>
            </p:nvSpPr>
            <p:spPr>
              <a:xfrm>
                <a:off x="1497075" y="1106200"/>
                <a:ext cx="428650" cy="286925"/>
              </a:xfrm>
              <a:custGeom>
                <a:avLst/>
                <a:gdLst/>
                <a:ahLst/>
                <a:cxnLst/>
                <a:rect l="l" t="t" r="r" b="b"/>
                <a:pathLst>
                  <a:path w="17146" h="11477" extrusionOk="0">
                    <a:moveTo>
                      <a:pt x="10968" y="1"/>
                    </a:moveTo>
                    <a:cubicBezTo>
                      <a:pt x="10926" y="1"/>
                      <a:pt x="10884" y="1"/>
                      <a:pt x="10842" y="2"/>
                    </a:cubicBezTo>
                    <a:cubicBezTo>
                      <a:pt x="8940" y="69"/>
                      <a:pt x="7139" y="903"/>
                      <a:pt x="6071" y="2437"/>
                    </a:cubicBezTo>
                    <a:cubicBezTo>
                      <a:pt x="4871" y="4172"/>
                      <a:pt x="5071" y="5739"/>
                      <a:pt x="5338" y="7674"/>
                    </a:cubicBezTo>
                    <a:cubicBezTo>
                      <a:pt x="5360" y="7787"/>
                      <a:pt x="5276" y="7869"/>
                      <a:pt x="5177" y="7869"/>
                    </a:cubicBezTo>
                    <a:cubicBezTo>
                      <a:pt x="5131" y="7869"/>
                      <a:pt x="5080" y="7851"/>
                      <a:pt x="5037" y="7807"/>
                    </a:cubicBezTo>
                    <a:cubicBezTo>
                      <a:pt x="5004" y="7774"/>
                      <a:pt x="5004" y="7707"/>
                      <a:pt x="4937" y="7674"/>
                    </a:cubicBezTo>
                    <a:lnTo>
                      <a:pt x="4837" y="7774"/>
                    </a:lnTo>
                    <a:cubicBezTo>
                      <a:pt x="4900" y="7930"/>
                      <a:pt x="4787" y="8144"/>
                      <a:pt x="4581" y="8144"/>
                    </a:cubicBezTo>
                    <a:cubicBezTo>
                      <a:pt x="4567" y="8144"/>
                      <a:pt x="4552" y="8143"/>
                      <a:pt x="4537" y="8141"/>
                    </a:cubicBezTo>
                    <a:cubicBezTo>
                      <a:pt x="4070" y="8001"/>
                      <a:pt x="3609" y="7919"/>
                      <a:pt x="3153" y="7919"/>
                    </a:cubicBezTo>
                    <a:cubicBezTo>
                      <a:pt x="2633" y="7919"/>
                      <a:pt x="2117" y="8026"/>
                      <a:pt x="1602" y="8274"/>
                    </a:cubicBezTo>
                    <a:cubicBezTo>
                      <a:pt x="34" y="9075"/>
                      <a:pt x="0" y="10443"/>
                      <a:pt x="868" y="11477"/>
                    </a:cubicBezTo>
                    <a:cubicBezTo>
                      <a:pt x="934" y="11243"/>
                      <a:pt x="1035" y="10976"/>
                      <a:pt x="1135" y="10743"/>
                    </a:cubicBezTo>
                    <a:cubicBezTo>
                      <a:pt x="1649" y="9780"/>
                      <a:pt x="2780" y="9208"/>
                      <a:pt x="3871" y="9208"/>
                    </a:cubicBezTo>
                    <a:cubicBezTo>
                      <a:pt x="4406" y="9208"/>
                      <a:pt x="4932" y="9346"/>
                      <a:pt x="5371" y="9642"/>
                    </a:cubicBezTo>
                    <a:cubicBezTo>
                      <a:pt x="5471" y="9742"/>
                      <a:pt x="5671" y="9842"/>
                      <a:pt x="5771" y="9942"/>
                    </a:cubicBezTo>
                    <a:cubicBezTo>
                      <a:pt x="5771" y="9309"/>
                      <a:pt x="5871" y="8741"/>
                      <a:pt x="6038" y="8141"/>
                    </a:cubicBezTo>
                    <a:cubicBezTo>
                      <a:pt x="6572" y="5773"/>
                      <a:pt x="8240" y="3471"/>
                      <a:pt x="10741" y="2971"/>
                    </a:cubicBezTo>
                    <a:cubicBezTo>
                      <a:pt x="11091" y="2899"/>
                      <a:pt x="11430" y="2865"/>
                      <a:pt x="11759" y="2865"/>
                    </a:cubicBezTo>
                    <a:cubicBezTo>
                      <a:pt x="13872" y="2865"/>
                      <a:pt x="15547" y="4265"/>
                      <a:pt x="16846" y="5939"/>
                    </a:cubicBezTo>
                    <a:cubicBezTo>
                      <a:pt x="16913" y="6040"/>
                      <a:pt x="17046" y="6173"/>
                      <a:pt x="17113" y="6306"/>
                    </a:cubicBezTo>
                    <a:cubicBezTo>
                      <a:pt x="17146" y="2811"/>
                      <a:pt x="14571" y="1"/>
                      <a:pt x="1096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9" name="Google Shape;1549;p49"/>
              <p:cNvSpPr/>
              <p:nvPr/>
            </p:nvSpPr>
            <p:spPr>
              <a:xfrm>
                <a:off x="1936550" y="1226975"/>
                <a:ext cx="219350" cy="99450"/>
              </a:xfrm>
              <a:custGeom>
                <a:avLst/>
                <a:gdLst/>
                <a:ahLst/>
                <a:cxnLst/>
                <a:rect l="l" t="t" r="r" b="b"/>
                <a:pathLst>
                  <a:path w="8774" h="3978" extrusionOk="0">
                    <a:moveTo>
                      <a:pt x="4763" y="0"/>
                    </a:moveTo>
                    <a:cubicBezTo>
                      <a:pt x="3006" y="0"/>
                      <a:pt x="1436" y="902"/>
                      <a:pt x="167" y="2076"/>
                    </a:cubicBezTo>
                    <a:cubicBezTo>
                      <a:pt x="134" y="2109"/>
                      <a:pt x="34" y="2143"/>
                      <a:pt x="1" y="2143"/>
                    </a:cubicBezTo>
                    <a:cubicBezTo>
                      <a:pt x="368" y="2643"/>
                      <a:pt x="668" y="3177"/>
                      <a:pt x="901" y="3777"/>
                    </a:cubicBezTo>
                    <a:cubicBezTo>
                      <a:pt x="1635" y="3110"/>
                      <a:pt x="2436" y="2643"/>
                      <a:pt x="3336" y="2443"/>
                    </a:cubicBezTo>
                    <a:cubicBezTo>
                      <a:pt x="3803" y="2326"/>
                      <a:pt x="4289" y="2267"/>
                      <a:pt x="4776" y="2267"/>
                    </a:cubicBezTo>
                    <a:cubicBezTo>
                      <a:pt x="5823" y="2267"/>
                      <a:pt x="6875" y="2541"/>
                      <a:pt x="7740" y="3110"/>
                    </a:cubicBezTo>
                    <a:cubicBezTo>
                      <a:pt x="8140" y="3343"/>
                      <a:pt x="8473" y="3644"/>
                      <a:pt x="8774" y="3977"/>
                    </a:cubicBezTo>
                    <a:lnTo>
                      <a:pt x="8774" y="3610"/>
                    </a:lnTo>
                    <a:cubicBezTo>
                      <a:pt x="8640" y="1642"/>
                      <a:pt x="6906" y="141"/>
                      <a:pt x="5038" y="8"/>
                    </a:cubicBezTo>
                    <a:cubicBezTo>
                      <a:pt x="4946" y="3"/>
                      <a:pt x="4854" y="0"/>
                      <a:pt x="4763" y="0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0" name="Google Shape;1550;p49"/>
              <p:cNvSpPr/>
              <p:nvPr/>
            </p:nvSpPr>
            <p:spPr>
              <a:xfrm>
                <a:off x="1436600" y="1088800"/>
                <a:ext cx="771850" cy="366875"/>
              </a:xfrm>
              <a:custGeom>
                <a:avLst/>
                <a:gdLst/>
                <a:ahLst/>
                <a:cxnLst/>
                <a:rect l="l" t="t" r="r" b="b"/>
                <a:pathLst>
                  <a:path w="30874" h="14675" extrusionOk="0">
                    <a:moveTo>
                      <a:pt x="13248" y="0"/>
                    </a:moveTo>
                    <a:cubicBezTo>
                      <a:pt x="13040" y="0"/>
                      <a:pt x="12833" y="10"/>
                      <a:pt x="12627" y="31"/>
                    </a:cubicBezTo>
                    <a:cubicBezTo>
                      <a:pt x="9091" y="431"/>
                      <a:pt x="4955" y="4801"/>
                      <a:pt x="7356" y="8370"/>
                    </a:cubicBezTo>
                    <a:cubicBezTo>
                      <a:pt x="7423" y="8437"/>
                      <a:pt x="7423" y="8470"/>
                      <a:pt x="7456" y="8503"/>
                    </a:cubicBezTo>
                    <a:cubicBezTo>
                      <a:pt x="7499" y="8547"/>
                      <a:pt x="7550" y="8565"/>
                      <a:pt x="7596" y="8565"/>
                    </a:cubicBezTo>
                    <a:cubicBezTo>
                      <a:pt x="7695" y="8565"/>
                      <a:pt x="7779" y="8483"/>
                      <a:pt x="7757" y="8370"/>
                    </a:cubicBezTo>
                    <a:cubicBezTo>
                      <a:pt x="7490" y="6435"/>
                      <a:pt x="7290" y="4868"/>
                      <a:pt x="8490" y="3133"/>
                    </a:cubicBezTo>
                    <a:cubicBezTo>
                      <a:pt x="9558" y="1599"/>
                      <a:pt x="11359" y="765"/>
                      <a:pt x="13261" y="698"/>
                    </a:cubicBezTo>
                    <a:cubicBezTo>
                      <a:pt x="13281" y="698"/>
                      <a:pt x="13302" y="698"/>
                      <a:pt x="13323" y="698"/>
                    </a:cubicBezTo>
                    <a:cubicBezTo>
                      <a:pt x="17093" y="698"/>
                      <a:pt x="19797" y="3720"/>
                      <a:pt x="19532" y="7436"/>
                    </a:cubicBezTo>
                    <a:cubicBezTo>
                      <a:pt x="19532" y="7623"/>
                      <a:pt x="19696" y="7728"/>
                      <a:pt x="19851" y="7728"/>
                    </a:cubicBezTo>
                    <a:cubicBezTo>
                      <a:pt x="19918" y="7728"/>
                      <a:pt x="19982" y="7709"/>
                      <a:pt x="20032" y="7670"/>
                    </a:cubicBezTo>
                    <a:cubicBezTo>
                      <a:pt x="20099" y="7670"/>
                      <a:pt x="20165" y="7636"/>
                      <a:pt x="20199" y="7603"/>
                    </a:cubicBezTo>
                    <a:cubicBezTo>
                      <a:pt x="21467" y="6429"/>
                      <a:pt x="23037" y="5527"/>
                      <a:pt x="24823" y="5527"/>
                    </a:cubicBezTo>
                    <a:cubicBezTo>
                      <a:pt x="24916" y="5527"/>
                      <a:pt x="25009" y="5530"/>
                      <a:pt x="25102" y="5535"/>
                    </a:cubicBezTo>
                    <a:cubicBezTo>
                      <a:pt x="26970" y="5668"/>
                      <a:pt x="28672" y="7169"/>
                      <a:pt x="28805" y="9137"/>
                    </a:cubicBezTo>
                    <a:cubicBezTo>
                      <a:pt x="29005" y="13040"/>
                      <a:pt x="21967" y="13474"/>
                      <a:pt x="19365" y="13674"/>
                    </a:cubicBezTo>
                    <a:cubicBezTo>
                      <a:pt x="17986" y="13792"/>
                      <a:pt x="16601" y="13839"/>
                      <a:pt x="15212" y="13839"/>
                    </a:cubicBezTo>
                    <a:cubicBezTo>
                      <a:pt x="13475" y="13839"/>
                      <a:pt x="11733" y="13766"/>
                      <a:pt x="9992" y="13674"/>
                    </a:cubicBezTo>
                    <a:cubicBezTo>
                      <a:pt x="8457" y="13607"/>
                      <a:pt x="6589" y="13674"/>
                      <a:pt x="5088" y="13274"/>
                    </a:cubicBezTo>
                    <a:cubicBezTo>
                      <a:pt x="2686" y="12540"/>
                      <a:pt x="1752" y="10038"/>
                      <a:pt x="4087" y="8937"/>
                    </a:cubicBezTo>
                    <a:cubicBezTo>
                      <a:pt x="4585" y="8688"/>
                      <a:pt x="5092" y="8581"/>
                      <a:pt x="5609" y="8581"/>
                    </a:cubicBezTo>
                    <a:cubicBezTo>
                      <a:pt x="6062" y="8581"/>
                      <a:pt x="6522" y="8663"/>
                      <a:pt x="6989" y="8804"/>
                    </a:cubicBezTo>
                    <a:cubicBezTo>
                      <a:pt x="7007" y="8806"/>
                      <a:pt x="7023" y="8807"/>
                      <a:pt x="7039" y="8807"/>
                    </a:cubicBezTo>
                    <a:cubicBezTo>
                      <a:pt x="7269" y="8807"/>
                      <a:pt x="7352" y="8593"/>
                      <a:pt x="7290" y="8437"/>
                    </a:cubicBezTo>
                    <a:cubicBezTo>
                      <a:pt x="7290" y="8370"/>
                      <a:pt x="7256" y="8337"/>
                      <a:pt x="7190" y="8337"/>
                    </a:cubicBezTo>
                    <a:cubicBezTo>
                      <a:pt x="6694" y="8086"/>
                      <a:pt x="6154" y="7974"/>
                      <a:pt x="5612" y="7974"/>
                    </a:cubicBezTo>
                    <a:cubicBezTo>
                      <a:pt x="2834" y="7974"/>
                      <a:pt x="1" y="10913"/>
                      <a:pt x="2820" y="13173"/>
                    </a:cubicBezTo>
                    <a:cubicBezTo>
                      <a:pt x="4688" y="14675"/>
                      <a:pt x="8124" y="14308"/>
                      <a:pt x="10358" y="14441"/>
                    </a:cubicBezTo>
                    <a:cubicBezTo>
                      <a:pt x="11854" y="14514"/>
                      <a:pt x="13338" y="14561"/>
                      <a:pt x="14814" y="14561"/>
                    </a:cubicBezTo>
                    <a:cubicBezTo>
                      <a:pt x="16728" y="14561"/>
                      <a:pt x="18630" y="14481"/>
                      <a:pt x="20532" y="14274"/>
                    </a:cubicBezTo>
                    <a:cubicBezTo>
                      <a:pt x="23735" y="13874"/>
                      <a:pt x="30873" y="12973"/>
                      <a:pt x="29339" y="8036"/>
                    </a:cubicBezTo>
                    <a:cubicBezTo>
                      <a:pt x="28620" y="5756"/>
                      <a:pt x="26878" y="4858"/>
                      <a:pt x="24974" y="4858"/>
                    </a:cubicBezTo>
                    <a:cubicBezTo>
                      <a:pt x="23341" y="4858"/>
                      <a:pt x="21590" y="5519"/>
                      <a:pt x="20266" y="6535"/>
                    </a:cubicBezTo>
                    <a:cubicBezTo>
                      <a:pt x="20486" y="2881"/>
                      <a:pt x="16779" y="0"/>
                      <a:pt x="132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0" name="Google Shape;1551;p49"/>
          <p:cNvGrpSpPr/>
          <p:nvPr/>
        </p:nvGrpSpPr>
        <p:grpSpPr>
          <a:xfrm>
            <a:off x="1115616" y="0"/>
            <a:ext cx="408957" cy="419426"/>
            <a:chOff x="7390410" y="1714112"/>
            <a:chExt cx="339694" cy="348418"/>
          </a:xfrm>
        </p:grpSpPr>
        <p:sp>
          <p:nvSpPr>
            <p:cNvPr id="1552" name="Google Shape;1552;p49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49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49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1555;p49"/>
          <p:cNvGrpSpPr/>
          <p:nvPr/>
        </p:nvGrpSpPr>
        <p:grpSpPr>
          <a:xfrm rot="-1785717">
            <a:off x="8516439" y="1905280"/>
            <a:ext cx="296925" cy="304551"/>
            <a:chOff x="7390410" y="1714112"/>
            <a:chExt cx="339694" cy="348418"/>
          </a:xfrm>
        </p:grpSpPr>
        <p:sp>
          <p:nvSpPr>
            <p:cNvPr id="1556" name="Google Shape;1556;p49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3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49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49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" name="Google Shape;1559;p49"/>
          <p:cNvGrpSpPr/>
          <p:nvPr/>
        </p:nvGrpSpPr>
        <p:grpSpPr>
          <a:xfrm flipH="1">
            <a:off x="8363732" y="0"/>
            <a:ext cx="780268" cy="987574"/>
            <a:chOff x="729900" y="405750"/>
            <a:chExt cx="799205" cy="800270"/>
          </a:xfrm>
        </p:grpSpPr>
        <p:sp>
          <p:nvSpPr>
            <p:cNvPr id="1560" name="Google Shape;1560;p49"/>
            <p:cNvSpPr/>
            <p:nvPr/>
          </p:nvSpPr>
          <p:spPr>
            <a:xfrm>
              <a:off x="729900" y="405750"/>
              <a:ext cx="799205" cy="800270"/>
            </a:xfrm>
            <a:custGeom>
              <a:avLst/>
              <a:gdLst/>
              <a:ahLst/>
              <a:cxnLst/>
              <a:rect l="l" t="t" r="r" b="b"/>
              <a:pathLst>
                <a:path w="27265" h="27299" extrusionOk="0">
                  <a:moveTo>
                    <a:pt x="8557" y="0"/>
                  </a:moveTo>
                  <a:cubicBezTo>
                    <a:pt x="8474" y="0"/>
                    <a:pt x="8389" y="47"/>
                    <a:pt x="8389" y="151"/>
                  </a:cubicBezTo>
                  <a:cubicBezTo>
                    <a:pt x="8420" y="516"/>
                    <a:pt x="8663" y="881"/>
                    <a:pt x="8815" y="1215"/>
                  </a:cubicBezTo>
                  <a:cubicBezTo>
                    <a:pt x="8997" y="1640"/>
                    <a:pt x="9210" y="2096"/>
                    <a:pt x="9484" y="2461"/>
                  </a:cubicBezTo>
                  <a:lnTo>
                    <a:pt x="9484" y="2492"/>
                  </a:lnTo>
                  <a:cubicBezTo>
                    <a:pt x="7204" y="3039"/>
                    <a:pt x="5319" y="4406"/>
                    <a:pt x="3951" y="6200"/>
                  </a:cubicBezTo>
                  <a:cubicBezTo>
                    <a:pt x="3435" y="5835"/>
                    <a:pt x="2948" y="5470"/>
                    <a:pt x="2462" y="5075"/>
                  </a:cubicBezTo>
                  <a:cubicBezTo>
                    <a:pt x="2439" y="5064"/>
                    <a:pt x="2417" y="5059"/>
                    <a:pt x="2395" y="5059"/>
                  </a:cubicBezTo>
                  <a:cubicBezTo>
                    <a:pt x="2302" y="5059"/>
                    <a:pt x="2236" y="5153"/>
                    <a:pt x="2310" y="5227"/>
                  </a:cubicBezTo>
                  <a:cubicBezTo>
                    <a:pt x="2736" y="5683"/>
                    <a:pt x="3222" y="6109"/>
                    <a:pt x="3708" y="6443"/>
                  </a:cubicBezTo>
                  <a:cubicBezTo>
                    <a:pt x="2584" y="8115"/>
                    <a:pt x="1854" y="10090"/>
                    <a:pt x="1733" y="12218"/>
                  </a:cubicBezTo>
                  <a:cubicBezTo>
                    <a:pt x="1733" y="12492"/>
                    <a:pt x="1702" y="12765"/>
                    <a:pt x="1702" y="13039"/>
                  </a:cubicBezTo>
                  <a:cubicBezTo>
                    <a:pt x="1573" y="13046"/>
                    <a:pt x="1447" y="13050"/>
                    <a:pt x="1324" y="13050"/>
                  </a:cubicBezTo>
                  <a:cubicBezTo>
                    <a:pt x="924" y="13050"/>
                    <a:pt x="547" y="13010"/>
                    <a:pt x="152" y="12917"/>
                  </a:cubicBezTo>
                  <a:cubicBezTo>
                    <a:pt x="30" y="12917"/>
                    <a:pt x="0" y="13039"/>
                    <a:pt x="91" y="13069"/>
                  </a:cubicBezTo>
                  <a:cubicBezTo>
                    <a:pt x="638" y="13252"/>
                    <a:pt x="1155" y="13282"/>
                    <a:pt x="1733" y="13282"/>
                  </a:cubicBezTo>
                  <a:cubicBezTo>
                    <a:pt x="1763" y="15197"/>
                    <a:pt x="2189" y="17051"/>
                    <a:pt x="2979" y="18753"/>
                  </a:cubicBezTo>
                  <a:lnTo>
                    <a:pt x="2948" y="18753"/>
                  </a:lnTo>
                  <a:cubicBezTo>
                    <a:pt x="2341" y="19057"/>
                    <a:pt x="1733" y="19361"/>
                    <a:pt x="1155" y="19756"/>
                  </a:cubicBezTo>
                  <a:cubicBezTo>
                    <a:pt x="1125" y="19756"/>
                    <a:pt x="1125" y="19787"/>
                    <a:pt x="1125" y="19787"/>
                  </a:cubicBezTo>
                  <a:cubicBezTo>
                    <a:pt x="1064" y="19878"/>
                    <a:pt x="1125" y="20030"/>
                    <a:pt x="1246" y="20030"/>
                  </a:cubicBezTo>
                  <a:lnTo>
                    <a:pt x="1307" y="20030"/>
                  </a:lnTo>
                  <a:lnTo>
                    <a:pt x="1763" y="19787"/>
                  </a:lnTo>
                  <a:lnTo>
                    <a:pt x="2675" y="19331"/>
                  </a:lnTo>
                  <a:lnTo>
                    <a:pt x="3131" y="19118"/>
                  </a:lnTo>
                  <a:lnTo>
                    <a:pt x="3192" y="19057"/>
                  </a:lnTo>
                  <a:cubicBezTo>
                    <a:pt x="3587" y="19908"/>
                    <a:pt x="4134" y="20698"/>
                    <a:pt x="4742" y="21458"/>
                  </a:cubicBezTo>
                  <a:cubicBezTo>
                    <a:pt x="5775" y="22674"/>
                    <a:pt x="7021" y="23708"/>
                    <a:pt x="8511" y="24437"/>
                  </a:cubicBezTo>
                  <a:cubicBezTo>
                    <a:pt x="8389" y="24741"/>
                    <a:pt x="8298" y="25045"/>
                    <a:pt x="8237" y="25349"/>
                  </a:cubicBezTo>
                  <a:cubicBezTo>
                    <a:pt x="8207" y="25410"/>
                    <a:pt x="8207" y="25501"/>
                    <a:pt x="8146" y="25562"/>
                  </a:cubicBezTo>
                  <a:cubicBezTo>
                    <a:pt x="8055" y="25987"/>
                    <a:pt x="7933" y="26352"/>
                    <a:pt x="7903" y="26778"/>
                  </a:cubicBezTo>
                  <a:cubicBezTo>
                    <a:pt x="7903" y="26870"/>
                    <a:pt x="7956" y="26910"/>
                    <a:pt x="8022" y="26910"/>
                  </a:cubicBezTo>
                  <a:cubicBezTo>
                    <a:pt x="8042" y="26910"/>
                    <a:pt x="8064" y="26906"/>
                    <a:pt x="8085" y="26899"/>
                  </a:cubicBezTo>
                  <a:cubicBezTo>
                    <a:pt x="8116" y="26899"/>
                    <a:pt x="8116" y="26869"/>
                    <a:pt x="8146" y="26838"/>
                  </a:cubicBezTo>
                  <a:cubicBezTo>
                    <a:pt x="8237" y="26626"/>
                    <a:pt x="8298" y="26413"/>
                    <a:pt x="8359" y="26170"/>
                  </a:cubicBezTo>
                  <a:cubicBezTo>
                    <a:pt x="8389" y="25957"/>
                    <a:pt x="8420" y="25714"/>
                    <a:pt x="8511" y="25501"/>
                  </a:cubicBezTo>
                  <a:lnTo>
                    <a:pt x="8724" y="24468"/>
                  </a:lnTo>
                  <a:cubicBezTo>
                    <a:pt x="8845" y="24498"/>
                    <a:pt x="8906" y="24589"/>
                    <a:pt x="9028" y="24620"/>
                  </a:cubicBezTo>
                  <a:cubicBezTo>
                    <a:pt x="10213" y="25106"/>
                    <a:pt x="11429" y="25410"/>
                    <a:pt x="12645" y="25531"/>
                  </a:cubicBezTo>
                  <a:cubicBezTo>
                    <a:pt x="13131" y="25562"/>
                    <a:pt x="13617" y="25562"/>
                    <a:pt x="14134" y="25562"/>
                  </a:cubicBezTo>
                  <a:cubicBezTo>
                    <a:pt x="14347" y="25562"/>
                    <a:pt x="14620" y="25531"/>
                    <a:pt x="14833" y="25501"/>
                  </a:cubicBezTo>
                  <a:cubicBezTo>
                    <a:pt x="14894" y="25805"/>
                    <a:pt x="14955" y="26079"/>
                    <a:pt x="14985" y="26382"/>
                  </a:cubicBezTo>
                  <a:cubicBezTo>
                    <a:pt x="15046" y="26686"/>
                    <a:pt x="15137" y="26930"/>
                    <a:pt x="15228" y="27234"/>
                  </a:cubicBezTo>
                  <a:cubicBezTo>
                    <a:pt x="15242" y="27276"/>
                    <a:pt x="15276" y="27299"/>
                    <a:pt x="15308" y="27299"/>
                  </a:cubicBezTo>
                  <a:cubicBezTo>
                    <a:pt x="15345" y="27299"/>
                    <a:pt x="15380" y="27268"/>
                    <a:pt x="15380" y="27203"/>
                  </a:cubicBezTo>
                  <a:cubicBezTo>
                    <a:pt x="15350" y="26595"/>
                    <a:pt x="15228" y="26018"/>
                    <a:pt x="15107" y="25471"/>
                  </a:cubicBezTo>
                  <a:cubicBezTo>
                    <a:pt x="16171" y="25319"/>
                    <a:pt x="17204" y="25015"/>
                    <a:pt x="18177" y="24589"/>
                  </a:cubicBezTo>
                  <a:cubicBezTo>
                    <a:pt x="18785" y="24316"/>
                    <a:pt x="19362" y="24012"/>
                    <a:pt x="19909" y="23677"/>
                  </a:cubicBezTo>
                  <a:lnTo>
                    <a:pt x="20000" y="23890"/>
                  </a:lnTo>
                  <a:cubicBezTo>
                    <a:pt x="20092" y="24042"/>
                    <a:pt x="20213" y="24164"/>
                    <a:pt x="20274" y="24316"/>
                  </a:cubicBezTo>
                  <a:cubicBezTo>
                    <a:pt x="20304" y="24407"/>
                    <a:pt x="20365" y="24437"/>
                    <a:pt x="20396" y="24498"/>
                  </a:cubicBezTo>
                  <a:cubicBezTo>
                    <a:pt x="20456" y="24650"/>
                    <a:pt x="20548" y="24863"/>
                    <a:pt x="20608" y="25015"/>
                  </a:cubicBezTo>
                  <a:cubicBezTo>
                    <a:pt x="20700" y="25197"/>
                    <a:pt x="20760" y="25349"/>
                    <a:pt x="20882" y="25501"/>
                  </a:cubicBezTo>
                  <a:cubicBezTo>
                    <a:pt x="20912" y="25531"/>
                    <a:pt x="20973" y="25562"/>
                    <a:pt x="21034" y="25562"/>
                  </a:cubicBezTo>
                  <a:cubicBezTo>
                    <a:pt x="21155" y="25562"/>
                    <a:pt x="21216" y="25531"/>
                    <a:pt x="21216" y="25410"/>
                  </a:cubicBezTo>
                  <a:cubicBezTo>
                    <a:pt x="21216" y="25227"/>
                    <a:pt x="21155" y="25045"/>
                    <a:pt x="21064" y="24893"/>
                  </a:cubicBezTo>
                  <a:cubicBezTo>
                    <a:pt x="21003" y="24711"/>
                    <a:pt x="20882" y="24559"/>
                    <a:pt x="20760" y="24407"/>
                  </a:cubicBezTo>
                  <a:cubicBezTo>
                    <a:pt x="20730" y="24316"/>
                    <a:pt x="20700" y="24255"/>
                    <a:pt x="20608" y="24164"/>
                  </a:cubicBezTo>
                  <a:cubicBezTo>
                    <a:pt x="20456" y="23951"/>
                    <a:pt x="20304" y="23708"/>
                    <a:pt x="20092" y="23586"/>
                  </a:cubicBezTo>
                  <a:cubicBezTo>
                    <a:pt x="20274" y="23495"/>
                    <a:pt x="20456" y="23343"/>
                    <a:pt x="20669" y="23191"/>
                  </a:cubicBezTo>
                  <a:cubicBezTo>
                    <a:pt x="21216" y="22765"/>
                    <a:pt x="21763" y="22279"/>
                    <a:pt x="22219" y="21732"/>
                  </a:cubicBezTo>
                  <a:cubicBezTo>
                    <a:pt x="22432" y="21519"/>
                    <a:pt x="22645" y="21246"/>
                    <a:pt x="22858" y="20972"/>
                  </a:cubicBezTo>
                  <a:cubicBezTo>
                    <a:pt x="23101" y="20698"/>
                    <a:pt x="23253" y="20455"/>
                    <a:pt x="23435" y="20182"/>
                  </a:cubicBezTo>
                  <a:cubicBezTo>
                    <a:pt x="23769" y="19635"/>
                    <a:pt x="24073" y="19088"/>
                    <a:pt x="24347" y="18480"/>
                  </a:cubicBezTo>
                  <a:cubicBezTo>
                    <a:pt x="24955" y="18784"/>
                    <a:pt x="25532" y="19118"/>
                    <a:pt x="26171" y="19331"/>
                  </a:cubicBezTo>
                  <a:cubicBezTo>
                    <a:pt x="26185" y="19345"/>
                    <a:pt x="26201" y="19351"/>
                    <a:pt x="26216" y="19351"/>
                  </a:cubicBezTo>
                  <a:cubicBezTo>
                    <a:pt x="26267" y="19351"/>
                    <a:pt x="26316" y="19286"/>
                    <a:pt x="26292" y="19240"/>
                  </a:cubicBezTo>
                  <a:cubicBezTo>
                    <a:pt x="26292" y="19179"/>
                    <a:pt x="26292" y="19179"/>
                    <a:pt x="26232" y="19148"/>
                  </a:cubicBezTo>
                  <a:cubicBezTo>
                    <a:pt x="25684" y="18784"/>
                    <a:pt x="25077" y="18510"/>
                    <a:pt x="24469" y="18206"/>
                  </a:cubicBezTo>
                  <a:cubicBezTo>
                    <a:pt x="24833" y="17203"/>
                    <a:pt x="25077" y="16230"/>
                    <a:pt x="25168" y="15197"/>
                  </a:cubicBezTo>
                  <a:cubicBezTo>
                    <a:pt x="25228" y="14680"/>
                    <a:pt x="25259" y="14163"/>
                    <a:pt x="25259" y="13647"/>
                  </a:cubicBezTo>
                  <a:cubicBezTo>
                    <a:pt x="25259" y="13100"/>
                    <a:pt x="25228" y="12613"/>
                    <a:pt x="25137" y="12097"/>
                  </a:cubicBezTo>
                  <a:lnTo>
                    <a:pt x="25380" y="12097"/>
                  </a:lnTo>
                  <a:cubicBezTo>
                    <a:pt x="25441" y="12097"/>
                    <a:pt x="25563" y="12036"/>
                    <a:pt x="25624" y="12036"/>
                  </a:cubicBezTo>
                  <a:cubicBezTo>
                    <a:pt x="25776" y="12005"/>
                    <a:pt x="25897" y="11975"/>
                    <a:pt x="26019" y="11975"/>
                  </a:cubicBezTo>
                  <a:lnTo>
                    <a:pt x="26596" y="11853"/>
                  </a:lnTo>
                  <a:cubicBezTo>
                    <a:pt x="26779" y="11823"/>
                    <a:pt x="26961" y="11793"/>
                    <a:pt x="27143" y="11701"/>
                  </a:cubicBezTo>
                  <a:cubicBezTo>
                    <a:pt x="27204" y="11701"/>
                    <a:pt x="27204" y="11671"/>
                    <a:pt x="27235" y="11671"/>
                  </a:cubicBezTo>
                  <a:cubicBezTo>
                    <a:pt x="27265" y="11671"/>
                    <a:pt x="27235" y="11641"/>
                    <a:pt x="27235" y="11580"/>
                  </a:cubicBezTo>
                  <a:cubicBezTo>
                    <a:pt x="27235" y="11519"/>
                    <a:pt x="27204" y="11428"/>
                    <a:pt x="27174" y="11428"/>
                  </a:cubicBezTo>
                  <a:cubicBezTo>
                    <a:pt x="26961" y="11428"/>
                    <a:pt x="26779" y="11489"/>
                    <a:pt x="26596" y="11519"/>
                  </a:cubicBezTo>
                  <a:cubicBezTo>
                    <a:pt x="26414" y="11549"/>
                    <a:pt x="26201" y="11580"/>
                    <a:pt x="26019" y="11580"/>
                  </a:cubicBezTo>
                  <a:cubicBezTo>
                    <a:pt x="25867" y="11641"/>
                    <a:pt x="25715" y="11641"/>
                    <a:pt x="25563" y="11671"/>
                  </a:cubicBezTo>
                  <a:cubicBezTo>
                    <a:pt x="25472" y="11671"/>
                    <a:pt x="25411" y="11701"/>
                    <a:pt x="25350" y="11701"/>
                  </a:cubicBezTo>
                  <a:cubicBezTo>
                    <a:pt x="25259" y="11701"/>
                    <a:pt x="25198" y="11732"/>
                    <a:pt x="25107" y="11793"/>
                  </a:cubicBezTo>
                  <a:cubicBezTo>
                    <a:pt x="24955" y="10790"/>
                    <a:pt x="24651" y="9817"/>
                    <a:pt x="24225" y="8844"/>
                  </a:cubicBezTo>
                  <a:cubicBezTo>
                    <a:pt x="24165" y="8662"/>
                    <a:pt x="24073" y="8510"/>
                    <a:pt x="24013" y="8327"/>
                  </a:cubicBezTo>
                  <a:cubicBezTo>
                    <a:pt x="23830" y="7932"/>
                    <a:pt x="23587" y="7598"/>
                    <a:pt x="23344" y="7233"/>
                  </a:cubicBezTo>
                  <a:cubicBezTo>
                    <a:pt x="23405" y="7172"/>
                    <a:pt x="23435" y="7172"/>
                    <a:pt x="23466" y="7142"/>
                  </a:cubicBezTo>
                  <a:cubicBezTo>
                    <a:pt x="23648" y="6990"/>
                    <a:pt x="23861" y="6808"/>
                    <a:pt x="24043" y="6656"/>
                  </a:cubicBezTo>
                  <a:cubicBezTo>
                    <a:pt x="24165" y="6534"/>
                    <a:pt x="24317" y="6473"/>
                    <a:pt x="24408" y="6352"/>
                  </a:cubicBezTo>
                  <a:cubicBezTo>
                    <a:pt x="24529" y="6230"/>
                    <a:pt x="24651" y="6109"/>
                    <a:pt x="24712" y="5957"/>
                  </a:cubicBezTo>
                  <a:lnTo>
                    <a:pt x="24712" y="5896"/>
                  </a:lnTo>
                  <a:cubicBezTo>
                    <a:pt x="24712" y="5865"/>
                    <a:pt x="24712" y="5865"/>
                    <a:pt x="24681" y="5865"/>
                  </a:cubicBezTo>
                  <a:cubicBezTo>
                    <a:pt x="24651" y="5805"/>
                    <a:pt x="24621" y="5805"/>
                    <a:pt x="24560" y="5805"/>
                  </a:cubicBezTo>
                  <a:lnTo>
                    <a:pt x="24347" y="5926"/>
                  </a:lnTo>
                  <a:cubicBezTo>
                    <a:pt x="24195" y="6048"/>
                    <a:pt x="24043" y="6230"/>
                    <a:pt x="23891" y="6382"/>
                  </a:cubicBezTo>
                  <a:cubicBezTo>
                    <a:pt x="23861" y="6413"/>
                    <a:pt x="23861" y="6473"/>
                    <a:pt x="23800" y="6473"/>
                  </a:cubicBezTo>
                  <a:lnTo>
                    <a:pt x="23496" y="6777"/>
                  </a:lnTo>
                  <a:cubicBezTo>
                    <a:pt x="23466" y="6808"/>
                    <a:pt x="23405" y="6869"/>
                    <a:pt x="23344" y="6960"/>
                  </a:cubicBezTo>
                  <a:cubicBezTo>
                    <a:pt x="23314" y="6990"/>
                    <a:pt x="23283" y="7081"/>
                    <a:pt x="23253" y="7112"/>
                  </a:cubicBezTo>
                  <a:cubicBezTo>
                    <a:pt x="22797" y="6473"/>
                    <a:pt x="22280" y="5865"/>
                    <a:pt x="21733" y="5318"/>
                  </a:cubicBezTo>
                  <a:cubicBezTo>
                    <a:pt x="20973" y="4589"/>
                    <a:pt x="20122" y="3981"/>
                    <a:pt x="19210" y="3464"/>
                  </a:cubicBezTo>
                  <a:cubicBezTo>
                    <a:pt x="18997" y="3343"/>
                    <a:pt x="18754" y="3191"/>
                    <a:pt x="18541" y="3099"/>
                  </a:cubicBezTo>
                  <a:cubicBezTo>
                    <a:pt x="18754" y="2522"/>
                    <a:pt x="19058" y="1792"/>
                    <a:pt x="19149" y="1093"/>
                  </a:cubicBezTo>
                  <a:cubicBezTo>
                    <a:pt x="19149" y="1063"/>
                    <a:pt x="19149" y="1063"/>
                    <a:pt x="19089" y="1033"/>
                  </a:cubicBezTo>
                  <a:cubicBezTo>
                    <a:pt x="19070" y="1014"/>
                    <a:pt x="19018" y="984"/>
                    <a:pt x="18973" y="984"/>
                  </a:cubicBezTo>
                  <a:cubicBezTo>
                    <a:pt x="18944" y="984"/>
                    <a:pt x="18918" y="997"/>
                    <a:pt x="18906" y="1033"/>
                  </a:cubicBezTo>
                  <a:cubicBezTo>
                    <a:pt x="18754" y="1306"/>
                    <a:pt x="18633" y="1640"/>
                    <a:pt x="18541" y="1975"/>
                  </a:cubicBezTo>
                  <a:lnTo>
                    <a:pt x="18298" y="3008"/>
                  </a:lnTo>
                  <a:cubicBezTo>
                    <a:pt x="18268" y="2978"/>
                    <a:pt x="18177" y="2978"/>
                    <a:pt x="18146" y="2917"/>
                  </a:cubicBezTo>
                  <a:cubicBezTo>
                    <a:pt x="16630" y="2257"/>
                    <a:pt x="14967" y="1890"/>
                    <a:pt x="13299" y="1890"/>
                  </a:cubicBezTo>
                  <a:cubicBezTo>
                    <a:pt x="12125" y="1890"/>
                    <a:pt x="10948" y="2072"/>
                    <a:pt x="9818" y="2461"/>
                  </a:cubicBezTo>
                  <a:lnTo>
                    <a:pt x="9757" y="2461"/>
                  </a:lnTo>
                  <a:lnTo>
                    <a:pt x="9757" y="2400"/>
                  </a:lnTo>
                  <a:cubicBezTo>
                    <a:pt x="9605" y="1975"/>
                    <a:pt x="9453" y="1580"/>
                    <a:pt x="9271" y="1185"/>
                  </a:cubicBezTo>
                  <a:cubicBezTo>
                    <a:pt x="9058" y="789"/>
                    <a:pt x="8967" y="333"/>
                    <a:pt x="8663" y="30"/>
                  </a:cubicBezTo>
                  <a:cubicBezTo>
                    <a:pt x="8634" y="10"/>
                    <a:pt x="8596" y="0"/>
                    <a:pt x="8557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" name="Google Shape;1561;p49"/>
            <p:cNvGrpSpPr/>
            <p:nvPr/>
          </p:nvGrpSpPr>
          <p:grpSpPr>
            <a:xfrm>
              <a:off x="750877" y="425961"/>
              <a:ext cx="756711" cy="759253"/>
              <a:chOff x="1042691" y="485962"/>
              <a:chExt cx="655956" cy="658160"/>
            </a:xfrm>
          </p:grpSpPr>
          <p:sp>
            <p:nvSpPr>
              <p:cNvPr id="1562" name="Google Shape;1562;p49"/>
              <p:cNvSpPr/>
              <p:nvPr/>
            </p:nvSpPr>
            <p:spPr>
              <a:xfrm>
                <a:off x="1085219" y="545872"/>
                <a:ext cx="575164" cy="548128"/>
              </a:xfrm>
              <a:custGeom>
                <a:avLst/>
                <a:gdLst/>
                <a:ahLst/>
                <a:cxnLst/>
                <a:rect l="l" t="t" r="r" b="b"/>
                <a:pathLst>
                  <a:path w="16445" h="15672" extrusionOk="0">
                    <a:moveTo>
                      <a:pt x="7791" y="1"/>
                    </a:moveTo>
                    <a:cubicBezTo>
                      <a:pt x="7394" y="1"/>
                      <a:pt x="6995" y="26"/>
                      <a:pt x="6596" y="75"/>
                    </a:cubicBezTo>
                    <a:cubicBezTo>
                      <a:pt x="6566" y="105"/>
                      <a:pt x="6505" y="105"/>
                      <a:pt x="6414" y="105"/>
                    </a:cubicBezTo>
                    <a:cubicBezTo>
                      <a:pt x="6414" y="166"/>
                      <a:pt x="6384" y="227"/>
                      <a:pt x="6353" y="227"/>
                    </a:cubicBezTo>
                    <a:cubicBezTo>
                      <a:pt x="2311" y="774"/>
                      <a:pt x="1" y="4270"/>
                      <a:pt x="365" y="8221"/>
                    </a:cubicBezTo>
                    <a:cubicBezTo>
                      <a:pt x="730" y="11656"/>
                      <a:pt x="2919" y="14574"/>
                      <a:pt x="6353" y="15455"/>
                    </a:cubicBezTo>
                    <a:cubicBezTo>
                      <a:pt x="6945" y="15602"/>
                      <a:pt x="7542" y="15672"/>
                      <a:pt x="8133" y="15672"/>
                    </a:cubicBezTo>
                    <a:cubicBezTo>
                      <a:pt x="10730" y="15672"/>
                      <a:pt x="13215" y="14315"/>
                      <a:pt x="14651" y="12112"/>
                    </a:cubicBezTo>
                    <a:cubicBezTo>
                      <a:pt x="16445" y="9406"/>
                      <a:pt x="16232" y="5729"/>
                      <a:pt x="14317" y="3145"/>
                    </a:cubicBezTo>
                    <a:cubicBezTo>
                      <a:pt x="12740" y="1016"/>
                      <a:pt x="10322" y="1"/>
                      <a:pt x="779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3" name="Google Shape;1563;p49"/>
              <p:cNvSpPr/>
              <p:nvPr/>
            </p:nvSpPr>
            <p:spPr>
              <a:xfrm>
                <a:off x="1116031" y="591863"/>
                <a:ext cx="151966" cy="211949"/>
              </a:xfrm>
              <a:custGeom>
                <a:avLst/>
                <a:gdLst/>
                <a:ahLst/>
                <a:cxnLst/>
                <a:rect l="l" t="t" r="r" b="b"/>
                <a:pathLst>
                  <a:path w="4345" h="6060" extrusionOk="0">
                    <a:moveTo>
                      <a:pt x="3571" y="1"/>
                    </a:moveTo>
                    <a:cubicBezTo>
                      <a:pt x="3508" y="1"/>
                      <a:pt x="3442" y="12"/>
                      <a:pt x="3375" y="37"/>
                    </a:cubicBezTo>
                    <a:cubicBezTo>
                      <a:pt x="1217" y="1009"/>
                      <a:pt x="1" y="3775"/>
                      <a:pt x="670" y="5994"/>
                    </a:cubicBezTo>
                    <a:cubicBezTo>
                      <a:pt x="684" y="6036"/>
                      <a:pt x="718" y="6059"/>
                      <a:pt x="750" y="6059"/>
                    </a:cubicBezTo>
                    <a:cubicBezTo>
                      <a:pt x="787" y="6059"/>
                      <a:pt x="822" y="6029"/>
                      <a:pt x="822" y="5964"/>
                    </a:cubicBezTo>
                    <a:cubicBezTo>
                      <a:pt x="791" y="3714"/>
                      <a:pt x="1886" y="1891"/>
                      <a:pt x="3861" y="827"/>
                    </a:cubicBezTo>
                    <a:cubicBezTo>
                      <a:pt x="4344" y="639"/>
                      <a:pt x="4045" y="1"/>
                      <a:pt x="357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4" name="Google Shape;1564;p49"/>
              <p:cNvSpPr/>
              <p:nvPr/>
            </p:nvSpPr>
            <p:spPr>
              <a:xfrm>
                <a:off x="1042691" y="485962"/>
                <a:ext cx="655956" cy="658160"/>
              </a:xfrm>
              <a:custGeom>
                <a:avLst/>
                <a:gdLst/>
                <a:ahLst/>
                <a:cxnLst/>
                <a:rect l="l" t="t" r="r" b="b"/>
                <a:pathLst>
                  <a:path w="18755" h="18818" extrusionOk="0">
                    <a:moveTo>
                      <a:pt x="8894" y="1695"/>
                    </a:moveTo>
                    <a:cubicBezTo>
                      <a:pt x="11430" y="1695"/>
                      <a:pt x="13932" y="2729"/>
                      <a:pt x="15502" y="4858"/>
                    </a:cubicBezTo>
                    <a:cubicBezTo>
                      <a:pt x="17417" y="7442"/>
                      <a:pt x="17630" y="11119"/>
                      <a:pt x="15837" y="13825"/>
                    </a:cubicBezTo>
                    <a:cubicBezTo>
                      <a:pt x="14385" y="16015"/>
                      <a:pt x="11916" y="17369"/>
                      <a:pt x="9367" y="17369"/>
                    </a:cubicBezTo>
                    <a:cubicBezTo>
                      <a:pt x="8768" y="17369"/>
                      <a:pt x="8165" y="17294"/>
                      <a:pt x="7569" y="17138"/>
                    </a:cubicBezTo>
                    <a:cubicBezTo>
                      <a:pt x="4135" y="16287"/>
                      <a:pt x="1946" y="13369"/>
                      <a:pt x="1581" y="9904"/>
                    </a:cubicBezTo>
                    <a:cubicBezTo>
                      <a:pt x="1217" y="5952"/>
                      <a:pt x="3527" y="2487"/>
                      <a:pt x="7539" y="1910"/>
                    </a:cubicBezTo>
                    <a:cubicBezTo>
                      <a:pt x="7600" y="1879"/>
                      <a:pt x="7630" y="1849"/>
                      <a:pt x="7630" y="1818"/>
                    </a:cubicBezTo>
                    <a:cubicBezTo>
                      <a:pt x="7660" y="1818"/>
                      <a:pt x="7752" y="1818"/>
                      <a:pt x="7812" y="1758"/>
                    </a:cubicBezTo>
                    <a:cubicBezTo>
                      <a:pt x="8172" y="1716"/>
                      <a:pt x="8533" y="1695"/>
                      <a:pt x="8894" y="1695"/>
                    </a:cubicBezTo>
                    <a:close/>
                    <a:moveTo>
                      <a:pt x="5848" y="1"/>
                    </a:moveTo>
                    <a:cubicBezTo>
                      <a:pt x="5778" y="1"/>
                      <a:pt x="5715" y="50"/>
                      <a:pt x="5715" y="116"/>
                    </a:cubicBezTo>
                    <a:cubicBezTo>
                      <a:pt x="5776" y="359"/>
                      <a:pt x="5928" y="603"/>
                      <a:pt x="6019" y="815"/>
                    </a:cubicBezTo>
                    <a:cubicBezTo>
                      <a:pt x="6171" y="1119"/>
                      <a:pt x="6293" y="1423"/>
                      <a:pt x="6475" y="1697"/>
                    </a:cubicBezTo>
                    <a:cubicBezTo>
                      <a:pt x="4925" y="2092"/>
                      <a:pt x="3587" y="3004"/>
                      <a:pt x="2676" y="4250"/>
                    </a:cubicBezTo>
                    <a:cubicBezTo>
                      <a:pt x="2311" y="3976"/>
                      <a:pt x="2007" y="3764"/>
                      <a:pt x="1672" y="3490"/>
                    </a:cubicBezTo>
                    <a:cubicBezTo>
                      <a:pt x="1656" y="3485"/>
                      <a:pt x="1639" y="3482"/>
                      <a:pt x="1622" y="3482"/>
                    </a:cubicBezTo>
                    <a:cubicBezTo>
                      <a:pt x="1545" y="3482"/>
                      <a:pt x="1476" y="3537"/>
                      <a:pt x="1551" y="3612"/>
                    </a:cubicBezTo>
                    <a:cubicBezTo>
                      <a:pt x="1855" y="3916"/>
                      <a:pt x="2189" y="4220"/>
                      <a:pt x="2524" y="4432"/>
                    </a:cubicBezTo>
                    <a:cubicBezTo>
                      <a:pt x="1733" y="5587"/>
                      <a:pt x="1247" y="6955"/>
                      <a:pt x="1156" y="8384"/>
                    </a:cubicBezTo>
                    <a:lnTo>
                      <a:pt x="1156" y="8961"/>
                    </a:lnTo>
                    <a:cubicBezTo>
                      <a:pt x="821" y="8961"/>
                      <a:pt x="487" y="8961"/>
                      <a:pt x="92" y="8870"/>
                    </a:cubicBezTo>
                    <a:cubicBezTo>
                      <a:pt x="31" y="8870"/>
                      <a:pt x="1" y="8961"/>
                      <a:pt x="61" y="8992"/>
                    </a:cubicBezTo>
                    <a:cubicBezTo>
                      <a:pt x="396" y="9113"/>
                      <a:pt x="791" y="9144"/>
                      <a:pt x="1156" y="9144"/>
                    </a:cubicBezTo>
                    <a:cubicBezTo>
                      <a:pt x="1217" y="10481"/>
                      <a:pt x="1520" y="11758"/>
                      <a:pt x="2037" y="12913"/>
                    </a:cubicBezTo>
                    <a:lnTo>
                      <a:pt x="2007" y="12913"/>
                    </a:lnTo>
                    <a:cubicBezTo>
                      <a:pt x="1581" y="13126"/>
                      <a:pt x="1156" y="13369"/>
                      <a:pt x="791" y="13581"/>
                    </a:cubicBezTo>
                    <a:cubicBezTo>
                      <a:pt x="689" y="13632"/>
                      <a:pt x="758" y="13748"/>
                      <a:pt x="855" y="13748"/>
                    </a:cubicBezTo>
                    <a:cubicBezTo>
                      <a:pt x="873" y="13748"/>
                      <a:pt x="893" y="13743"/>
                      <a:pt x="913" y="13733"/>
                    </a:cubicBezTo>
                    <a:cubicBezTo>
                      <a:pt x="1368" y="13551"/>
                      <a:pt x="1733" y="13338"/>
                      <a:pt x="2159" y="13095"/>
                    </a:cubicBezTo>
                    <a:cubicBezTo>
                      <a:pt x="2919" y="14645"/>
                      <a:pt x="4165" y="15983"/>
                      <a:pt x="5806" y="16773"/>
                    </a:cubicBezTo>
                    <a:cubicBezTo>
                      <a:pt x="5685" y="17047"/>
                      <a:pt x="5654" y="17320"/>
                      <a:pt x="5563" y="17594"/>
                    </a:cubicBezTo>
                    <a:cubicBezTo>
                      <a:pt x="5502" y="17837"/>
                      <a:pt x="5381" y="18110"/>
                      <a:pt x="5381" y="18414"/>
                    </a:cubicBezTo>
                    <a:cubicBezTo>
                      <a:pt x="5381" y="18467"/>
                      <a:pt x="5432" y="18500"/>
                      <a:pt x="5481" y="18500"/>
                    </a:cubicBezTo>
                    <a:cubicBezTo>
                      <a:pt x="5516" y="18500"/>
                      <a:pt x="5550" y="18483"/>
                      <a:pt x="5563" y="18445"/>
                    </a:cubicBezTo>
                    <a:cubicBezTo>
                      <a:pt x="5685" y="18141"/>
                      <a:pt x="5715" y="17837"/>
                      <a:pt x="5806" y="17533"/>
                    </a:cubicBezTo>
                    <a:cubicBezTo>
                      <a:pt x="5837" y="17290"/>
                      <a:pt x="5928" y="17047"/>
                      <a:pt x="5958" y="16834"/>
                    </a:cubicBezTo>
                    <a:lnTo>
                      <a:pt x="6171" y="16925"/>
                    </a:lnTo>
                    <a:cubicBezTo>
                      <a:pt x="7187" y="17374"/>
                      <a:pt x="8239" y="17584"/>
                      <a:pt x="9286" y="17584"/>
                    </a:cubicBezTo>
                    <a:cubicBezTo>
                      <a:pt x="9586" y="17584"/>
                      <a:pt x="9885" y="17567"/>
                      <a:pt x="10183" y="17533"/>
                    </a:cubicBezTo>
                    <a:cubicBezTo>
                      <a:pt x="10214" y="17958"/>
                      <a:pt x="10335" y="18384"/>
                      <a:pt x="10426" y="18749"/>
                    </a:cubicBezTo>
                    <a:cubicBezTo>
                      <a:pt x="10457" y="18794"/>
                      <a:pt x="10487" y="18817"/>
                      <a:pt x="10510" y="18817"/>
                    </a:cubicBezTo>
                    <a:cubicBezTo>
                      <a:pt x="10533" y="18817"/>
                      <a:pt x="10548" y="18794"/>
                      <a:pt x="10548" y="18749"/>
                    </a:cubicBezTo>
                    <a:cubicBezTo>
                      <a:pt x="10518" y="18354"/>
                      <a:pt x="10426" y="17928"/>
                      <a:pt x="10366" y="17533"/>
                    </a:cubicBezTo>
                    <a:cubicBezTo>
                      <a:pt x="11551" y="17381"/>
                      <a:pt x="12676" y="16986"/>
                      <a:pt x="13679" y="16317"/>
                    </a:cubicBezTo>
                    <a:cubicBezTo>
                      <a:pt x="13740" y="16560"/>
                      <a:pt x="13892" y="16712"/>
                      <a:pt x="14013" y="16895"/>
                    </a:cubicBezTo>
                    <a:cubicBezTo>
                      <a:pt x="14135" y="17138"/>
                      <a:pt x="14195" y="17381"/>
                      <a:pt x="14347" y="17594"/>
                    </a:cubicBezTo>
                    <a:cubicBezTo>
                      <a:pt x="14383" y="17617"/>
                      <a:pt x="14427" y="17632"/>
                      <a:pt x="14468" y="17632"/>
                    </a:cubicBezTo>
                    <a:cubicBezTo>
                      <a:pt x="14534" y="17632"/>
                      <a:pt x="14591" y="17596"/>
                      <a:pt x="14591" y="17502"/>
                    </a:cubicBezTo>
                    <a:cubicBezTo>
                      <a:pt x="14591" y="17229"/>
                      <a:pt x="14439" y="17016"/>
                      <a:pt x="14287" y="16773"/>
                    </a:cubicBezTo>
                    <a:cubicBezTo>
                      <a:pt x="14165" y="16591"/>
                      <a:pt x="14013" y="16378"/>
                      <a:pt x="13831" y="16256"/>
                    </a:cubicBezTo>
                    <a:cubicBezTo>
                      <a:pt x="14347" y="15922"/>
                      <a:pt x="14864" y="15496"/>
                      <a:pt x="15290" y="15010"/>
                    </a:cubicBezTo>
                    <a:cubicBezTo>
                      <a:pt x="15928" y="14311"/>
                      <a:pt x="16414" y="13551"/>
                      <a:pt x="16749" y="12761"/>
                    </a:cubicBezTo>
                    <a:cubicBezTo>
                      <a:pt x="17174" y="12974"/>
                      <a:pt x="17600" y="13217"/>
                      <a:pt x="17995" y="13369"/>
                    </a:cubicBezTo>
                    <a:cubicBezTo>
                      <a:pt x="18005" y="13372"/>
                      <a:pt x="18014" y="13374"/>
                      <a:pt x="18023" y="13374"/>
                    </a:cubicBezTo>
                    <a:cubicBezTo>
                      <a:pt x="18092" y="13374"/>
                      <a:pt x="18110" y="13274"/>
                      <a:pt x="18056" y="13247"/>
                    </a:cubicBezTo>
                    <a:cubicBezTo>
                      <a:pt x="17661" y="13004"/>
                      <a:pt x="17235" y="12822"/>
                      <a:pt x="16840" y="12609"/>
                    </a:cubicBezTo>
                    <a:cubicBezTo>
                      <a:pt x="17326" y="11271"/>
                      <a:pt x="17509" y="9782"/>
                      <a:pt x="17296" y="8384"/>
                    </a:cubicBezTo>
                    <a:cubicBezTo>
                      <a:pt x="17478" y="8384"/>
                      <a:pt x="17691" y="8323"/>
                      <a:pt x="17904" y="8262"/>
                    </a:cubicBezTo>
                    <a:cubicBezTo>
                      <a:pt x="18147" y="8201"/>
                      <a:pt x="18420" y="8171"/>
                      <a:pt x="18694" y="8080"/>
                    </a:cubicBezTo>
                    <a:cubicBezTo>
                      <a:pt x="18755" y="8049"/>
                      <a:pt x="18724" y="7928"/>
                      <a:pt x="18664" y="7928"/>
                    </a:cubicBezTo>
                    <a:cubicBezTo>
                      <a:pt x="18390" y="7928"/>
                      <a:pt x="18147" y="8019"/>
                      <a:pt x="17873" y="8019"/>
                    </a:cubicBezTo>
                    <a:cubicBezTo>
                      <a:pt x="17661" y="8049"/>
                      <a:pt x="17417" y="8049"/>
                      <a:pt x="17235" y="8110"/>
                    </a:cubicBezTo>
                    <a:cubicBezTo>
                      <a:pt x="17113" y="7320"/>
                      <a:pt x="16870" y="6530"/>
                      <a:pt x="16475" y="5770"/>
                    </a:cubicBezTo>
                    <a:cubicBezTo>
                      <a:pt x="16384" y="5496"/>
                      <a:pt x="16202" y="5223"/>
                      <a:pt x="16050" y="5010"/>
                    </a:cubicBezTo>
                    <a:cubicBezTo>
                      <a:pt x="16262" y="4919"/>
                      <a:pt x="16414" y="4767"/>
                      <a:pt x="16566" y="4615"/>
                    </a:cubicBezTo>
                    <a:cubicBezTo>
                      <a:pt x="16718" y="4463"/>
                      <a:pt x="16931" y="4311"/>
                      <a:pt x="17022" y="4128"/>
                    </a:cubicBezTo>
                    <a:cubicBezTo>
                      <a:pt x="17022" y="4076"/>
                      <a:pt x="16977" y="4001"/>
                      <a:pt x="16925" y="4001"/>
                    </a:cubicBezTo>
                    <a:cubicBezTo>
                      <a:pt x="16917" y="4001"/>
                      <a:pt x="16909" y="4003"/>
                      <a:pt x="16901" y="4007"/>
                    </a:cubicBezTo>
                    <a:cubicBezTo>
                      <a:pt x="16658" y="4068"/>
                      <a:pt x="16506" y="4280"/>
                      <a:pt x="16354" y="4432"/>
                    </a:cubicBezTo>
                    <a:cubicBezTo>
                      <a:pt x="16202" y="4554"/>
                      <a:pt x="16050" y="4706"/>
                      <a:pt x="15958" y="4858"/>
                    </a:cubicBezTo>
                    <a:cubicBezTo>
                      <a:pt x="15107" y="3672"/>
                      <a:pt x="13983" y="2730"/>
                      <a:pt x="12676" y="2122"/>
                    </a:cubicBezTo>
                    <a:cubicBezTo>
                      <a:pt x="12858" y="1697"/>
                      <a:pt x="13071" y="1210"/>
                      <a:pt x="13101" y="755"/>
                    </a:cubicBezTo>
                    <a:cubicBezTo>
                      <a:pt x="13101" y="702"/>
                      <a:pt x="13060" y="669"/>
                      <a:pt x="13020" y="669"/>
                    </a:cubicBezTo>
                    <a:cubicBezTo>
                      <a:pt x="12991" y="669"/>
                      <a:pt x="12962" y="686"/>
                      <a:pt x="12949" y="724"/>
                    </a:cubicBezTo>
                    <a:cubicBezTo>
                      <a:pt x="12706" y="1119"/>
                      <a:pt x="12615" y="1636"/>
                      <a:pt x="12524" y="2092"/>
                    </a:cubicBezTo>
                    <a:cubicBezTo>
                      <a:pt x="11455" y="1585"/>
                      <a:pt x="10289" y="1315"/>
                      <a:pt x="9109" y="1315"/>
                    </a:cubicBezTo>
                    <a:cubicBezTo>
                      <a:pt x="8310" y="1315"/>
                      <a:pt x="7504" y="1439"/>
                      <a:pt x="6718" y="1697"/>
                    </a:cubicBezTo>
                    <a:lnTo>
                      <a:pt x="6688" y="1697"/>
                    </a:lnTo>
                    <a:lnTo>
                      <a:pt x="6688" y="1666"/>
                    </a:lnTo>
                    <a:cubicBezTo>
                      <a:pt x="6597" y="1362"/>
                      <a:pt x="6445" y="1089"/>
                      <a:pt x="6323" y="815"/>
                    </a:cubicBezTo>
                    <a:cubicBezTo>
                      <a:pt x="6232" y="572"/>
                      <a:pt x="6110" y="207"/>
                      <a:pt x="5928" y="25"/>
                    </a:cubicBezTo>
                    <a:cubicBezTo>
                      <a:pt x="5902" y="8"/>
                      <a:pt x="5875" y="1"/>
                      <a:pt x="58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5" name="Google Shape;1565;p49"/>
              <p:cNvSpPr/>
              <p:nvPr/>
            </p:nvSpPr>
            <p:spPr>
              <a:xfrm>
                <a:off x="1397747" y="712524"/>
                <a:ext cx="50014" cy="41760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194" extrusionOk="0">
                    <a:moveTo>
                      <a:pt x="1187" y="1"/>
                    </a:moveTo>
                    <a:cubicBezTo>
                      <a:pt x="1132" y="1"/>
                      <a:pt x="1102" y="59"/>
                      <a:pt x="1125" y="82"/>
                    </a:cubicBezTo>
                    <a:cubicBezTo>
                      <a:pt x="1156" y="234"/>
                      <a:pt x="1247" y="356"/>
                      <a:pt x="1217" y="538"/>
                    </a:cubicBezTo>
                    <a:cubicBezTo>
                      <a:pt x="1156" y="720"/>
                      <a:pt x="1095" y="872"/>
                      <a:pt x="943" y="964"/>
                    </a:cubicBezTo>
                    <a:cubicBezTo>
                      <a:pt x="858" y="1010"/>
                      <a:pt x="772" y="1030"/>
                      <a:pt x="689" y="1030"/>
                    </a:cubicBezTo>
                    <a:cubicBezTo>
                      <a:pt x="391" y="1030"/>
                      <a:pt x="133" y="763"/>
                      <a:pt x="62" y="477"/>
                    </a:cubicBezTo>
                    <a:cubicBezTo>
                      <a:pt x="62" y="447"/>
                      <a:pt x="46" y="432"/>
                      <a:pt x="31" y="432"/>
                    </a:cubicBezTo>
                    <a:cubicBezTo>
                      <a:pt x="16" y="432"/>
                      <a:pt x="1" y="447"/>
                      <a:pt x="1" y="477"/>
                    </a:cubicBezTo>
                    <a:cubicBezTo>
                      <a:pt x="1" y="876"/>
                      <a:pt x="349" y="1194"/>
                      <a:pt x="726" y="1194"/>
                    </a:cubicBezTo>
                    <a:cubicBezTo>
                      <a:pt x="808" y="1194"/>
                      <a:pt x="892" y="1179"/>
                      <a:pt x="974" y="1146"/>
                    </a:cubicBezTo>
                    <a:cubicBezTo>
                      <a:pt x="1156" y="1024"/>
                      <a:pt x="1308" y="842"/>
                      <a:pt x="1399" y="599"/>
                    </a:cubicBezTo>
                    <a:cubicBezTo>
                      <a:pt x="1429" y="416"/>
                      <a:pt x="1429" y="112"/>
                      <a:pt x="1247" y="21"/>
                    </a:cubicBezTo>
                    <a:cubicBezTo>
                      <a:pt x="1225" y="7"/>
                      <a:pt x="1205" y="1"/>
                      <a:pt x="11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6" name="Google Shape;1566;p49"/>
              <p:cNvSpPr/>
              <p:nvPr/>
            </p:nvSpPr>
            <p:spPr>
              <a:xfrm>
                <a:off x="1319090" y="688147"/>
                <a:ext cx="48930" cy="69146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1977" extrusionOk="0">
                    <a:moveTo>
                      <a:pt x="350" y="1"/>
                    </a:moveTo>
                    <a:cubicBezTo>
                      <a:pt x="228" y="1"/>
                      <a:pt x="105" y="100"/>
                      <a:pt x="61" y="232"/>
                    </a:cubicBezTo>
                    <a:cubicBezTo>
                      <a:pt x="31" y="354"/>
                      <a:pt x="1" y="475"/>
                      <a:pt x="1" y="597"/>
                    </a:cubicBezTo>
                    <a:cubicBezTo>
                      <a:pt x="1" y="688"/>
                      <a:pt x="31" y="840"/>
                      <a:pt x="61" y="961"/>
                    </a:cubicBezTo>
                    <a:cubicBezTo>
                      <a:pt x="153" y="1205"/>
                      <a:pt x="213" y="1387"/>
                      <a:pt x="305" y="1600"/>
                    </a:cubicBezTo>
                    <a:cubicBezTo>
                      <a:pt x="410" y="1811"/>
                      <a:pt x="607" y="1976"/>
                      <a:pt x="837" y="1976"/>
                    </a:cubicBezTo>
                    <a:cubicBezTo>
                      <a:pt x="871" y="1976"/>
                      <a:pt x="907" y="1972"/>
                      <a:pt x="943" y="1964"/>
                    </a:cubicBezTo>
                    <a:cubicBezTo>
                      <a:pt x="1186" y="1873"/>
                      <a:pt x="1399" y="1569"/>
                      <a:pt x="1277" y="1296"/>
                    </a:cubicBezTo>
                    <a:cubicBezTo>
                      <a:pt x="1186" y="1083"/>
                      <a:pt x="1095" y="809"/>
                      <a:pt x="973" y="627"/>
                    </a:cubicBezTo>
                    <a:cubicBezTo>
                      <a:pt x="943" y="506"/>
                      <a:pt x="882" y="384"/>
                      <a:pt x="791" y="293"/>
                    </a:cubicBezTo>
                    <a:cubicBezTo>
                      <a:pt x="700" y="171"/>
                      <a:pt x="608" y="141"/>
                      <a:pt x="487" y="50"/>
                    </a:cubicBezTo>
                    <a:cubicBezTo>
                      <a:pt x="444" y="16"/>
                      <a:pt x="397" y="1"/>
                      <a:pt x="3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7" name="Google Shape;1567;p49"/>
              <p:cNvSpPr/>
              <p:nvPr/>
            </p:nvSpPr>
            <p:spPr>
              <a:xfrm>
                <a:off x="1441359" y="634987"/>
                <a:ext cx="48930" cy="69146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1977" extrusionOk="0">
                    <a:moveTo>
                      <a:pt x="350" y="1"/>
                    </a:moveTo>
                    <a:cubicBezTo>
                      <a:pt x="227" y="1"/>
                      <a:pt x="105" y="101"/>
                      <a:pt x="61" y="232"/>
                    </a:cubicBezTo>
                    <a:cubicBezTo>
                      <a:pt x="30" y="354"/>
                      <a:pt x="0" y="475"/>
                      <a:pt x="0" y="597"/>
                    </a:cubicBezTo>
                    <a:cubicBezTo>
                      <a:pt x="0" y="688"/>
                      <a:pt x="30" y="840"/>
                      <a:pt x="61" y="962"/>
                    </a:cubicBezTo>
                    <a:cubicBezTo>
                      <a:pt x="122" y="1205"/>
                      <a:pt x="213" y="1387"/>
                      <a:pt x="304" y="1600"/>
                    </a:cubicBezTo>
                    <a:cubicBezTo>
                      <a:pt x="410" y="1811"/>
                      <a:pt x="607" y="1976"/>
                      <a:pt x="836" y="1976"/>
                    </a:cubicBezTo>
                    <a:cubicBezTo>
                      <a:pt x="871" y="1976"/>
                      <a:pt x="906" y="1973"/>
                      <a:pt x="942" y="1965"/>
                    </a:cubicBezTo>
                    <a:cubicBezTo>
                      <a:pt x="1186" y="1874"/>
                      <a:pt x="1398" y="1570"/>
                      <a:pt x="1277" y="1296"/>
                    </a:cubicBezTo>
                    <a:cubicBezTo>
                      <a:pt x="1216" y="1083"/>
                      <a:pt x="1125" y="870"/>
                      <a:pt x="973" y="627"/>
                    </a:cubicBezTo>
                    <a:cubicBezTo>
                      <a:pt x="942" y="506"/>
                      <a:pt x="882" y="384"/>
                      <a:pt x="790" y="293"/>
                    </a:cubicBezTo>
                    <a:cubicBezTo>
                      <a:pt x="730" y="171"/>
                      <a:pt x="608" y="141"/>
                      <a:pt x="486" y="50"/>
                    </a:cubicBezTo>
                    <a:cubicBezTo>
                      <a:pt x="444" y="16"/>
                      <a:pt x="397" y="1"/>
                      <a:pt x="3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70" name="Imagem 69" descr="140937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370555"/>
            <a:ext cx="3312368" cy="4254323"/>
          </a:xfrm>
          <a:prstGeom prst="rect">
            <a:avLst/>
          </a:prstGeom>
        </p:spPr>
      </p:pic>
      <p:pic>
        <p:nvPicPr>
          <p:cNvPr id="71" name="Imagem 70" descr="transferi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2547" y="4443958"/>
            <a:ext cx="951453" cy="6995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9" name="Google Shape;1479;p49"/>
          <p:cNvSpPr txBox="1">
            <a:spLocks noGrp="1"/>
          </p:cNvSpPr>
          <p:nvPr>
            <p:ph type="title"/>
          </p:nvPr>
        </p:nvSpPr>
        <p:spPr>
          <a:xfrm>
            <a:off x="755576" y="339502"/>
            <a:ext cx="771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dirty="0" smtClean="0"/>
              <a:t>Sites</a:t>
            </a:r>
            <a:endParaRPr dirty="0"/>
          </a:p>
        </p:txBody>
      </p:sp>
      <p:sp>
        <p:nvSpPr>
          <p:cNvPr id="1483" name="Google Shape;1483;p49"/>
          <p:cNvSpPr txBox="1">
            <a:spLocks noGrp="1"/>
          </p:cNvSpPr>
          <p:nvPr>
            <p:ph type="subTitle" idx="4"/>
          </p:nvPr>
        </p:nvSpPr>
        <p:spPr>
          <a:xfrm>
            <a:off x="3995936" y="987574"/>
            <a:ext cx="4608512" cy="280831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/>
            <a:r>
              <a:rPr lang="pt-PT" sz="1600" b="1" dirty="0" smtClean="0"/>
              <a:t>Portal na web que tem como finalidade ajudar os usuários a encontrar informações necessárias sobre um tema específico.</a:t>
            </a:r>
          </a:p>
          <a:p>
            <a:pPr marL="0" lvl="0" indent="0" algn="l"/>
            <a:endParaRPr lang="pt-PT" sz="1600" b="1" dirty="0" smtClean="0"/>
          </a:p>
          <a:p>
            <a:pPr marL="0" lvl="0" indent="0" algn="l"/>
            <a:endParaRPr lang="pt-PT" sz="1600" b="1" dirty="0" smtClean="0"/>
          </a:p>
          <a:p>
            <a:pPr marL="0" lvl="0" indent="0" algn="l"/>
            <a:endParaRPr lang="pt-PT" sz="1600" b="1" dirty="0" smtClean="0"/>
          </a:p>
          <a:p>
            <a:pPr marL="0" lvl="0" indent="0" algn="l"/>
            <a:endParaRPr lang="pt-PT" sz="1600" b="1" dirty="0" smtClean="0"/>
          </a:p>
          <a:p>
            <a:pPr marL="0" lvl="0" indent="0" algn="l"/>
            <a:r>
              <a:rPr lang="pt-PT" sz="1600" b="1" dirty="0" smtClean="0"/>
              <a:t>Um site serve para comunicar, divulgar, vender ou entregar algo de valor para alguém.</a:t>
            </a:r>
          </a:p>
          <a:p>
            <a:pPr marL="0" lvl="0" indent="0" algn="l"/>
            <a:endParaRPr lang="pt-PT" dirty="0" smtClean="0"/>
          </a:p>
          <a:p>
            <a:pPr marL="0" lvl="0" indent="0" algn="l"/>
            <a:endParaRPr lang="pt-PT" dirty="0" smtClean="0"/>
          </a:p>
        </p:txBody>
      </p:sp>
      <p:grpSp>
        <p:nvGrpSpPr>
          <p:cNvPr id="2" name="Google Shape;1517;p49"/>
          <p:cNvGrpSpPr/>
          <p:nvPr/>
        </p:nvGrpSpPr>
        <p:grpSpPr>
          <a:xfrm>
            <a:off x="1259632" y="4570804"/>
            <a:ext cx="1225913" cy="572696"/>
            <a:chOff x="2807000" y="3546850"/>
            <a:chExt cx="1351464" cy="631349"/>
          </a:xfrm>
        </p:grpSpPr>
        <p:sp>
          <p:nvSpPr>
            <p:cNvPr id="1518" name="Google Shape;1518;p49"/>
            <p:cNvSpPr/>
            <p:nvPr/>
          </p:nvSpPr>
          <p:spPr>
            <a:xfrm>
              <a:off x="2807000" y="3546850"/>
              <a:ext cx="1351464" cy="631349"/>
            </a:xfrm>
            <a:custGeom>
              <a:avLst/>
              <a:gdLst/>
              <a:ahLst/>
              <a:cxnLst/>
              <a:rect l="l" t="t" r="r" b="b"/>
              <a:pathLst>
                <a:path w="22707" h="9700" extrusionOk="0">
                  <a:moveTo>
                    <a:pt x="14429" y="0"/>
                  </a:moveTo>
                  <a:cubicBezTo>
                    <a:pt x="14372" y="0"/>
                    <a:pt x="14314" y="1"/>
                    <a:pt x="14256" y="3"/>
                  </a:cubicBezTo>
                  <a:cubicBezTo>
                    <a:pt x="14044" y="3"/>
                    <a:pt x="13861" y="64"/>
                    <a:pt x="13618" y="64"/>
                  </a:cubicBezTo>
                  <a:cubicBezTo>
                    <a:pt x="12372" y="216"/>
                    <a:pt x="11247" y="763"/>
                    <a:pt x="10396" y="1584"/>
                  </a:cubicBezTo>
                  <a:cubicBezTo>
                    <a:pt x="9059" y="2799"/>
                    <a:pt x="8177" y="4532"/>
                    <a:pt x="7904" y="6356"/>
                  </a:cubicBezTo>
                  <a:cubicBezTo>
                    <a:pt x="7843" y="6234"/>
                    <a:pt x="7782" y="6143"/>
                    <a:pt x="7691" y="6052"/>
                  </a:cubicBezTo>
                  <a:cubicBezTo>
                    <a:pt x="7265" y="5565"/>
                    <a:pt x="6627" y="5261"/>
                    <a:pt x="5989" y="5231"/>
                  </a:cubicBezTo>
                  <a:lnTo>
                    <a:pt x="5928" y="5231"/>
                  </a:lnTo>
                  <a:cubicBezTo>
                    <a:pt x="5685" y="5231"/>
                    <a:pt x="5411" y="5261"/>
                    <a:pt x="5168" y="5322"/>
                  </a:cubicBezTo>
                  <a:cubicBezTo>
                    <a:pt x="5016" y="5383"/>
                    <a:pt x="4864" y="5444"/>
                    <a:pt x="4773" y="5535"/>
                  </a:cubicBezTo>
                  <a:cubicBezTo>
                    <a:pt x="3861" y="6052"/>
                    <a:pt x="3405" y="7207"/>
                    <a:pt x="3466" y="8271"/>
                  </a:cubicBezTo>
                  <a:cubicBezTo>
                    <a:pt x="3040" y="7967"/>
                    <a:pt x="2554" y="7845"/>
                    <a:pt x="2068" y="7845"/>
                  </a:cubicBezTo>
                  <a:cubicBezTo>
                    <a:pt x="1642" y="7845"/>
                    <a:pt x="1277" y="7997"/>
                    <a:pt x="913" y="8210"/>
                  </a:cubicBezTo>
                  <a:cubicBezTo>
                    <a:pt x="852" y="8271"/>
                    <a:pt x="761" y="8301"/>
                    <a:pt x="730" y="8362"/>
                  </a:cubicBezTo>
                  <a:cubicBezTo>
                    <a:pt x="609" y="8483"/>
                    <a:pt x="518" y="8605"/>
                    <a:pt x="396" y="8757"/>
                  </a:cubicBezTo>
                  <a:cubicBezTo>
                    <a:pt x="274" y="8909"/>
                    <a:pt x="214" y="9061"/>
                    <a:pt x="122" y="9213"/>
                  </a:cubicBezTo>
                  <a:cubicBezTo>
                    <a:pt x="92" y="9274"/>
                    <a:pt x="153" y="9365"/>
                    <a:pt x="244" y="9365"/>
                  </a:cubicBezTo>
                  <a:lnTo>
                    <a:pt x="122" y="9365"/>
                  </a:lnTo>
                  <a:cubicBezTo>
                    <a:pt x="62" y="9365"/>
                    <a:pt x="1" y="9517"/>
                    <a:pt x="122" y="9517"/>
                  </a:cubicBezTo>
                  <a:cubicBezTo>
                    <a:pt x="274" y="9517"/>
                    <a:pt x="426" y="9517"/>
                    <a:pt x="578" y="9547"/>
                  </a:cubicBezTo>
                  <a:cubicBezTo>
                    <a:pt x="1004" y="9562"/>
                    <a:pt x="1431" y="9568"/>
                    <a:pt x="1860" y="9568"/>
                  </a:cubicBezTo>
                  <a:cubicBezTo>
                    <a:pt x="3145" y="9568"/>
                    <a:pt x="4439" y="9517"/>
                    <a:pt x="5715" y="9517"/>
                  </a:cubicBezTo>
                  <a:lnTo>
                    <a:pt x="11308" y="9517"/>
                  </a:lnTo>
                  <a:cubicBezTo>
                    <a:pt x="13193" y="9517"/>
                    <a:pt x="15047" y="9547"/>
                    <a:pt x="16962" y="9608"/>
                  </a:cubicBezTo>
                  <a:lnTo>
                    <a:pt x="17174" y="9608"/>
                  </a:lnTo>
                  <a:cubicBezTo>
                    <a:pt x="18025" y="9669"/>
                    <a:pt x="18816" y="9669"/>
                    <a:pt x="19667" y="9669"/>
                  </a:cubicBezTo>
                  <a:cubicBezTo>
                    <a:pt x="20579" y="9699"/>
                    <a:pt x="21521" y="9699"/>
                    <a:pt x="22433" y="9699"/>
                  </a:cubicBezTo>
                  <a:cubicBezTo>
                    <a:pt x="22463" y="9699"/>
                    <a:pt x="22494" y="9699"/>
                    <a:pt x="22554" y="9669"/>
                  </a:cubicBezTo>
                  <a:cubicBezTo>
                    <a:pt x="22615" y="9669"/>
                    <a:pt x="22706" y="9578"/>
                    <a:pt x="22706" y="9517"/>
                  </a:cubicBezTo>
                  <a:cubicBezTo>
                    <a:pt x="22623" y="8242"/>
                    <a:pt x="21580" y="7270"/>
                    <a:pt x="20405" y="7270"/>
                  </a:cubicBezTo>
                  <a:cubicBezTo>
                    <a:pt x="20292" y="7270"/>
                    <a:pt x="20177" y="7279"/>
                    <a:pt x="20062" y="7298"/>
                  </a:cubicBezTo>
                  <a:lnTo>
                    <a:pt x="20062" y="6599"/>
                  </a:lnTo>
                  <a:lnTo>
                    <a:pt x="20062" y="6204"/>
                  </a:lnTo>
                  <a:cubicBezTo>
                    <a:pt x="20001" y="4623"/>
                    <a:pt x="19728" y="3012"/>
                    <a:pt x="18664" y="1796"/>
                  </a:cubicBezTo>
                  <a:cubicBezTo>
                    <a:pt x="18238" y="1340"/>
                    <a:pt x="17752" y="976"/>
                    <a:pt x="17235" y="702"/>
                  </a:cubicBezTo>
                  <a:cubicBezTo>
                    <a:pt x="16374" y="243"/>
                    <a:pt x="15405" y="0"/>
                    <a:pt x="144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" name="Google Shape;1519;p49"/>
            <p:cNvGrpSpPr/>
            <p:nvPr/>
          </p:nvGrpSpPr>
          <p:grpSpPr>
            <a:xfrm>
              <a:off x="2904767" y="3625432"/>
              <a:ext cx="1155903" cy="492802"/>
              <a:chOff x="2904700" y="3414825"/>
              <a:chExt cx="566925" cy="241700"/>
            </a:xfrm>
          </p:grpSpPr>
          <p:sp>
            <p:nvSpPr>
              <p:cNvPr id="1520" name="Google Shape;1520;p49"/>
              <p:cNvSpPr/>
              <p:nvPr/>
            </p:nvSpPr>
            <p:spPr>
              <a:xfrm>
                <a:off x="2911550" y="3423950"/>
                <a:ext cx="551700" cy="224975"/>
              </a:xfrm>
              <a:custGeom>
                <a:avLst/>
                <a:gdLst/>
                <a:ahLst/>
                <a:cxnLst/>
                <a:rect l="l" t="t" r="r" b="b"/>
                <a:pathLst>
                  <a:path w="22068" h="8999" extrusionOk="0">
                    <a:moveTo>
                      <a:pt x="6" y="8998"/>
                    </a:moveTo>
                    <a:lnTo>
                      <a:pt x="6" y="8998"/>
                    </a:lnTo>
                    <a:cubicBezTo>
                      <a:pt x="4" y="8999"/>
                      <a:pt x="2" y="8999"/>
                      <a:pt x="1" y="8999"/>
                    </a:cubicBezTo>
                    <a:cubicBezTo>
                      <a:pt x="2" y="8999"/>
                      <a:pt x="4" y="8999"/>
                      <a:pt x="6" y="8998"/>
                    </a:cubicBezTo>
                    <a:close/>
                    <a:moveTo>
                      <a:pt x="14122" y="1"/>
                    </a:moveTo>
                    <a:cubicBezTo>
                      <a:pt x="14085" y="1"/>
                      <a:pt x="14049" y="1"/>
                      <a:pt x="14013" y="2"/>
                    </a:cubicBezTo>
                    <a:cubicBezTo>
                      <a:pt x="10517" y="63"/>
                      <a:pt x="8147" y="3345"/>
                      <a:pt x="7903" y="6628"/>
                    </a:cubicBezTo>
                    <a:cubicBezTo>
                      <a:pt x="7870" y="6712"/>
                      <a:pt x="7791" y="6758"/>
                      <a:pt x="7721" y="6758"/>
                    </a:cubicBezTo>
                    <a:cubicBezTo>
                      <a:pt x="7664" y="6758"/>
                      <a:pt x="7613" y="6727"/>
                      <a:pt x="7599" y="6658"/>
                    </a:cubicBezTo>
                    <a:cubicBezTo>
                      <a:pt x="7362" y="5731"/>
                      <a:pt x="6509" y="5194"/>
                      <a:pt x="5625" y="5194"/>
                    </a:cubicBezTo>
                    <a:cubicBezTo>
                      <a:pt x="5380" y="5194"/>
                      <a:pt x="5132" y="5235"/>
                      <a:pt x="4894" y="5321"/>
                    </a:cubicBezTo>
                    <a:cubicBezTo>
                      <a:pt x="3739" y="5807"/>
                      <a:pt x="3344" y="7084"/>
                      <a:pt x="3496" y="8209"/>
                    </a:cubicBezTo>
                    <a:cubicBezTo>
                      <a:pt x="3496" y="8295"/>
                      <a:pt x="3435" y="8381"/>
                      <a:pt x="3357" y="8381"/>
                    </a:cubicBezTo>
                    <a:cubicBezTo>
                      <a:pt x="3324" y="8381"/>
                      <a:pt x="3288" y="8366"/>
                      <a:pt x="3253" y="8330"/>
                    </a:cubicBezTo>
                    <a:cubicBezTo>
                      <a:pt x="2880" y="7945"/>
                      <a:pt x="2393" y="7765"/>
                      <a:pt x="1904" y="7765"/>
                    </a:cubicBezTo>
                    <a:cubicBezTo>
                      <a:pt x="1159" y="7765"/>
                      <a:pt x="410" y="8185"/>
                      <a:pt x="61" y="8938"/>
                    </a:cubicBezTo>
                    <a:cubicBezTo>
                      <a:pt x="33" y="8938"/>
                      <a:pt x="31" y="8992"/>
                      <a:pt x="6" y="8998"/>
                    </a:cubicBezTo>
                    <a:lnTo>
                      <a:pt x="6" y="8998"/>
                    </a:lnTo>
                    <a:cubicBezTo>
                      <a:pt x="1085" y="8868"/>
                      <a:pt x="2210" y="8852"/>
                      <a:pt x="3325" y="8852"/>
                    </a:cubicBezTo>
                    <a:cubicBezTo>
                      <a:pt x="3693" y="8852"/>
                      <a:pt x="4060" y="8854"/>
                      <a:pt x="4423" y="8854"/>
                    </a:cubicBezTo>
                    <a:cubicBezTo>
                      <a:pt x="4756" y="8854"/>
                      <a:pt x="5085" y="8853"/>
                      <a:pt x="5411" y="8847"/>
                    </a:cubicBezTo>
                    <a:cubicBezTo>
                      <a:pt x="7295" y="8786"/>
                      <a:pt x="9150" y="8786"/>
                      <a:pt x="11004" y="8786"/>
                    </a:cubicBezTo>
                    <a:cubicBezTo>
                      <a:pt x="14682" y="8786"/>
                      <a:pt x="18390" y="8786"/>
                      <a:pt x="22068" y="8999"/>
                    </a:cubicBezTo>
                    <a:cubicBezTo>
                      <a:pt x="21990" y="8013"/>
                      <a:pt x="21180" y="7292"/>
                      <a:pt x="20245" y="7292"/>
                    </a:cubicBezTo>
                    <a:cubicBezTo>
                      <a:pt x="20085" y="7292"/>
                      <a:pt x="19922" y="7313"/>
                      <a:pt x="19758" y="7358"/>
                    </a:cubicBezTo>
                    <a:cubicBezTo>
                      <a:pt x="19736" y="7363"/>
                      <a:pt x="19715" y="7365"/>
                      <a:pt x="19694" y="7365"/>
                    </a:cubicBezTo>
                    <a:cubicBezTo>
                      <a:pt x="19597" y="7365"/>
                      <a:pt x="19515" y="7311"/>
                      <a:pt x="19515" y="7236"/>
                    </a:cubicBezTo>
                    <a:cubicBezTo>
                      <a:pt x="19515" y="5321"/>
                      <a:pt x="19515" y="3193"/>
                      <a:pt x="18177" y="1734"/>
                    </a:cubicBezTo>
                    <a:cubicBezTo>
                      <a:pt x="17139" y="607"/>
                      <a:pt x="15608" y="1"/>
                      <a:pt x="1412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1" name="Google Shape;1521;p49"/>
              <p:cNvSpPr/>
              <p:nvPr/>
            </p:nvSpPr>
            <p:spPr>
              <a:xfrm>
                <a:off x="3109875" y="3423200"/>
                <a:ext cx="354150" cy="226500"/>
              </a:xfrm>
              <a:custGeom>
                <a:avLst/>
                <a:gdLst/>
                <a:ahLst/>
                <a:cxnLst/>
                <a:rect l="l" t="t" r="r" b="b"/>
                <a:pathLst>
                  <a:path w="14166" h="9060" extrusionOk="0">
                    <a:moveTo>
                      <a:pt x="6227" y="0"/>
                    </a:moveTo>
                    <a:cubicBezTo>
                      <a:pt x="6188" y="0"/>
                      <a:pt x="6149" y="1"/>
                      <a:pt x="6110" y="1"/>
                    </a:cubicBezTo>
                    <a:cubicBezTo>
                      <a:pt x="2645" y="62"/>
                      <a:pt x="335" y="3223"/>
                      <a:pt x="1" y="6476"/>
                    </a:cubicBezTo>
                    <a:cubicBezTo>
                      <a:pt x="305" y="5381"/>
                      <a:pt x="1034" y="4409"/>
                      <a:pt x="2189" y="3892"/>
                    </a:cubicBezTo>
                    <a:cubicBezTo>
                      <a:pt x="2991" y="3526"/>
                      <a:pt x="3911" y="3330"/>
                      <a:pt x="4826" y="3330"/>
                    </a:cubicBezTo>
                    <a:cubicBezTo>
                      <a:pt x="5889" y="3330"/>
                      <a:pt x="6947" y="3594"/>
                      <a:pt x="7812" y="4166"/>
                    </a:cubicBezTo>
                    <a:cubicBezTo>
                      <a:pt x="9484" y="5260"/>
                      <a:pt x="9727" y="7144"/>
                      <a:pt x="8968" y="8907"/>
                    </a:cubicBezTo>
                    <a:cubicBezTo>
                      <a:pt x="10700" y="8938"/>
                      <a:pt x="12433" y="8968"/>
                      <a:pt x="14165" y="9059"/>
                    </a:cubicBezTo>
                    <a:cubicBezTo>
                      <a:pt x="14061" y="8073"/>
                      <a:pt x="13248" y="7353"/>
                      <a:pt x="12331" y="7353"/>
                    </a:cubicBezTo>
                    <a:cubicBezTo>
                      <a:pt x="12175" y="7353"/>
                      <a:pt x="12015" y="7374"/>
                      <a:pt x="11855" y="7418"/>
                    </a:cubicBezTo>
                    <a:cubicBezTo>
                      <a:pt x="11835" y="7423"/>
                      <a:pt x="11815" y="7426"/>
                      <a:pt x="11795" y="7426"/>
                    </a:cubicBezTo>
                    <a:cubicBezTo>
                      <a:pt x="11696" y="7426"/>
                      <a:pt x="11612" y="7362"/>
                      <a:pt x="11612" y="7236"/>
                    </a:cubicBezTo>
                    <a:cubicBezTo>
                      <a:pt x="11612" y="5321"/>
                      <a:pt x="11612" y="3223"/>
                      <a:pt x="10275" y="1704"/>
                    </a:cubicBezTo>
                    <a:cubicBezTo>
                      <a:pt x="9297" y="577"/>
                      <a:pt x="7741" y="0"/>
                      <a:pt x="62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2" name="Google Shape;1522;p49"/>
              <p:cNvSpPr/>
              <p:nvPr/>
            </p:nvSpPr>
            <p:spPr>
              <a:xfrm>
                <a:off x="2912300" y="3554150"/>
                <a:ext cx="196850" cy="94775"/>
              </a:xfrm>
              <a:custGeom>
                <a:avLst/>
                <a:gdLst/>
                <a:ahLst/>
                <a:cxnLst/>
                <a:rect l="l" t="t" r="r" b="b"/>
                <a:pathLst>
                  <a:path w="7874" h="3791" extrusionOk="0">
                    <a:moveTo>
                      <a:pt x="5661" y="0"/>
                    </a:moveTo>
                    <a:cubicBezTo>
                      <a:pt x="5404" y="0"/>
                      <a:pt x="5144" y="47"/>
                      <a:pt x="4895" y="143"/>
                    </a:cubicBezTo>
                    <a:cubicBezTo>
                      <a:pt x="3770" y="599"/>
                      <a:pt x="3344" y="1876"/>
                      <a:pt x="3496" y="3031"/>
                    </a:cubicBezTo>
                    <a:cubicBezTo>
                      <a:pt x="3496" y="3095"/>
                      <a:pt x="3437" y="3173"/>
                      <a:pt x="3360" y="3173"/>
                    </a:cubicBezTo>
                    <a:cubicBezTo>
                      <a:pt x="3326" y="3173"/>
                      <a:pt x="3290" y="3159"/>
                      <a:pt x="3253" y="3122"/>
                    </a:cubicBezTo>
                    <a:cubicBezTo>
                      <a:pt x="2880" y="2737"/>
                      <a:pt x="2388" y="2557"/>
                      <a:pt x="1896" y="2557"/>
                    </a:cubicBezTo>
                    <a:cubicBezTo>
                      <a:pt x="1145" y="2557"/>
                      <a:pt x="392" y="2977"/>
                      <a:pt x="62" y="3730"/>
                    </a:cubicBezTo>
                    <a:cubicBezTo>
                      <a:pt x="62" y="3784"/>
                      <a:pt x="38" y="3790"/>
                      <a:pt x="12" y="3791"/>
                    </a:cubicBezTo>
                    <a:lnTo>
                      <a:pt x="12" y="3791"/>
                    </a:lnTo>
                    <a:cubicBezTo>
                      <a:pt x="160" y="3788"/>
                      <a:pt x="308" y="3730"/>
                      <a:pt x="457" y="3730"/>
                    </a:cubicBezTo>
                    <a:cubicBezTo>
                      <a:pt x="827" y="3254"/>
                      <a:pt x="1381" y="2916"/>
                      <a:pt x="2019" y="2916"/>
                    </a:cubicBezTo>
                    <a:cubicBezTo>
                      <a:pt x="2114" y="2916"/>
                      <a:pt x="2212" y="2924"/>
                      <a:pt x="2311" y="2940"/>
                    </a:cubicBezTo>
                    <a:cubicBezTo>
                      <a:pt x="2828" y="3031"/>
                      <a:pt x="3314" y="3274"/>
                      <a:pt x="3679" y="3669"/>
                    </a:cubicBezTo>
                    <a:lnTo>
                      <a:pt x="3770" y="3669"/>
                    </a:lnTo>
                    <a:cubicBezTo>
                      <a:pt x="3800" y="3031"/>
                      <a:pt x="3983" y="2362"/>
                      <a:pt x="4469" y="1876"/>
                    </a:cubicBezTo>
                    <a:cubicBezTo>
                      <a:pt x="4896" y="1449"/>
                      <a:pt x="5489" y="1205"/>
                      <a:pt x="6089" y="1205"/>
                    </a:cubicBezTo>
                    <a:cubicBezTo>
                      <a:pt x="6300" y="1205"/>
                      <a:pt x="6512" y="1235"/>
                      <a:pt x="6718" y="1298"/>
                    </a:cubicBezTo>
                    <a:cubicBezTo>
                      <a:pt x="7144" y="1450"/>
                      <a:pt x="7478" y="1694"/>
                      <a:pt x="7752" y="1967"/>
                    </a:cubicBezTo>
                    <a:lnTo>
                      <a:pt x="7873" y="1511"/>
                    </a:lnTo>
                    <a:lnTo>
                      <a:pt x="7873" y="1511"/>
                    </a:lnTo>
                    <a:cubicBezTo>
                      <a:pt x="7836" y="1536"/>
                      <a:pt x="7787" y="1551"/>
                      <a:pt x="7742" y="1551"/>
                    </a:cubicBezTo>
                    <a:cubicBezTo>
                      <a:pt x="7677" y="1551"/>
                      <a:pt x="7618" y="1522"/>
                      <a:pt x="7600" y="1450"/>
                    </a:cubicBezTo>
                    <a:cubicBezTo>
                      <a:pt x="7365" y="535"/>
                      <a:pt x="6532" y="0"/>
                      <a:pt x="5661" y="0"/>
                    </a:cubicBezTo>
                    <a:close/>
                    <a:moveTo>
                      <a:pt x="12" y="3791"/>
                    </a:moveTo>
                    <a:lnTo>
                      <a:pt x="12" y="3791"/>
                    </a:lnTo>
                    <a:cubicBezTo>
                      <a:pt x="8" y="3791"/>
                      <a:pt x="4" y="3791"/>
                      <a:pt x="1" y="3791"/>
                    </a:cubicBezTo>
                    <a:cubicBezTo>
                      <a:pt x="4" y="3791"/>
                      <a:pt x="8" y="3791"/>
                      <a:pt x="12" y="3791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3" name="Google Shape;1523;p49"/>
              <p:cNvSpPr/>
              <p:nvPr/>
            </p:nvSpPr>
            <p:spPr>
              <a:xfrm>
                <a:off x="2904700" y="3414825"/>
                <a:ext cx="566925" cy="241700"/>
              </a:xfrm>
              <a:custGeom>
                <a:avLst/>
                <a:gdLst/>
                <a:ahLst/>
                <a:cxnLst/>
                <a:rect l="l" t="t" r="r" b="b"/>
                <a:pathLst>
                  <a:path w="22677" h="9668" extrusionOk="0">
                    <a:moveTo>
                      <a:pt x="14434" y="305"/>
                    </a:moveTo>
                    <a:cubicBezTo>
                      <a:pt x="15948" y="305"/>
                      <a:pt x="17504" y="882"/>
                      <a:pt x="18482" y="2008"/>
                    </a:cubicBezTo>
                    <a:cubicBezTo>
                      <a:pt x="19819" y="3528"/>
                      <a:pt x="19819" y="5625"/>
                      <a:pt x="19819" y="7540"/>
                    </a:cubicBezTo>
                    <a:cubicBezTo>
                      <a:pt x="19819" y="7667"/>
                      <a:pt x="19903" y="7730"/>
                      <a:pt x="20002" y="7730"/>
                    </a:cubicBezTo>
                    <a:cubicBezTo>
                      <a:pt x="20022" y="7730"/>
                      <a:pt x="20042" y="7728"/>
                      <a:pt x="20062" y="7723"/>
                    </a:cubicBezTo>
                    <a:cubicBezTo>
                      <a:pt x="20222" y="7678"/>
                      <a:pt x="20382" y="7657"/>
                      <a:pt x="20538" y="7657"/>
                    </a:cubicBezTo>
                    <a:cubicBezTo>
                      <a:pt x="21455" y="7657"/>
                      <a:pt x="22268" y="8378"/>
                      <a:pt x="22372" y="9364"/>
                    </a:cubicBezTo>
                    <a:cubicBezTo>
                      <a:pt x="18694" y="9151"/>
                      <a:pt x="14986" y="9151"/>
                      <a:pt x="11308" y="9151"/>
                    </a:cubicBezTo>
                    <a:cubicBezTo>
                      <a:pt x="9454" y="9151"/>
                      <a:pt x="7600" y="9151"/>
                      <a:pt x="5715" y="9212"/>
                    </a:cubicBezTo>
                    <a:cubicBezTo>
                      <a:pt x="5390" y="9218"/>
                      <a:pt x="5061" y="9219"/>
                      <a:pt x="4730" y="9219"/>
                    </a:cubicBezTo>
                    <a:cubicBezTo>
                      <a:pt x="4368" y="9219"/>
                      <a:pt x="4004" y="9217"/>
                      <a:pt x="3638" y="9217"/>
                    </a:cubicBezTo>
                    <a:cubicBezTo>
                      <a:pt x="2529" y="9217"/>
                      <a:pt x="1408" y="9233"/>
                      <a:pt x="310" y="9363"/>
                    </a:cubicBezTo>
                    <a:lnTo>
                      <a:pt x="310" y="9363"/>
                    </a:lnTo>
                    <a:cubicBezTo>
                      <a:pt x="335" y="9357"/>
                      <a:pt x="337" y="9300"/>
                      <a:pt x="366" y="9242"/>
                    </a:cubicBezTo>
                    <a:cubicBezTo>
                      <a:pt x="697" y="8488"/>
                      <a:pt x="1452" y="8056"/>
                      <a:pt x="2206" y="8056"/>
                    </a:cubicBezTo>
                    <a:cubicBezTo>
                      <a:pt x="2696" y="8056"/>
                      <a:pt x="3186" y="8239"/>
                      <a:pt x="3557" y="8634"/>
                    </a:cubicBezTo>
                    <a:cubicBezTo>
                      <a:pt x="3593" y="8670"/>
                      <a:pt x="3628" y="8685"/>
                      <a:pt x="3661" y="8685"/>
                    </a:cubicBezTo>
                    <a:cubicBezTo>
                      <a:pt x="3740" y="8685"/>
                      <a:pt x="3800" y="8599"/>
                      <a:pt x="3800" y="8513"/>
                    </a:cubicBezTo>
                    <a:cubicBezTo>
                      <a:pt x="3648" y="7388"/>
                      <a:pt x="4044" y="6081"/>
                      <a:pt x="5199" y="5625"/>
                    </a:cubicBezTo>
                    <a:cubicBezTo>
                      <a:pt x="5441" y="5531"/>
                      <a:pt x="5695" y="5486"/>
                      <a:pt x="5945" y="5486"/>
                    </a:cubicBezTo>
                    <a:cubicBezTo>
                      <a:pt x="6823" y="5486"/>
                      <a:pt x="7667" y="6040"/>
                      <a:pt x="7904" y="6963"/>
                    </a:cubicBezTo>
                    <a:cubicBezTo>
                      <a:pt x="7916" y="7037"/>
                      <a:pt x="7969" y="7066"/>
                      <a:pt x="8027" y="7066"/>
                    </a:cubicBezTo>
                    <a:cubicBezTo>
                      <a:pt x="8112" y="7066"/>
                      <a:pt x="8208" y="7004"/>
                      <a:pt x="8208" y="6932"/>
                    </a:cubicBezTo>
                    <a:cubicBezTo>
                      <a:pt x="8451" y="3680"/>
                      <a:pt x="10791" y="336"/>
                      <a:pt x="14317" y="306"/>
                    </a:cubicBezTo>
                    <a:cubicBezTo>
                      <a:pt x="14356" y="305"/>
                      <a:pt x="14395" y="305"/>
                      <a:pt x="14434" y="305"/>
                    </a:cubicBezTo>
                    <a:close/>
                    <a:moveTo>
                      <a:pt x="14404" y="1"/>
                    </a:moveTo>
                    <a:cubicBezTo>
                      <a:pt x="14365" y="1"/>
                      <a:pt x="14326" y="1"/>
                      <a:pt x="14287" y="2"/>
                    </a:cubicBezTo>
                    <a:cubicBezTo>
                      <a:pt x="10822" y="93"/>
                      <a:pt x="8421" y="3163"/>
                      <a:pt x="7934" y="6385"/>
                    </a:cubicBezTo>
                    <a:cubicBezTo>
                      <a:pt x="7532" y="5676"/>
                      <a:pt x="6725" y="5242"/>
                      <a:pt x="5900" y="5242"/>
                    </a:cubicBezTo>
                    <a:cubicBezTo>
                      <a:pt x="5665" y="5242"/>
                      <a:pt x="5428" y="5277"/>
                      <a:pt x="5199" y="5352"/>
                    </a:cubicBezTo>
                    <a:cubicBezTo>
                      <a:pt x="3983" y="5777"/>
                      <a:pt x="3405" y="7084"/>
                      <a:pt x="3496" y="8300"/>
                    </a:cubicBezTo>
                    <a:cubicBezTo>
                      <a:pt x="3101" y="8012"/>
                      <a:pt x="2635" y="7873"/>
                      <a:pt x="2173" y="7873"/>
                    </a:cubicBezTo>
                    <a:cubicBezTo>
                      <a:pt x="1322" y="7873"/>
                      <a:pt x="488" y="8344"/>
                      <a:pt x="153" y="9212"/>
                    </a:cubicBezTo>
                    <a:cubicBezTo>
                      <a:pt x="123" y="9273"/>
                      <a:pt x="183" y="9364"/>
                      <a:pt x="275" y="9364"/>
                    </a:cubicBezTo>
                    <a:lnTo>
                      <a:pt x="123" y="9364"/>
                    </a:lnTo>
                    <a:cubicBezTo>
                      <a:pt x="31" y="9364"/>
                      <a:pt x="1" y="9516"/>
                      <a:pt x="123" y="9516"/>
                    </a:cubicBezTo>
                    <a:cubicBezTo>
                      <a:pt x="550" y="9537"/>
                      <a:pt x="978" y="9545"/>
                      <a:pt x="1406" y="9545"/>
                    </a:cubicBezTo>
                    <a:cubicBezTo>
                      <a:pt x="2832" y="9545"/>
                      <a:pt x="4259" y="9455"/>
                      <a:pt x="5685" y="9455"/>
                    </a:cubicBezTo>
                    <a:lnTo>
                      <a:pt x="11278" y="9455"/>
                    </a:lnTo>
                    <a:cubicBezTo>
                      <a:pt x="15016" y="9455"/>
                      <a:pt x="18694" y="9607"/>
                      <a:pt x="22403" y="9668"/>
                    </a:cubicBezTo>
                    <a:cubicBezTo>
                      <a:pt x="22463" y="9668"/>
                      <a:pt x="22494" y="9668"/>
                      <a:pt x="22524" y="9607"/>
                    </a:cubicBezTo>
                    <a:cubicBezTo>
                      <a:pt x="22615" y="9607"/>
                      <a:pt x="22676" y="9577"/>
                      <a:pt x="22676" y="9455"/>
                    </a:cubicBezTo>
                    <a:cubicBezTo>
                      <a:pt x="22676" y="8211"/>
                      <a:pt x="21645" y="7268"/>
                      <a:pt x="20475" y="7268"/>
                    </a:cubicBezTo>
                    <a:cubicBezTo>
                      <a:pt x="20359" y="7268"/>
                      <a:pt x="20241" y="7278"/>
                      <a:pt x="20123" y="7297"/>
                    </a:cubicBezTo>
                    <a:cubicBezTo>
                      <a:pt x="20123" y="5352"/>
                      <a:pt x="20062" y="3315"/>
                      <a:pt x="18694" y="1795"/>
                    </a:cubicBezTo>
                    <a:cubicBezTo>
                      <a:pt x="17596" y="609"/>
                      <a:pt x="16006" y="1"/>
                      <a:pt x="144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" name="Google Shape;1524;p49"/>
          <p:cNvGrpSpPr/>
          <p:nvPr/>
        </p:nvGrpSpPr>
        <p:grpSpPr>
          <a:xfrm rot="1408830">
            <a:off x="7498051" y="-61358"/>
            <a:ext cx="1478975" cy="1145512"/>
            <a:chOff x="1021075" y="1801525"/>
            <a:chExt cx="1078193" cy="835094"/>
          </a:xfrm>
        </p:grpSpPr>
        <p:sp>
          <p:nvSpPr>
            <p:cNvPr id="1525" name="Google Shape;1525;p49"/>
            <p:cNvSpPr/>
            <p:nvPr/>
          </p:nvSpPr>
          <p:spPr>
            <a:xfrm>
              <a:off x="1021075" y="1801525"/>
              <a:ext cx="1078193" cy="835094"/>
            </a:xfrm>
            <a:custGeom>
              <a:avLst/>
              <a:gdLst/>
              <a:ahLst/>
              <a:cxnLst/>
              <a:rect l="l" t="t" r="r" b="b"/>
              <a:pathLst>
                <a:path w="38938" h="29335" extrusionOk="0">
                  <a:moveTo>
                    <a:pt x="21447" y="1"/>
                  </a:moveTo>
                  <a:cubicBezTo>
                    <a:pt x="18375" y="1"/>
                    <a:pt x="15345" y="1269"/>
                    <a:pt x="13284" y="3686"/>
                  </a:cubicBezTo>
                  <a:cubicBezTo>
                    <a:pt x="13102" y="3929"/>
                    <a:pt x="12950" y="4142"/>
                    <a:pt x="12767" y="4385"/>
                  </a:cubicBezTo>
                  <a:cubicBezTo>
                    <a:pt x="12737" y="4446"/>
                    <a:pt x="12676" y="4537"/>
                    <a:pt x="12615" y="4568"/>
                  </a:cubicBezTo>
                  <a:cubicBezTo>
                    <a:pt x="12494" y="4750"/>
                    <a:pt x="12372" y="4902"/>
                    <a:pt x="12281" y="5084"/>
                  </a:cubicBezTo>
                  <a:cubicBezTo>
                    <a:pt x="12220" y="5176"/>
                    <a:pt x="12190" y="5206"/>
                    <a:pt x="12159" y="5297"/>
                  </a:cubicBezTo>
                  <a:cubicBezTo>
                    <a:pt x="12007" y="5510"/>
                    <a:pt x="11886" y="5753"/>
                    <a:pt x="11764" y="5996"/>
                  </a:cubicBezTo>
                  <a:lnTo>
                    <a:pt x="11673" y="6239"/>
                  </a:lnTo>
                  <a:cubicBezTo>
                    <a:pt x="11582" y="6391"/>
                    <a:pt x="11521" y="6574"/>
                    <a:pt x="11430" y="6756"/>
                  </a:cubicBezTo>
                  <a:cubicBezTo>
                    <a:pt x="11399" y="6878"/>
                    <a:pt x="11369" y="6969"/>
                    <a:pt x="11308" y="7060"/>
                  </a:cubicBezTo>
                  <a:cubicBezTo>
                    <a:pt x="11247" y="7273"/>
                    <a:pt x="11217" y="7455"/>
                    <a:pt x="11126" y="7638"/>
                  </a:cubicBezTo>
                  <a:cubicBezTo>
                    <a:pt x="11095" y="7759"/>
                    <a:pt x="11065" y="7881"/>
                    <a:pt x="11004" y="8033"/>
                  </a:cubicBezTo>
                  <a:lnTo>
                    <a:pt x="10883" y="8489"/>
                  </a:lnTo>
                  <a:cubicBezTo>
                    <a:pt x="10761" y="9157"/>
                    <a:pt x="10639" y="9887"/>
                    <a:pt x="10639" y="10616"/>
                  </a:cubicBezTo>
                  <a:cubicBezTo>
                    <a:pt x="10090" y="9939"/>
                    <a:pt x="9211" y="9537"/>
                    <a:pt x="8345" y="9537"/>
                  </a:cubicBezTo>
                  <a:cubicBezTo>
                    <a:pt x="7774" y="9537"/>
                    <a:pt x="7208" y="9713"/>
                    <a:pt x="6749" y="10100"/>
                  </a:cubicBezTo>
                  <a:cubicBezTo>
                    <a:pt x="5655" y="11072"/>
                    <a:pt x="5533" y="13109"/>
                    <a:pt x="6658" y="14051"/>
                  </a:cubicBezTo>
                  <a:lnTo>
                    <a:pt x="6597" y="14112"/>
                  </a:lnTo>
                  <a:cubicBezTo>
                    <a:pt x="5984" y="13550"/>
                    <a:pt x="5191" y="13294"/>
                    <a:pt x="4377" y="13294"/>
                  </a:cubicBezTo>
                  <a:cubicBezTo>
                    <a:pt x="3736" y="13294"/>
                    <a:pt x="3082" y="13453"/>
                    <a:pt x="2493" y="13747"/>
                  </a:cubicBezTo>
                  <a:cubicBezTo>
                    <a:pt x="639" y="14720"/>
                    <a:pt x="1" y="16908"/>
                    <a:pt x="305" y="18884"/>
                  </a:cubicBezTo>
                  <a:cubicBezTo>
                    <a:pt x="761" y="21620"/>
                    <a:pt x="2737" y="23626"/>
                    <a:pt x="5138" y="25145"/>
                  </a:cubicBezTo>
                  <a:cubicBezTo>
                    <a:pt x="5351" y="25297"/>
                    <a:pt x="5624" y="25449"/>
                    <a:pt x="5837" y="25571"/>
                  </a:cubicBezTo>
                  <a:lnTo>
                    <a:pt x="5898" y="25571"/>
                  </a:lnTo>
                  <a:cubicBezTo>
                    <a:pt x="6110" y="25723"/>
                    <a:pt x="6384" y="25845"/>
                    <a:pt x="6597" y="25997"/>
                  </a:cubicBezTo>
                  <a:cubicBezTo>
                    <a:pt x="7114" y="26270"/>
                    <a:pt x="7600" y="26483"/>
                    <a:pt x="8117" y="26726"/>
                  </a:cubicBezTo>
                  <a:lnTo>
                    <a:pt x="8177" y="26726"/>
                  </a:lnTo>
                  <a:cubicBezTo>
                    <a:pt x="8390" y="26817"/>
                    <a:pt x="8664" y="26908"/>
                    <a:pt x="8876" y="27030"/>
                  </a:cubicBezTo>
                  <a:cubicBezTo>
                    <a:pt x="8937" y="27030"/>
                    <a:pt x="8937" y="27060"/>
                    <a:pt x="8968" y="27060"/>
                  </a:cubicBezTo>
                  <a:cubicBezTo>
                    <a:pt x="9180" y="27121"/>
                    <a:pt x="9424" y="27243"/>
                    <a:pt x="9636" y="27334"/>
                  </a:cubicBezTo>
                  <a:cubicBezTo>
                    <a:pt x="9697" y="27334"/>
                    <a:pt x="9728" y="27364"/>
                    <a:pt x="9758" y="27364"/>
                  </a:cubicBezTo>
                  <a:cubicBezTo>
                    <a:pt x="10001" y="27425"/>
                    <a:pt x="10214" y="27516"/>
                    <a:pt x="10396" y="27577"/>
                  </a:cubicBezTo>
                  <a:cubicBezTo>
                    <a:pt x="10457" y="27577"/>
                    <a:pt x="10457" y="27577"/>
                    <a:pt x="10487" y="27638"/>
                  </a:cubicBezTo>
                  <a:cubicBezTo>
                    <a:pt x="10700" y="27699"/>
                    <a:pt x="10943" y="27790"/>
                    <a:pt x="11126" y="27851"/>
                  </a:cubicBezTo>
                  <a:cubicBezTo>
                    <a:pt x="14086" y="28831"/>
                    <a:pt x="17187" y="29334"/>
                    <a:pt x="20286" y="29334"/>
                  </a:cubicBezTo>
                  <a:cubicBezTo>
                    <a:pt x="22375" y="29334"/>
                    <a:pt x="24462" y="29106"/>
                    <a:pt x="26506" y="28641"/>
                  </a:cubicBezTo>
                  <a:cubicBezTo>
                    <a:pt x="31005" y="27668"/>
                    <a:pt x="36476" y="25510"/>
                    <a:pt x="38330" y="20981"/>
                  </a:cubicBezTo>
                  <a:cubicBezTo>
                    <a:pt x="38573" y="20404"/>
                    <a:pt x="38755" y="19796"/>
                    <a:pt x="38816" y="19188"/>
                  </a:cubicBezTo>
                  <a:cubicBezTo>
                    <a:pt x="38907" y="18732"/>
                    <a:pt x="38938" y="18276"/>
                    <a:pt x="38907" y="17790"/>
                  </a:cubicBezTo>
                  <a:cubicBezTo>
                    <a:pt x="38877" y="16544"/>
                    <a:pt x="38482" y="15358"/>
                    <a:pt x="37692" y="14355"/>
                  </a:cubicBezTo>
                  <a:cubicBezTo>
                    <a:pt x="37570" y="14264"/>
                    <a:pt x="37509" y="14142"/>
                    <a:pt x="37388" y="14021"/>
                  </a:cubicBezTo>
                  <a:cubicBezTo>
                    <a:pt x="36506" y="13109"/>
                    <a:pt x="35321" y="12531"/>
                    <a:pt x="34075" y="12471"/>
                  </a:cubicBezTo>
                  <a:cubicBezTo>
                    <a:pt x="33916" y="12451"/>
                    <a:pt x="33756" y="12441"/>
                    <a:pt x="33595" y="12441"/>
                  </a:cubicBezTo>
                  <a:cubicBezTo>
                    <a:pt x="33019" y="12441"/>
                    <a:pt x="32440" y="12567"/>
                    <a:pt x="31916" y="12805"/>
                  </a:cubicBezTo>
                  <a:cubicBezTo>
                    <a:pt x="32038" y="12227"/>
                    <a:pt x="32068" y="11619"/>
                    <a:pt x="32099" y="11072"/>
                  </a:cubicBezTo>
                  <a:cubicBezTo>
                    <a:pt x="32190" y="7273"/>
                    <a:pt x="30305" y="3534"/>
                    <a:pt x="27053" y="1528"/>
                  </a:cubicBezTo>
                  <a:cubicBezTo>
                    <a:pt x="26780" y="1376"/>
                    <a:pt x="26567" y="1224"/>
                    <a:pt x="26263" y="1103"/>
                  </a:cubicBezTo>
                  <a:cubicBezTo>
                    <a:pt x="24739" y="362"/>
                    <a:pt x="23087" y="1"/>
                    <a:pt x="2144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" name="Google Shape;1526;p49"/>
            <p:cNvGrpSpPr/>
            <p:nvPr/>
          </p:nvGrpSpPr>
          <p:grpSpPr>
            <a:xfrm>
              <a:off x="1069650" y="1851663"/>
              <a:ext cx="981050" cy="734825"/>
              <a:chOff x="1084775" y="1851650"/>
              <a:chExt cx="981050" cy="734825"/>
            </a:xfrm>
          </p:grpSpPr>
          <p:sp>
            <p:nvSpPr>
              <p:cNvPr id="1527" name="Google Shape;1527;p49"/>
              <p:cNvSpPr/>
              <p:nvPr/>
            </p:nvSpPr>
            <p:spPr>
              <a:xfrm>
                <a:off x="1084775" y="1863125"/>
                <a:ext cx="972675" cy="714575"/>
              </a:xfrm>
              <a:custGeom>
                <a:avLst/>
                <a:gdLst/>
                <a:ahLst/>
                <a:cxnLst/>
                <a:rect l="l" t="t" r="r" b="b"/>
                <a:pathLst>
                  <a:path w="38907" h="28583" extrusionOk="0">
                    <a:moveTo>
                      <a:pt x="21376" y="1"/>
                    </a:moveTo>
                    <a:cubicBezTo>
                      <a:pt x="15577" y="1"/>
                      <a:pt x="10919" y="4925"/>
                      <a:pt x="11064" y="10793"/>
                    </a:cubicBezTo>
                    <a:cubicBezTo>
                      <a:pt x="11064" y="10883"/>
                      <a:pt x="10978" y="10942"/>
                      <a:pt x="10895" y="10942"/>
                    </a:cubicBezTo>
                    <a:cubicBezTo>
                      <a:pt x="10839" y="10942"/>
                      <a:pt x="10785" y="10915"/>
                      <a:pt x="10760" y="10854"/>
                    </a:cubicBezTo>
                    <a:cubicBezTo>
                      <a:pt x="10310" y="10014"/>
                      <a:pt x="9389" y="9491"/>
                      <a:pt x="8465" y="9491"/>
                    </a:cubicBezTo>
                    <a:cubicBezTo>
                      <a:pt x="8018" y="9491"/>
                      <a:pt x="7570" y="9613"/>
                      <a:pt x="7174" y="9881"/>
                    </a:cubicBezTo>
                    <a:cubicBezTo>
                      <a:pt x="5684" y="10854"/>
                      <a:pt x="6201" y="12799"/>
                      <a:pt x="7174" y="13893"/>
                    </a:cubicBezTo>
                    <a:cubicBezTo>
                      <a:pt x="7200" y="13919"/>
                      <a:pt x="7181" y="13990"/>
                      <a:pt x="7136" y="13990"/>
                    </a:cubicBezTo>
                    <a:cubicBezTo>
                      <a:pt x="7129" y="13990"/>
                      <a:pt x="7121" y="13989"/>
                      <a:pt x="7113" y="13984"/>
                    </a:cubicBezTo>
                    <a:cubicBezTo>
                      <a:pt x="6961" y="13893"/>
                      <a:pt x="6809" y="13832"/>
                      <a:pt x="6687" y="13711"/>
                    </a:cubicBezTo>
                    <a:lnTo>
                      <a:pt x="6657" y="13741"/>
                    </a:lnTo>
                    <a:cubicBezTo>
                      <a:pt x="6809" y="13863"/>
                      <a:pt x="6961" y="14015"/>
                      <a:pt x="7052" y="14197"/>
                    </a:cubicBezTo>
                    <a:cubicBezTo>
                      <a:pt x="7123" y="14268"/>
                      <a:pt x="7066" y="14338"/>
                      <a:pt x="7008" y="14338"/>
                    </a:cubicBezTo>
                    <a:cubicBezTo>
                      <a:pt x="6991" y="14338"/>
                      <a:pt x="6975" y="14332"/>
                      <a:pt x="6961" y="14319"/>
                    </a:cubicBezTo>
                    <a:cubicBezTo>
                      <a:pt x="6254" y="13622"/>
                      <a:pt x="5378" y="13308"/>
                      <a:pt x="4507" y="13308"/>
                    </a:cubicBezTo>
                    <a:cubicBezTo>
                      <a:pt x="2982" y="13308"/>
                      <a:pt x="1473" y="14272"/>
                      <a:pt x="912" y="15838"/>
                    </a:cubicBezTo>
                    <a:cubicBezTo>
                      <a:pt x="0" y="18300"/>
                      <a:pt x="1246" y="20884"/>
                      <a:pt x="3040" y="22586"/>
                    </a:cubicBezTo>
                    <a:cubicBezTo>
                      <a:pt x="6079" y="25474"/>
                      <a:pt x="10487" y="27146"/>
                      <a:pt x="14499" y="27997"/>
                    </a:cubicBezTo>
                    <a:cubicBezTo>
                      <a:pt x="16381" y="28389"/>
                      <a:pt x="18299" y="28583"/>
                      <a:pt x="20218" y="28583"/>
                    </a:cubicBezTo>
                    <a:cubicBezTo>
                      <a:pt x="22608" y="28583"/>
                      <a:pt x="25000" y="28283"/>
                      <a:pt x="27326" y="27693"/>
                    </a:cubicBezTo>
                    <a:cubicBezTo>
                      <a:pt x="31308" y="26659"/>
                      <a:pt x="35989" y="24684"/>
                      <a:pt x="37843" y="20732"/>
                    </a:cubicBezTo>
                    <a:cubicBezTo>
                      <a:pt x="38816" y="18635"/>
                      <a:pt x="38907" y="15899"/>
                      <a:pt x="37296" y="14075"/>
                    </a:cubicBezTo>
                    <a:cubicBezTo>
                      <a:pt x="36408" y="13044"/>
                      <a:pt x="35087" y="12404"/>
                      <a:pt x="33759" y="12404"/>
                    </a:cubicBezTo>
                    <a:cubicBezTo>
                      <a:pt x="33131" y="12404"/>
                      <a:pt x="32501" y="12547"/>
                      <a:pt x="31916" y="12860"/>
                    </a:cubicBezTo>
                    <a:cubicBezTo>
                      <a:pt x="31875" y="12887"/>
                      <a:pt x="31834" y="12902"/>
                      <a:pt x="31796" y="12902"/>
                    </a:cubicBezTo>
                    <a:cubicBezTo>
                      <a:pt x="31749" y="12902"/>
                      <a:pt x="31706" y="12879"/>
                      <a:pt x="31673" y="12829"/>
                    </a:cubicBezTo>
                    <a:cubicBezTo>
                      <a:pt x="31612" y="12799"/>
                      <a:pt x="31490" y="12708"/>
                      <a:pt x="31521" y="12616"/>
                    </a:cubicBezTo>
                    <a:cubicBezTo>
                      <a:pt x="32828" y="6477"/>
                      <a:pt x="28420" y="519"/>
                      <a:pt x="22189" y="33"/>
                    </a:cubicBezTo>
                    <a:cubicBezTo>
                      <a:pt x="21916" y="11"/>
                      <a:pt x="21645" y="1"/>
                      <a:pt x="21376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8" name="Google Shape;1528;p49"/>
              <p:cNvSpPr/>
              <p:nvPr/>
            </p:nvSpPr>
            <p:spPr>
              <a:xfrm>
                <a:off x="1131125" y="2220850"/>
                <a:ext cx="72975" cy="115975"/>
              </a:xfrm>
              <a:custGeom>
                <a:avLst/>
                <a:gdLst/>
                <a:ahLst/>
                <a:cxnLst/>
                <a:rect l="l" t="t" r="r" b="b"/>
                <a:pathLst>
                  <a:path w="2919" h="4639" extrusionOk="0">
                    <a:moveTo>
                      <a:pt x="2309" y="1"/>
                    </a:moveTo>
                    <a:cubicBezTo>
                      <a:pt x="1480" y="1"/>
                      <a:pt x="758" y="1054"/>
                      <a:pt x="456" y="1712"/>
                    </a:cubicBezTo>
                    <a:cubicBezTo>
                      <a:pt x="31" y="2624"/>
                      <a:pt x="0" y="3627"/>
                      <a:pt x="426" y="4569"/>
                    </a:cubicBezTo>
                    <a:cubicBezTo>
                      <a:pt x="446" y="4618"/>
                      <a:pt x="481" y="4639"/>
                      <a:pt x="521" y="4639"/>
                    </a:cubicBezTo>
                    <a:cubicBezTo>
                      <a:pt x="602" y="4639"/>
                      <a:pt x="699" y="4550"/>
                      <a:pt x="699" y="4447"/>
                    </a:cubicBezTo>
                    <a:cubicBezTo>
                      <a:pt x="487" y="3566"/>
                      <a:pt x="699" y="2654"/>
                      <a:pt x="1216" y="1925"/>
                    </a:cubicBezTo>
                    <a:cubicBezTo>
                      <a:pt x="1642" y="1377"/>
                      <a:pt x="2432" y="1134"/>
                      <a:pt x="2766" y="557"/>
                    </a:cubicBezTo>
                    <a:cubicBezTo>
                      <a:pt x="2918" y="374"/>
                      <a:pt x="2827" y="131"/>
                      <a:pt x="2584" y="40"/>
                    </a:cubicBezTo>
                    <a:cubicBezTo>
                      <a:pt x="2491" y="13"/>
                      <a:pt x="2400" y="1"/>
                      <a:pt x="230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9" name="Google Shape;1529;p49"/>
              <p:cNvSpPr/>
              <p:nvPr/>
            </p:nvSpPr>
            <p:spPr>
              <a:xfrm>
                <a:off x="1086300" y="1851650"/>
                <a:ext cx="979525" cy="734825"/>
              </a:xfrm>
              <a:custGeom>
                <a:avLst/>
                <a:gdLst/>
                <a:ahLst/>
                <a:cxnLst/>
                <a:rect l="l" t="t" r="r" b="b"/>
                <a:pathLst>
                  <a:path w="39181" h="29393" extrusionOk="0">
                    <a:moveTo>
                      <a:pt x="21332" y="0"/>
                    </a:moveTo>
                    <a:cubicBezTo>
                      <a:pt x="18283" y="0"/>
                      <a:pt x="15273" y="1268"/>
                      <a:pt x="13222" y="3714"/>
                    </a:cubicBezTo>
                    <a:cubicBezTo>
                      <a:pt x="11611" y="5659"/>
                      <a:pt x="10669" y="8121"/>
                      <a:pt x="10639" y="10613"/>
                    </a:cubicBezTo>
                    <a:cubicBezTo>
                      <a:pt x="10095" y="9944"/>
                      <a:pt x="9240" y="9554"/>
                      <a:pt x="8392" y="9554"/>
                    </a:cubicBezTo>
                    <a:cubicBezTo>
                      <a:pt x="7817" y="9554"/>
                      <a:pt x="7245" y="9734"/>
                      <a:pt x="6778" y="10127"/>
                    </a:cubicBezTo>
                    <a:cubicBezTo>
                      <a:pt x="5684" y="11039"/>
                      <a:pt x="5562" y="13136"/>
                      <a:pt x="6657" y="14079"/>
                    </a:cubicBezTo>
                    <a:cubicBezTo>
                      <a:pt x="6778" y="14200"/>
                      <a:pt x="6930" y="14261"/>
                      <a:pt x="7082" y="14352"/>
                    </a:cubicBezTo>
                    <a:cubicBezTo>
                      <a:pt x="7093" y="14358"/>
                      <a:pt x="7104" y="14360"/>
                      <a:pt x="7112" y="14360"/>
                    </a:cubicBezTo>
                    <a:cubicBezTo>
                      <a:pt x="7152" y="14360"/>
                      <a:pt x="7168" y="14311"/>
                      <a:pt x="7143" y="14261"/>
                    </a:cubicBezTo>
                    <a:cubicBezTo>
                      <a:pt x="6170" y="13167"/>
                      <a:pt x="5654" y="11221"/>
                      <a:pt x="7143" y="10249"/>
                    </a:cubicBezTo>
                    <a:cubicBezTo>
                      <a:pt x="7539" y="9991"/>
                      <a:pt x="7990" y="9872"/>
                      <a:pt x="8440" y="9872"/>
                    </a:cubicBezTo>
                    <a:cubicBezTo>
                      <a:pt x="9372" y="9872"/>
                      <a:pt x="10299" y="10381"/>
                      <a:pt x="10730" y="11221"/>
                    </a:cubicBezTo>
                    <a:cubicBezTo>
                      <a:pt x="10754" y="11283"/>
                      <a:pt x="10809" y="11309"/>
                      <a:pt x="10865" y="11309"/>
                    </a:cubicBezTo>
                    <a:cubicBezTo>
                      <a:pt x="10947" y="11309"/>
                      <a:pt x="11034" y="11251"/>
                      <a:pt x="11034" y="11161"/>
                    </a:cubicBezTo>
                    <a:cubicBezTo>
                      <a:pt x="10859" y="5320"/>
                      <a:pt x="15546" y="369"/>
                      <a:pt x="21350" y="369"/>
                    </a:cubicBezTo>
                    <a:cubicBezTo>
                      <a:pt x="21617" y="369"/>
                      <a:pt x="21887" y="379"/>
                      <a:pt x="22158" y="401"/>
                    </a:cubicBezTo>
                    <a:cubicBezTo>
                      <a:pt x="28390" y="887"/>
                      <a:pt x="32797" y="6875"/>
                      <a:pt x="31490" y="12984"/>
                    </a:cubicBezTo>
                    <a:cubicBezTo>
                      <a:pt x="31460" y="13106"/>
                      <a:pt x="31581" y="13197"/>
                      <a:pt x="31642" y="13197"/>
                    </a:cubicBezTo>
                    <a:cubicBezTo>
                      <a:pt x="31686" y="13242"/>
                      <a:pt x="31764" y="13270"/>
                      <a:pt x="31825" y="13270"/>
                    </a:cubicBezTo>
                    <a:cubicBezTo>
                      <a:pt x="31848" y="13270"/>
                      <a:pt x="31869" y="13266"/>
                      <a:pt x="31885" y="13258"/>
                    </a:cubicBezTo>
                    <a:cubicBezTo>
                      <a:pt x="32462" y="12950"/>
                      <a:pt x="33082" y="12810"/>
                      <a:pt x="33701" y="12810"/>
                    </a:cubicBezTo>
                    <a:cubicBezTo>
                      <a:pt x="35038" y="12810"/>
                      <a:pt x="36372" y="13465"/>
                      <a:pt x="37265" y="14504"/>
                    </a:cubicBezTo>
                    <a:cubicBezTo>
                      <a:pt x="38876" y="16328"/>
                      <a:pt x="38785" y="19063"/>
                      <a:pt x="37812" y="21161"/>
                    </a:cubicBezTo>
                    <a:cubicBezTo>
                      <a:pt x="35958" y="25112"/>
                      <a:pt x="31277" y="27088"/>
                      <a:pt x="27295" y="28091"/>
                    </a:cubicBezTo>
                    <a:cubicBezTo>
                      <a:pt x="24969" y="28681"/>
                      <a:pt x="22577" y="28981"/>
                      <a:pt x="20188" y="28981"/>
                    </a:cubicBezTo>
                    <a:cubicBezTo>
                      <a:pt x="18268" y="28981"/>
                      <a:pt x="16350" y="28787"/>
                      <a:pt x="14468" y="28395"/>
                    </a:cubicBezTo>
                    <a:cubicBezTo>
                      <a:pt x="10426" y="27605"/>
                      <a:pt x="6049" y="25902"/>
                      <a:pt x="3009" y="23015"/>
                    </a:cubicBezTo>
                    <a:cubicBezTo>
                      <a:pt x="1216" y="21313"/>
                      <a:pt x="0" y="18729"/>
                      <a:pt x="881" y="16237"/>
                    </a:cubicBezTo>
                    <a:cubicBezTo>
                      <a:pt x="1461" y="14671"/>
                      <a:pt x="2964" y="13720"/>
                      <a:pt x="4481" y="13720"/>
                    </a:cubicBezTo>
                    <a:cubicBezTo>
                      <a:pt x="5349" y="13720"/>
                      <a:pt x="6222" y="14031"/>
                      <a:pt x="6930" y="14717"/>
                    </a:cubicBezTo>
                    <a:cubicBezTo>
                      <a:pt x="6937" y="14731"/>
                      <a:pt x="6949" y="14737"/>
                      <a:pt x="6963" y="14737"/>
                    </a:cubicBezTo>
                    <a:cubicBezTo>
                      <a:pt x="7007" y="14737"/>
                      <a:pt x="7068" y="14672"/>
                      <a:pt x="7021" y="14626"/>
                    </a:cubicBezTo>
                    <a:cubicBezTo>
                      <a:pt x="6930" y="14474"/>
                      <a:pt x="6778" y="14322"/>
                      <a:pt x="6626" y="14170"/>
                    </a:cubicBezTo>
                    <a:cubicBezTo>
                      <a:pt x="6014" y="13608"/>
                      <a:pt x="5221" y="13352"/>
                      <a:pt x="4406" y="13352"/>
                    </a:cubicBezTo>
                    <a:cubicBezTo>
                      <a:pt x="3765" y="13352"/>
                      <a:pt x="3112" y="13511"/>
                      <a:pt x="2523" y="13805"/>
                    </a:cubicBezTo>
                    <a:cubicBezTo>
                      <a:pt x="669" y="14778"/>
                      <a:pt x="0" y="16966"/>
                      <a:pt x="304" y="18942"/>
                    </a:cubicBezTo>
                    <a:cubicBezTo>
                      <a:pt x="1064" y="23805"/>
                      <a:pt x="6900" y="26541"/>
                      <a:pt x="11034" y="27909"/>
                    </a:cubicBezTo>
                    <a:cubicBezTo>
                      <a:pt x="13975" y="28889"/>
                      <a:pt x="17091" y="29392"/>
                      <a:pt x="20198" y="29392"/>
                    </a:cubicBezTo>
                    <a:cubicBezTo>
                      <a:pt x="22292" y="29392"/>
                      <a:pt x="24383" y="29164"/>
                      <a:pt x="26414" y="28699"/>
                    </a:cubicBezTo>
                    <a:cubicBezTo>
                      <a:pt x="30852" y="27726"/>
                      <a:pt x="36323" y="25598"/>
                      <a:pt x="38238" y="21039"/>
                    </a:cubicBezTo>
                    <a:cubicBezTo>
                      <a:pt x="39180" y="18759"/>
                      <a:pt x="39119" y="15902"/>
                      <a:pt x="37326" y="14079"/>
                    </a:cubicBezTo>
                    <a:cubicBezTo>
                      <a:pt x="36307" y="13080"/>
                      <a:pt x="34946" y="12483"/>
                      <a:pt x="33586" y="12483"/>
                    </a:cubicBezTo>
                    <a:cubicBezTo>
                      <a:pt x="33000" y="12483"/>
                      <a:pt x="32413" y="12594"/>
                      <a:pt x="31855" y="12832"/>
                    </a:cubicBezTo>
                    <a:cubicBezTo>
                      <a:pt x="32706" y="8182"/>
                      <a:pt x="30487" y="3227"/>
                      <a:pt x="26171" y="1130"/>
                    </a:cubicBezTo>
                    <a:cubicBezTo>
                      <a:pt x="24644" y="372"/>
                      <a:pt x="22982" y="0"/>
                      <a:pt x="213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0" name="Google Shape;1530;p49"/>
              <p:cNvSpPr/>
              <p:nvPr/>
            </p:nvSpPr>
            <p:spPr>
              <a:xfrm>
                <a:off x="1773225" y="2406050"/>
                <a:ext cx="52475" cy="76350"/>
              </a:xfrm>
              <a:custGeom>
                <a:avLst/>
                <a:gdLst/>
                <a:ahLst/>
                <a:cxnLst/>
                <a:rect l="l" t="t" r="r" b="b"/>
                <a:pathLst>
                  <a:path w="2099" h="3054" extrusionOk="0">
                    <a:moveTo>
                      <a:pt x="815" y="0"/>
                    </a:moveTo>
                    <a:cubicBezTo>
                      <a:pt x="723" y="0"/>
                      <a:pt x="632" y="17"/>
                      <a:pt x="548" y="49"/>
                    </a:cubicBezTo>
                    <a:cubicBezTo>
                      <a:pt x="365" y="79"/>
                      <a:pt x="274" y="140"/>
                      <a:pt x="153" y="261"/>
                    </a:cubicBezTo>
                    <a:cubicBezTo>
                      <a:pt x="122" y="292"/>
                      <a:pt x="31" y="383"/>
                      <a:pt x="31" y="413"/>
                    </a:cubicBezTo>
                    <a:cubicBezTo>
                      <a:pt x="1" y="504"/>
                      <a:pt x="31" y="565"/>
                      <a:pt x="31" y="656"/>
                    </a:cubicBezTo>
                    <a:cubicBezTo>
                      <a:pt x="31" y="672"/>
                      <a:pt x="62" y="679"/>
                      <a:pt x="92" y="679"/>
                    </a:cubicBezTo>
                    <a:cubicBezTo>
                      <a:pt x="122" y="679"/>
                      <a:pt x="153" y="672"/>
                      <a:pt x="153" y="656"/>
                    </a:cubicBezTo>
                    <a:cubicBezTo>
                      <a:pt x="153" y="596"/>
                      <a:pt x="274" y="504"/>
                      <a:pt x="305" y="444"/>
                    </a:cubicBezTo>
                    <a:cubicBezTo>
                      <a:pt x="365" y="383"/>
                      <a:pt x="457" y="322"/>
                      <a:pt x="548" y="261"/>
                    </a:cubicBezTo>
                    <a:cubicBezTo>
                      <a:pt x="611" y="236"/>
                      <a:pt x="684" y="221"/>
                      <a:pt x="759" y="221"/>
                    </a:cubicBezTo>
                    <a:cubicBezTo>
                      <a:pt x="866" y="221"/>
                      <a:pt x="976" y="251"/>
                      <a:pt x="1065" y="322"/>
                    </a:cubicBezTo>
                    <a:cubicBezTo>
                      <a:pt x="1490" y="596"/>
                      <a:pt x="1095" y="1204"/>
                      <a:pt x="700" y="1204"/>
                    </a:cubicBezTo>
                    <a:cubicBezTo>
                      <a:pt x="548" y="1204"/>
                      <a:pt x="548" y="1477"/>
                      <a:pt x="700" y="1477"/>
                    </a:cubicBezTo>
                    <a:lnTo>
                      <a:pt x="882" y="1477"/>
                    </a:lnTo>
                    <a:cubicBezTo>
                      <a:pt x="894" y="1476"/>
                      <a:pt x="905" y="1476"/>
                      <a:pt x="917" y="1476"/>
                    </a:cubicBezTo>
                    <a:cubicBezTo>
                      <a:pt x="1367" y="1476"/>
                      <a:pt x="1906" y="2036"/>
                      <a:pt x="1551" y="2480"/>
                    </a:cubicBezTo>
                    <a:cubicBezTo>
                      <a:pt x="1420" y="2677"/>
                      <a:pt x="1226" y="2759"/>
                      <a:pt x="1019" y="2759"/>
                    </a:cubicBezTo>
                    <a:cubicBezTo>
                      <a:pt x="842" y="2759"/>
                      <a:pt x="655" y="2700"/>
                      <a:pt x="487" y="2602"/>
                    </a:cubicBezTo>
                    <a:cubicBezTo>
                      <a:pt x="472" y="2579"/>
                      <a:pt x="451" y="2569"/>
                      <a:pt x="429" y="2569"/>
                    </a:cubicBezTo>
                    <a:cubicBezTo>
                      <a:pt x="364" y="2569"/>
                      <a:pt x="289" y="2655"/>
                      <a:pt x="335" y="2723"/>
                    </a:cubicBezTo>
                    <a:cubicBezTo>
                      <a:pt x="488" y="2953"/>
                      <a:pt x="737" y="3054"/>
                      <a:pt x="990" y="3054"/>
                    </a:cubicBezTo>
                    <a:cubicBezTo>
                      <a:pt x="1341" y="3054"/>
                      <a:pt x="1701" y="2859"/>
                      <a:pt x="1824" y="2541"/>
                    </a:cubicBezTo>
                    <a:cubicBezTo>
                      <a:pt x="2098" y="2024"/>
                      <a:pt x="1673" y="1447"/>
                      <a:pt x="1186" y="1325"/>
                    </a:cubicBezTo>
                    <a:cubicBezTo>
                      <a:pt x="1490" y="1082"/>
                      <a:pt x="1642" y="565"/>
                      <a:pt x="1308" y="201"/>
                    </a:cubicBezTo>
                    <a:cubicBezTo>
                      <a:pt x="1168" y="61"/>
                      <a:pt x="990" y="0"/>
                      <a:pt x="815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1" name="Google Shape;1531;p49"/>
              <p:cNvSpPr/>
              <p:nvPr/>
            </p:nvSpPr>
            <p:spPr>
              <a:xfrm>
                <a:off x="1603650" y="2216075"/>
                <a:ext cx="37375" cy="35025"/>
              </a:xfrm>
              <a:custGeom>
                <a:avLst/>
                <a:gdLst/>
                <a:ahLst/>
                <a:cxnLst/>
                <a:rect l="l" t="t" r="r" b="b"/>
                <a:pathLst>
                  <a:path w="1495" h="1401" extrusionOk="0">
                    <a:moveTo>
                      <a:pt x="1307" y="0"/>
                    </a:moveTo>
                    <a:cubicBezTo>
                      <a:pt x="1040" y="0"/>
                      <a:pt x="762" y="222"/>
                      <a:pt x="553" y="353"/>
                    </a:cubicBezTo>
                    <a:cubicBezTo>
                      <a:pt x="279" y="626"/>
                      <a:pt x="127" y="930"/>
                      <a:pt x="36" y="1264"/>
                    </a:cubicBezTo>
                    <a:cubicBezTo>
                      <a:pt x="0" y="1353"/>
                      <a:pt x="68" y="1400"/>
                      <a:pt x="137" y="1400"/>
                    </a:cubicBezTo>
                    <a:cubicBezTo>
                      <a:pt x="186" y="1400"/>
                      <a:pt x="236" y="1376"/>
                      <a:pt x="249" y="1325"/>
                    </a:cubicBezTo>
                    <a:cubicBezTo>
                      <a:pt x="370" y="1052"/>
                      <a:pt x="553" y="809"/>
                      <a:pt x="796" y="626"/>
                    </a:cubicBezTo>
                    <a:cubicBezTo>
                      <a:pt x="978" y="413"/>
                      <a:pt x="1282" y="353"/>
                      <a:pt x="1464" y="170"/>
                    </a:cubicBezTo>
                    <a:cubicBezTo>
                      <a:pt x="1495" y="109"/>
                      <a:pt x="1495" y="18"/>
                      <a:pt x="1434" y="18"/>
                    </a:cubicBezTo>
                    <a:cubicBezTo>
                      <a:pt x="1392" y="6"/>
                      <a:pt x="1350" y="0"/>
                      <a:pt x="1307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2" name="Google Shape;1532;p49"/>
              <p:cNvSpPr/>
              <p:nvPr/>
            </p:nvSpPr>
            <p:spPr>
              <a:xfrm>
                <a:off x="1823375" y="2265550"/>
                <a:ext cx="98050" cy="71050"/>
              </a:xfrm>
              <a:custGeom>
                <a:avLst/>
                <a:gdLst/>
                <a:ahLst/>
                <a:cxnLst/>
                <a:rect l="l" t="t" r="r" b="b"/>
                <a:pathLst>
                  <a:path w="3922" h="2842" extrusionOk="0">
                    <a:moveTo>
                      <a:pt x="2723" y="0"/>
                    </a:moveTo>
                    <a:cubicBezTo>
                      <a:pt x="2671" y="0"/>
                      <a:pt x="2620" y="22"/>
                      <a:pt x="2584" y="76"/>
                    </a:cubicBezTo>
                    <a:cubicBezTo>
                      <a:pt x="1977" y="1109"/>
                      <a:pt x="1186" y="1899"/>
                      <a:pt x="153" y="2507"/>
                    </a:cubicBezTo>
                    <a:cubicBezTo>
                      <a:pt x="1" y="2629"/>
                      <a:pt x="62" y="2842"/>
                      <a:pt x="244" y="2842"/>
                    </a:cubicBezTo>
                    <a:cubicBezTo>
                      <a:pt x="1399" y="2781"/>
                      <a:pt x="2645" y="2751"/>
                      <a:pt x="3800" y="2538"/>
                    </a:cubicBezTo>
                    <a:cubicBezTo>
                      <a:pt x="3922" y="2538"/>
                      <a:pt x="3892" y="2355"/>
                      <a:pt x="3770" y="2355"/>
                    </a:cubicBezTo>
                    <a:cubicBezTo>
                      <a:pt x="3603" y="2350"/>
                      <a:pt x="3436" y="2348"/>
                      <a:pt x="3269" y="2348"/>
                    </a:cubicBezTo>
                    <a:cubicBezTo>
                      <a:pt x="2493" y="2348"/>
                      <a:pt x="1713" y="2402"/>
                      <a:pt x="913" y="2477"/>
                    </a:cubicBezTo>
                    <a:cubicBezTo>
                      <a:pt x="1733" y="1869"/>
                      <a:pt x="2372" y="1140"/>
                      <a:pt x="2888" y="258"/>
                    </a:cubicBezTo>
                    <a:cubicBezTo>
                      <a:pt x="2974" y="129"/>
                      <a:pt x="2848" y="0"/>
                      <a:pt x="272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3" name="Google Shape;1533;p49"/>
              <p:cNvSpPr/>
              <p:nvPr/>
            </p:nvSpPr>
            <p:spPr>
              <a:xfrm>
                <a:off x="1773225" y="2406050"/>
                <a:ext cx="52475" cy="76350"/>
              </a:xfrm>
              <a:custGeom>
                <a:avLst/>
                <a:gdLst/>
                <a:ahLst/>
                <a:cxnLst/>
                <a:rect l="l" t="t" r="r" b="b"/>
                <a:pathLst>
                  <a:path w="2099" h="3054" extrusionOk="0">
                    <a:moveTo>
                      <a:pt x="815" y="0"/>
                    </a:moveTo>
                    <a:cubicBezTo>
                      <a:pt x="723" y="0"/>
                      <a:pt x="632" y="17"/>
                      <a:pt x="548" y="49"/>
                    </a:cubicBezTo>
                    <a:cubicBezTo>
                      <a:pt x="365" y="79"/>
                      <a:pt x="274" y="140"/>
                      <a:pt x="153" y="261"/>
                    </a:cubicBezTo>
                    <a:cubicBezTo>
                      <a:pt x="122" y="292"/>
                      <a:pt x="31" y="383"/>
                      <a:pt x="31" y="413"/>
                    </a:cubicBezTo>
                    <a:cubicBezTo>
                      <a:pt x="1" y="504"/>
                      <a:pt x="31" y="565"/>
                      <a:pt x="31" y="656"/>
                    </a:cubicBezTo>
                    <a:cubicBezTo>
                      <a:pt x="31" y="672"/>
                      <a:pt x="62" y="679"/>
                      <a:pt x="92" y="679"/>
                    </a:cubicBezTo>
                    <a:cubicBezTo>
                      <a:pt x="122" y="679"/>
                      <a:pt x="153" y="672"/>
                      <a:pt x="153" y="656"/>
                    </a:cubicBezTo>
                    <a:cubicBezTo>
                      <a:pt x="153" y="596"/>
                      <a:pt x="274" y="504"/>
                      <a:pt x="305" y="444"/>
                    </a:cubicBezTo>
                    <a:cubicBezTo>
                      <a:pt x="365" y="383"/>
                      <a:pt x="457" y="322"/>
                      <a:pt x="548" y="261"/>
                    </a:cubicBezTo>
                    <a:cubicBezTo>
                      <a:pt x="611" y="236"/>
                      <a:pt x="684" y="221"/>
                      <a:pt x="759" y="221"/>
                    </a:cubicBezTo>
                    <a:cubicBezTo>
                      <a:pt x="866" y="221"/>
                      <a:pt x="976" y="251"/>
                      <a:pt x="1065" y="322"/>
                    </a:cubicBezTo>
                    <a:cubicBezTo>
                      <a:pt x="1490" y="596"/>
                      <a:pt x="1095" y="1204"/>
                      <a:pt x="700" y="1204"/>
                    </a:cubicBezTo>
                    <a:cubicBezTo>
                      <a:pt x="548" y="1204"/>
                      <a:pt x="548" y="1477"/>
                      <a:pt x="700" y="1477"/>
                    </a:cubicBezTo>
                    <a:lnTo>
                      <a:pt x="882" y="1477"/>
                    </a:lnTo>
                    <a:cubicBezTo>
                      <a:pt x="894" y="1476"/>
                      <a:pt x="905" y="1476"/>
                      <a:pt x="917" y="1476"/>
                    </a:cubicBezTo>
                    <a:cubicBezTo>
                      <a:pt x="1367" y="1476"/>
                      <a:pt x="1906" y="2036"/>
                      <a:pt x="1551" y="2480"/>
                    </a:cubicBezTo>
                    <a:cubicBezTo>
                      <a:pt x="1420" y="2677"/>
                      <a:pt x="1226" y="2759"/>
                      <a:pt x="1019" y="2759"/>
                    </a:cubicBezTo>
                    <a:cubicBezTo>
                      <a:pt x="842" y="2759"/>
                      <a:pt x="655" y="2700"/>
                      <a:pt x="487" y="2602"/>
                    </a:cubicBezTo>
                    <a:cubicBezTo>
                      <a:pt x="472" y="2579"/>
                      <a:pt x="451" y="2569"/>
                      <a:pt x="429" y="2569"/>
                    </a:cubicBezTo>
                    <a:cubicBezTo>
                      <a:pt x="364" y="2569"/>
                      <a:pt x="289" y="2655"/>
                      <a:pt x="335" y="2723"/>
                    </a:cubicBezTo>
                    <a:cubicBezTo>
                      <a:pt x="488" y="2953"/>
                      <a:pt x="737" y="3054"/>
                      <a:pt x="990" y="3054"/>
                    </a:cubicBezTo>
                    <a:cubicBezTo>
                      <a:pt x="1341" y="3054"/>
                      <a:pt x="1701" y="2859"/>
                      <a:pt x="1824" y="2541"/>
                    </a:cubicBezTo>
                    <a:cubicBezTo>
                      <a:pt x="2098" y="2024"/>
                      <a:pt x="1673" y="1447"/>
                      <a:pt x="1186" y="1325"/>
                    </a:cubicBezTo>
                    <a:cubicBezTo>
                      <a:pt x="1490" y="1082"/>
                      <a:pt x="1642" y="565"/>
                      <a:pt x="1308" y="201"/>
                    </a:cubicBezTo>
                    <a:cubicBezTo>
                      <a:pt x="1168" y="61"/>
                      <a:pt x="990" y="0"/>
                      <a:pt x="8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4" name="Google Shape;1534;p49"/>
              <p:cNvSpPr/>
              <p:nvPr/>
            </p:nvSpPr>
            <p:spPr>
              <a:xfrm>
                <a:off x="1628100" y="2271650"/>
                <a:ext cx="95725" cy="96875"/>
              </a:xfrm>
              <a:custGeom>
                <a:avLst/>
                <a:gdLst/>
                <a:ahLst/>
                <a:cxnLst/>
                <a:rect l="l" t="t" r="r" b="b"/>
                <a:pathLst>
                  <a:path w="3829" h="3875" extrusionOk="0">
                    <a:moveTo>
                      <a:pt x="1873" y="0"/>
                    </a:moveTo>
                    <a:cubicBezTo>
                      <a:pt x="1806" y="0"/>
                      <a:pt x="1739" y="5"/>
                      <a:pt x="1672" y="14"/>
                    </a:cubicBezTo>
                    <a:cubicBezTo>
                      <a:pt x="426" y="227"/>
                      <a:pt x="0" y="1139"/>
                      <a:pt x="0" y="2051"/>
                    </a:cubicBezTo>
                    <a:cubicBezTo>
                      <a:pt x="31" y="3023"/>
                      <a:pt x="790" y="3874"/>
                      <a:pt x="1824" y="3874"/>
                    </a:cubicBezTo>
                    <a:cubicBezTo>
                      <a:pt x="2766" y="3814"/>
                      <a:pt x="3708" y="3114"/>
                      <a:pt x="3800" y="2111"/>
                    </a:cubicBezTo>
                    <a:cubicBezTo>
                      <a:pt x="3828" y="1056"/>
                      <a:pt x="2893" y="0"/>
                      <a:pt x="187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5" name="Google Shape;1535;p49"/>
              <p:cNvSpPr/>
              <p:nvPr/>
            </p:nvSpPr>
            <p:spPr>
              <a:xfrm>
                <a:off x="1603650" y="2216075"/>
                <a:ext cx="37375" cy="35025"/>
              </a:xfrm>
              <a:custGeom>
                <a:avLst/>
                <a:gdLst/>
                <a:ahLst/>
                <a:cxnLst/>
                <a:rect l="l" t="t" r="r" b="b"/>
                <a:pathLst>
                  <a:path w="1495" h="1401" extrusionOk="0">
                    <a:moveTo>
                      <a:pt x="1307" y="0"/>
                    </a:moveTo>
                    <a:cubicBezTo>
                      <a:pt x="1040" y="0"/>
                      <a:pt x="762" y="222"/>
                      <a:pt x="553" y="353"/>
                    </a:cubicBezTo>
                    <a:cubicBezTo>
                      <a:pt x="279" y="626"/>
                      <a:pt x="127" y="930"/>
                      <a:pt x="36" y="1264"/>
                    </a:cubicBezTo>
                    <a:cubicBezTo>
                      <a:pt x="0" y="1353"/>
                      <a:pt x="68" y="1400"/>
                      <a:pt x="137" y="1400"/>
                    </a:cubicBezTo>
                    <a:cubicBezTo>
                      <a:pt x="186" y="1400"/>
                      <a:pt x="236" y="1376"/>
                      <a:pt x="249" y="1325"/>
                    </a:cubicBezTo>
                    <a:cubicBezTo>
                      <a:pt x="370" y="1052"/>
                      <a:pt x="553" y="809"/>
                      <a:pt x="796" y="626"/>
                    </a:cubicBezTo>
                    <a:cubicBezTo>
                      <a:pt x="978" y="413"/>
                      <a:pt x="1282" y="353"/>
                      <a:pt x="1464" y="170"/>
                    </a:cubicBezTo>
                    <a:cubicBezTo>
                      <a:pt x="1495" y="109"/>
                      <a:pt x="1495" y="18"/>
                      <a:pt x="1434" y="18"/>
                    </a:cubicBezTo>
                    <a:cubicBezTo>
                      <a:pt x="1392" y="6"/>
                      <a:pt x="1350" y="0"/>
                      <a:pt x="130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" name="Google Shape;1536;p49"/>
          <p:cNvGrpSpPr/>
          <p:nvPr/>
        </p:nvGrpSpPr>
        <p:grpSpPr>
          <a:xfrm>
            <a:off x="8022529" y="3741710"/>
            <a:ext cx="957559" cy="486224"/>
            <a:chOff x="4969154" y="2654413"/>
            <a:chExt cx="957559" cy="486224"/>
          </a:xfrm>
        </p:grpSpPr>
        <p:sp>
          <p:nvSpPr>
            <p:cNvPr id="1537" name="Google Shape;1537;p49"/>
            <p:cNvSpPr/>
            <p:nvPr/>
          </p:nvSpPr>
          <p:spPr>
            <a:xfrm>
              <a:off x="4969154" y="2654413"/>
              <a:ext cx="957559" cy="486224"/>
            </a:xfrm>
            <a:custGeom>
              <a:avLst/>
              <a:gdLst/>
              <a:ahLst/>
              <a:cxnLst/>
              <a:rect l="l" t="t" r="r" b="b"/>
              <a:pathLst>
                <a:path w="43216" h="21944" extrusionOk="0">
                  <a:moveTo>
                    <a:pt x="25344" y="0"/>
                  </a:moveTo>
                  <a:cubicBezTo>
                    <a:pt x="24969" y="0"/>
                    <a:pt x="24593" y="18"/>
                    <a:pt x="24218" y="52"/>
                  </a:cubicBezTo>
                  <a:cubicBezTo>
                    <a:pt x="19181" y="552"/>
                    <a:pt x="12543" y="4655"/>
                    <a:pt x="13511" y="10226"/>
                  </a:cubicBezTo>
                  <a:cubicBezTo>
                    <a:pt x="11925" y="8372"/>
                    <a:pt x="9842" y="6713"/>
                    <a:pt x="7453" y="6713"/>
                  </a:cubicBezTo>
                  <a:cubicBezTo>
                    <a:pt x="6876" y="6713"/>
                    <a:pt x="6282" y="6809"/>
                    <a:pt x="5672" y="7023"/>
                  </a:cubicBezTo>
                  <a:cubicBezTo>
                    <a:pt x="2036" y="8358"/>
                    <a:pt x="1669" y="12828"/>
                    <a:pt x="3470" y="15763"/>
                  </a:cubicBezTo>
                  <a:cubicBezTo>
                    <a:pt x="3312" y="15740"/>
                    <a:pt x="3154" y="15729"/>
                    <a:pt x="2998" y="15729"/>
                  </a:cubicBezTo>
                  <a:cubicBezTo>
                    <a:pt x="1573" y="15729"/>
                    <a:pt x="288" y="16675"/>
                    <a:pt x="168" y="18298"/>
                  </a:cubicBezTo>
                  <a:cubicBezTo>
                    <a:pt x="1" y="20466"/>
                    <a:pt x="1802" y="21434"/>
                    <a:pt x="3637" y="21634"/>
                  </a:cubicBezTo>
                  <a:cubicBezTo>
                    <a:pt x="5792" y="21885"/>
                    <a:pt x="8015" y="21943"/>
                    <a:pt x="10244" y="21943"/>
                  </a:cubicBezTo>
                  <a:cubicBezTo>
                    <a:pt x="12154" y="21943"/>
                    <a:pt x="14067" y="21901"/>
                    <a:pt x="15946" y="21901"/>
                  </a:cubicBezTo>
                  <a:cubicBezTo>
                    <a:pt x="19949" y="21901"/>
                    <a:pt x="23951" y="21801"/>
                    <a:pt x="27921" y="21601"/>
                  </a:cubicBezTo>
                  <a:cubicBezTo>
                    <a:pt x="31523" y="21434"/>
                    <a:pt x="35326" y="21500"/>
                    <a:pt x="38829" y="20833"/>
                  </a:cubicBezTo>
                  <a:cubicBezTo>
                    <a:pt x="41197" y="20366"/>
                    <a:pt x="42665" y="18765"/>
                    <a:pt x="42865" y="16330"/>
                  </a:cubicBezTo>
                  <a:cubicBezTo>
                    <a:pt x="43216" y="12740"/>
                    <a:pt x="40224" y="9477"/>
                    <a:pt x="36949" y="9477"/>
                  </a:cubicBezTo>
                  <a:cubicBezTo>
                    <a:pt x="36177" y="9477"/>
                    <a:pt x="35389" y="9658"/>
                    <a:pt x="34626" y="10059"/>
                  </a:cubicBezTo>
                  <a:cubicBezTo>
                    <a:pt x="35193" y="7757"/>
                    <a:pt x="34459" y="5255"/>
                    <a:pt x="32991" y="3421"/>
                  </a:cubicBezTo>
                  <a:cubicBezTo>
                    <a:pt x="31128" y="1055"/>
                    <a:pt x="28269" y="0"/>
                    <a:pt x="25344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" name="Google Shape;1538;p49"/>
            <p:cNvGrpSpPr/>
            <p:nvPr/>
          </p:nvGrpSpPr>
          <p:grpSpPr>
            <a:xfrm>
              <a:off x="4995234" y="2667088"/>
              <a:ext cx="905410" cy="460771"/>
              <a:chOff x="1823150" y="3499775"/>
              <a:chExt cx="1079025" cy="549125"/>
            </a:xfrm>
          </p:grpSpPr>
          <p:sp>
            <p:nvSpPr>
              <p:cNvPr id="1539" name="Google Shape;1539;p49"/>
              <p:cNvSpPr/>
              <p:nvPr/>
            </p:nvSpPr>
            <p:spPr>
              <a:xfrm>
                <a:off x="1844000" y="3519475"/>
                <a:ext cx="1046600" cy="509700"/>
              </a:xfrm>
              <a:custGeom>
                <a:avLst/>
                <a:gdLst/>
                <a:ahLst/>
                <a:cxnLst/>
                <a:rect l="l" t="t" r="r" b="b"/>
                <a:pathLst>
                  <a:path w="41864" h="20388" extrusionOk="0">
                    <a:moveTo>
                      <a:pt x="24309" y="0"/>
                    </a:moveTo>
                    <a:cubicBezTo>
                      <a:pt x="24190" y="0"/>
                      <a:pt x="24070" y="2"/>
                      <a:pt x="23950" y="7"/>
                    </a:cubicBezTo>
                    <a:cubicBezTo>
                      <a:pt x="18780" y="207"/>
                      <a:pt x="10774" y="4843"/>
                      <a:pt x="13777" y="11115"/>
                    </a:cubicBezTo>
                    <a:cubicBezTo>
                      <a:pt x="13938" y="11369"/>
                      <a:pt x="13715" y="11607"/>
                      <a:pt x="13486" y="11607"/>
                    </a:cubicBezTo>
                    <a:cubicBezTo>
                      <a:pt x="13384" y="11607"/>
                      <a:pt x="13281" y="11561"/>
                      <a:pt x="13209" y="11448"/>
                    </a:cubicBezTo>
                    <a:cubicBezTo>
                      <a:pt x="11605" y="9105"/>
                      <a:pt x="9506" y="6700"/>
                      <a:pt x="6467" y="6700"/>
                    </a:cubicBezTo>
                    <a:cubicBezTo>
                      <a:pt x="6347" y="6700"/>
                      <a:pt x="6227" y="6704"/>
                      <a:pt x="6104" y="6711"/>
                    </a:cubicBezTo>
                    <a:cubicBezTo>
                      <a:pt x="1534" y="7012"/>
                      <a:pt x="1735" y="12049"/>
                      <a:pt x="3102" y="15151"/>
                    </a:cubicBezTo>
                    <a:lnTo>
                      <a:pt x="3169" y="15151"/>
                    </a:lnTo>
                    <a:cubicBezTo>
                      <a:pt x="3385" y="15212"/>
                      <a:pt x="3344" y="15559"/>
                      <a:pt x="3100" y="15559"/>
                    </a:cubicBezTo>
                    <a:cubicBezTo>
                      <a:pt x="3080" y="15559"/>
                      <a:pt x="3058" y="15556"/>
                      <a:pt x="3036" y="15551"/>
                    </a:cubicBezTo>
                    <a:cubicBezTo>
                      <a:pt x="2842" y="15521"/>
                      <a:pt x="2657" y="15506"/>
                      <a:pt x="2479" y="15506"/>
                    </a:cubicBezTo>
                    <a:cubicBezTo>
                      <a:pt x="1277" y="15506"/>
                      <a:pt x="436" y="16199"/>
                      <a:pt x="0" y="17653"/>
                    </a:cubicBezTo>
                    <a:cubicBezTo>
                      <a:pt x="33" y="19187"/>
                      <a:pt x="934" y="20021"/>
                      <a:pt x="2735" y="20154"/>
                    </a:cubicBezTo>
                    <a:cubicBezTo>
                      <a:pt x="3236" y="20254"/>
                      <a:pt x="3778" y="20271"/>
                      <a:pt x="4320" y="20271"/>
                    </a:cubicBezTo>
                    <a:cubicBezTo>
                      <a:pt x="4591" y="20271"/>
                      <a:pt x="4862" y="20267"/>
                      <a:pt x="5128" y="20267"/>
                    </a:cubicBezTo>
                    <a:cubicBezTo>
                      <a:pt x="5393" y="20267"/>
                      <a:pt x="5654" y="20271"/>
                      <a:pt x="5904" y="20288"/>
                    </a:cubicBezTo>
                    <a:cubicBezTo>
                      <a:pt x="8106" y="20355"/>
                      <a:pt x="10341" y="20388"/>
                      <a:pt x="12542" y="20388"/>
                    </a:cubicBezTo>
                    <a:cubicBezTo>
                      <a:pt x="16945" y="20388"/>
                      <a:pt x="21382" y="20355"/>
                      <a:pt x="25785" y="20154"/>
                    </a:cubicBezTo>
                    <a:cubicBezTo>
                      <a:pt x="28020" y="20021"/>
                      <a:pt x="30222" y="19954"/>
                      <a:pt x="32423" y="19787"/>
                    </a:cubicBezTo>
                    <a:cubicBezTo>
                      <a:pt x="34525" y="19654"/>
                      <a:pt x="37627" y="19888"/>
                      <a:pt x="39462" y="18787"/>
                    </a:cubicBezTo>
                    <a:cubicBezTo>
                      <a:pt x="41863" y="17286"/>
                      <a:pt x="41663" y="13716"/>
                      <a:pt x="40229" y="11682"/>
                    </a:cubicBezTo>
                    <a:cubicBezTo>
                      <a:pt x="39245" y="10226"/>
                      <a:pt x="37821" y="9536"/>
                      <a:pt x="36306" y="9536"/>
                    </a:cubicBezTo>
                    <a:cubicBezTo>
                      <a:pt x="35250" y="9536"/>
                      <a:pt x="34150" y="9871"/>
                      <a:pt x="33124" y="10514"/>
                    </a:cubicBezTo>
                    <a:cubicBezTo>
                      <a:pt x="33075" y="10539"/>
                      <a:pt x="33025" y="10549"/>
                      <a:pt x="32977" y="10549"/>
                    </a:cubicBezTo>
                    <a:cubicBezTo>
                      <a:pt x="32697" y="10549"/>
                      <a:pt x="32467" y="10180"/>
                      <a:pt x="32723" y="9980"/>
                    </a:cubicBezTo>
                    <a:cubicBezTo>
                      <a:pt x="32757" y="9980"/>
                      <a:pt x="32757" y="9947"/>
                      <a:pt x="32790" y="9947"/>
                    </a:cubicBezTo>
                    <a:lnTo>
                      <a:pt x="32790" y="9880"/>
                    </a:lnTo>
                    <a:cubicBezTo>
                      <a:pt x="34291" y="4334"/>
                      <a:pt x="29633" y="0"/>
                      <a:pt x="2430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0" name="Google Shape;1540;p49"/>
              <p:cNvSpPr/>
              <p:nvPr/>
            </p:nvSpPr>
            <p:spPr>
              <a:xfrm>
                <a:off x="1823150" y="3499775"/>
                <a:ext cx="1079025" cy="549125"/>
              </a:xfrm>
              <a:custGeom>
                <a:avLst/>
                <a:gdLst/>
                <a:ahLst/>
                <a:cxnLst/>
                <a:rect l="l" t="t" r="r" b="b"/>
                <a:pathLst>
                  <a:path w="43161" h="21965" extrusionOk="0">
                    <a:moveTo>
                      <a:pt x="25212" y="655"/>
                    </a:moveTo>
                    <a:cubicBezTo>
                      <a:pt x="30564" y="655"/>
                      <a:pt x="35159" y="4988"/>
                      <a:pt x="33691" y="10535"/>
                    </a:cubicBezTo>
                    <a:lnTo>
                      <a:pt x="33691" y="10602"/>
                    </a:lnTo>
                    <a:cubicBezTo>
                      <a:pt x="33657" y="10602"/>
                      <a:pt x="33657" y="10635"/>
                      <a:pt x="33591" y="10635"/>
                    </a:cubicBezTo>
                    <a:cubicBezTo>
                      <a:pt x="33372" y="10854"/>
                      <a:pt x="33579" y="11229"/>
                      <a:pt x="33844" y="11229"/>
                    </a:cubicBezTo>
                    <a:cubicBezTo>
                      <a:pt x="33903" y="11229"/>
                      <a:pt x="33964" y="11211"/>
                      <a:pt x="34024" y="11169"/>
                    </a:cubicBezTo>
                    <a:cubicBezTo>
                      <a:pt x="34981" y="10597"/>
                      <a:pt x="36022" y="10296"/>
                      <a:pt x="37036" y="10296"/>
                    </a:cubicBezTo>
                    <a:cubicBezTo>
                      <a:pt x="38568" y="10296"/>
                      <a:pt x="40039" y="10984"/>
                      <a:pt x="41063" y="12470"/>
                    </a:cubicBezTo>
                    <a:cubicBezTo>
                      <a:pt x="42497" y="14504"/>
                      <a:pt x="42697" y="18074"/>
                      <a:pt x="40329" y="19575"/>
                    </a:cubicBezTo>
                    <a:cubicBezTo>
                      <a:pt x="39041" y="20348"/>
                      <a:pt x="37111" y="20463"/>
                      <a:pt x="35372" y="20463"/>
                    </a:cubicBezTo>
                    <a:cubicBezTo>
                      <a:pt x="34634" y="20463"/>
                      <a:pt x="33930" y="20442"/>
                      <a:pt x="33324" y="20442"/>
                    </a:cubicBezTo>
                    <a:cubicBezTo>
                      <a:pt x="31089" y="20609"/>
                      <a:pt x="28887" y="20742"/>
                      <a:pt x="26686" y="20809"/>
                    </a:cubicBezTo>
                    <a:cubicBezTo>
                      <a:pt x="22813" y="20984"/>
                      <a:pt x="18965" y="21082"/>
                      <a:pt x="15099" y="21082"/>
                    </a:cubicBezTo>
                    <a:cubicBezTo>
                      <a:pt x="14536" y="21082"/>
                      <a:pt x="13973" y="21080"/>
                      <a:pt x="13410" y="21076"/>
                    </a:cubicBezTo>
                    <a:lnTo>
                      <a:pt x="6772" y="20942"/>
                    </a:lnTo>
                    <a:cubicBezTo>
                      <a:pt x="6521" y="20926"/>
                      <a:pt x="6263" y="20922"/>
                      <a:pt x="6000" y="20922"/>
                    </a:cubicBezTo>
                    <a:cubicBezTo>
                      <a:pt x="5736" y="20922"/>
                      <a:pt x="5469" y="20926"/>
                      <a:pt x="5200" y="20926"/>
                    </a:cubicBezTo>
                    <a:cubicBezTo>
                      <a:pt x="4662" y="20926"/>
                      <a:pt x="4120" y="20909"/>
                      <a:pt x="3603" y="20809"/>
                    </a:cubicBezTo>
                    <a:cubicBezTo>
                      <a:pt x="1835" y="20676"/>
                      <a:pt x="901" y="19842"/>
                      <a:pt x="867" y="18307"/>
                    </a:cubicBezTo>
                    <a:cubicBezTo>
                      <a:pt x="1299" y="16869"/>
                      <a:pt x="2127" y="16150"/>
                      <a:pt x="3309" y="16150"/>
                    </a:cubicBezTo>
                    <a:cubicBezTo>
                      <a:pt x="3498" y="16150"/>
                      <a:pt x="3696" y="16169"/>
                      <a:pt x="3903" y="16206"/>
                    </a:cubicBezTo>
                    <a:cubicBezTo>
                      <a:pt x="3926" y="16211"/>
                      <a:pt x="3948" y="16213"/>
                      <a:pt x="3969" y="16213"/>
                    </a:cubicBezTo>
                    <a:cubicBezTo>
                      <a:pt x="4221" y="16213"/>
                      <a:pt x="4314" y="15867"/>
                      <a:pt x="4036" y="15805"/>
                    </a:cubicBezTo>
                    <a:lnTo>
                      <a:pt x="4003" y="15805"/>
                    </a:lnTo>
                    <a:cubicBezTo>
                      <a:pt x="2635" y="12737"/>
                      <a:pt x="2402" y="7666"/>
                      <a:pt x="7005" y="7399"/>
                    </a:cubicBezTo>
                    <a:cubicBezTo>
                      <a:pt x="7143" y="7389"/>
                      <a:pt x="7280" y="7384"/>
                      <a:pt x="7415" y="7384"/>
                    </a:cubicBezTo>
                    <a:cubicBezTo>
                      <a:pt x="10368" y="7384"/>
                      <a:pt x="12482" y="9774"/>
                      <a:pt x="14077" y="12103"/>
                    </a:cubicBezTo>
                    <a:cubicBezTo>
                      <a:pt x="14162" y="12219"/>
                      <a:pt x="14273" y="12269"/>
                      <a:pt x="14380" y="12269"/>
                    </a:cubicBezTo>
                    <a:cubicBezTo>
                      <a:pt x="14609" y="12269"/>
                      <a:pt x="14814" y="12042"/>
                      <a:pt x="14677" y="11769"/>
                    </a:cubicBezTo>
                    <a:cubicBezTo>
                      <a:pt x="11642" y="5531"/>
                      <a:pt x="19647" y="861"/>
                      <a:pt x="24851" y="661"/>
                    </a:cubicBezTo>
                    <a:cubicBezTo>
                      <a:pt x="24972" y="657"/>
                      <a:pt x="25092" y="655"/>
                      <a:pt x="25212" y="655"/>
                    </a:cubicBezTo>
                    <a:close/>
                    <a:moveTo>
                      <a:pt x="25412" y="0"/>
                    </a:moveTo>
                    <a:cubicBezTo>
                      <a:pt x="25014" y="0"/>
                      <a:pt x="24615" y="21"/>
                      <a:pt x="24217" y="61"/>
                    </a:cubicBezTo>
                    <a:cubicBezTo>
                      <a:pt x="19180" y="561"/>
                      <a:pt x="12542" y="4731"/>
                      <a:pt x="13510" y="10235"/>
                    </a:cubicBezTo>
                    <a:cubicBezTo>
                      <a:pt x="11933" y="8390"/>
                      <a:pt x="9863" y="6739"/>
                      <a:pt x="7490" y="6739"/>
                    </a:cubicBezTo>
                    <a:cubicBezTo>
                      <a:pt x="6901" y="6739"/>
                      <a:pt x="6294" y="6840"/>
                      <a:pt x="5671" y="7066"/>
                    </a:cubicBezTo>
                    <a:cubicBezTo>
                      <a:pt x="2035" y="8333"/>
                      <a:pt x="1668" y="12837"/>
                      <a:pt x="3469" y="15772"/>
                    </a:cubicBezTo>
                    <a:cubicBezTo>
                      <a:pt x="3331" y="15755"/>
                      <a:pt x="3193" y="15747"/>
                      <a:pt x="3057" y="15747"/>
                    </a:cubicBezTo>
                    <a:cubicBezTo>
                      <a:pt x="1585" y="15747"/>
                      <a:pt x="289" y="16720"/>
                      <a:pt x="167" y="18307"/>
                    </a:cubicBezTo>
                    <a:cubicBezTo>
                      <a:pt x="0" y="20475"/>
                      <a:pt x="1801" y="21443"/>
                      <a:pt x="3636" y="21643"/>
                    </a:cubicBezTo>
                    <a:cubicBezTo>
                      <a:pt x="5706" y="21902"/>
                      <a:pt x="7839" y="21964"/>
                      <a:pt x="9975" y="21964"/>
                    </a:cubicBezTo>
                    <a:cubicBezTo>
                      <a:pt x="11968" y="21964"/>
                      <a:pt x="13963" y="21910"/>
                      <a:pt x="15911" y="21910"/>
                    </a:cubicBezTo>
                    <a:cubicBezTo>
                      <a:pt x="19914" y="21843"/>
                      <a:pt x="23917" y="21776"/>
                      <a:pt x="27920" y="21610"/>
                    </a:cubicBezTo>
                    <a:cubicBezTo>
                      <a:pt x="31489" y="21443"/>
                      <a:pt x="35325" y="21509"/>
                      <a:pt x="38828" y="20842"/>
                    </a:cubicBezTo>
                    <a:cubicBezTo>
                      <a:pt x="41163" y="20409"/>
                      <a:pt x="42664" y="18774"/>
                      <a:pt x="42864" y="16339"/>
                    </a:cubicBezTo>
                    <a:cubicBezTo>
                      <a:pt x="43161" y="12749"/>
                      <a:pt x="40159" y="9486"/>
                      <a:pt x="36881" y="9486"/>
                    </a:cubicBezTo>
                    <a:cubicBezTo>
                      <a:pt x="36109" y="9486"/>
                      <a:pt x="35321" y="9667"/>
                      <a:pt x="34558" y="10068"/>
                    </a:cubicBezTo>
                    <a:cubicBezTo>
                      <a:pt x="35192" y="7766"/>
                      <a:pt x="34391" y="5298"/>
                      <a:pt x="32990" y="3430"/>
                    </a:cubicBezTo>
                    <a:cubicBezTo>
                      <a:pt x="31142" y="1083"/>
                      <a:pt x="28313" y="0"/>
                      <a:pt x="25412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1" name="Google Shape;1541;p49"/>
              <p:cNvSpPr/>
              <p:nvPr/>
            </p:nvSpPr>
            <p:spPr>
              <a:xfrm>
                <a:off x="1844825" y="3516125"/>
                <a:ext cx="1040775" cy="469700"/>
              </a:xfrm>
              <a:custGeom>
                <a:avLst/>
                <a:gdLst/>
                <a:ahLst/>
                <a:cxnLst/>
                <a:rect l="l" t="t" r="r" b="b"/>
                <a:pathLst>
                  <a:path w="41631" h="18788" extrusionOk="0">
                    <a:moveTo>
                      <a:pt x="24345" y="1"/>
                    </a:moveTo>
                    <a:cubicBezTo>
                      <a:pt x="24225" y="1"/>
                      <a:pt x="24105" y="3"/>
                      <a:pt x="23984" y="7"/>
                    </a:cubicBezTo>
                    <a:cubicBezTo>
                      <a:pt x="18780" y="207"/>
                      <a:pt x="10775" y="4877"/>
                      <a:pt x="13810" y="11115"/>
                    </a:cubicBezTo>
                    <a:cubicBezTo>
                      <a:pt x="13949" y="11370"/>
                      <a:pt x="13735" y="11608"/>
                      <a:pt x="13502" y="11608"/>
                    </a:cubicBezTo>
                    <a:cubicBezTo>
                      <a:pt x="13399" y="11608"/>
                      <a:pt x="13292" y="11561"/>
                      <a:pt x="13210" y="11449"/>
                    </a:cubicBezTo>
                    <a:cubicBezTo>
                      <a:pt x="11615" y="9120"/>
                      <a:pt x="9501" y="6730"/>
                      <a:pt x="6548" y="6730"/>
                    </a:cubicBezTo>
                    <a:cubicBezTo>
                      <a:pt x="6413" y="6730"/>
                      <a:pt x="6276" y="6735"/>
                      <a:pt x="6138" y="6745"/>
                    </a:cubicBezTo>
                    <a:cubicBezTo>
                      <a:pt x="1535" y="7012"/>
                      <a:pt x="1768" y="12083"/>
                      <a:pt x="3136" y="15151"/>
                    </a:cubicBezTo>
                    <a:lnTo>
                      <a:pt x="3169" y="15151"/>
                    </a:lnTo>
                    <a:cubicBezTo>
                      <a:pt x="3447" y="15213"/>
                      <a:pt x="3354" y="15559"/>
                      <a:pt x="3102" y="15559"/>
                    </a:cubicBezTo>
                    <a:cubicBezTo>
                      <a:pt x="3081" y="15559"/>
                      <a:pt x="3059" y="15557"/>
                      <a:pt x="3036" y="15552"/>
                    </a:cubicBezTo>
                    <a:cubicBezTo>
                      <a:pt x="2829" y="15515"/>
                      <a:pt x="2631" y="15496"/>
                      <a:pt x="2442" y="15496"/>
                    </a:cubicBezTo>
                    <a:cubicBezTo>
                      <a:pt x="1260" y="15496"/>
                      <a:pt x="432" y="16215"/>
                      <a:pt x="0" y="17653"/>
                    </a:cubicBezTo>
                    <a:cubicBezTo>
                      <a:pt x="0" y="18053"/>
                      <a:pt x="100" y="18454"/>
                      <a:pt x="267" y="18787"/>
                    </a:cubicBezTo>
                    <a:cubicBezTo>
                      <a:pt x="596" y="17609"/>
                      <a:pt x="1892" y="16521"/>
                      <a:pt x="3177" y="16521"/>
                    </a:cubicBezTo>
                    <a:cubicBezTo>
                      <a:pt x="3456" y="16521"/>
                      <a:pt x="3735" y="16573"/>
                      <a:pt x="4003" y="16686"/>
                    </a:cubicBezTo>
                    <a:cubicBezTo>
                      <a:pt x="4170" y="16786"/>
                      <a:pt x="4370" y="16853"/>
                      <a:pt x="4537" y="16953"/>
                    </a:cubicBezTo>
                    <a:lnTo>
                      <a:pt x="4170" y="15952"/>
                    </a:lnTo>
                    <a:cubicBezTo>
                      <a:pt x="3169" y="12916"/>
                      <a:pt x="4504" y="8847"/>
                      <a:pt x="8273" y="8847"/>
                    </a:cubicBezTo>
                    <a:cubicBezTo>
                      <a:pt x="11142" y="8847"/>
                      <a:pt x="13143" y="11782"/>
                      <a:pt x="14511" y="14017"/>
                    </a:cubicBezTo>
                    <a:cubicBezTo>
                      <a:pt x="14544" y="11482"/>
                      <a:pt x="15345" y="8947"/>
                      <a:pt x="16979" y="6979"/>
                    </a:cubicBezTo>
                    <a:cubicBezTo>
                      <a:pt x="18704" y="4886"/>
                      <a:pt x="21070" y="3581"/>
                      <a:pt x="23431" y="3581"/>
                    </a:cubicBezTo>
                    <a:cubicBezTo>
                      <a:pt x="25134" y="3581"/>
                      <a:pt x="26834" y="4260"/>
                      <a:pt x="28287" y="5811"/>
                    </a:cubicBezTo>
                    <a:cubicBezTo>
                      <a:pt x="29955" y="7613"/>
                      <a:pt x="30956" y="9981"/>
                      <a:pt x="31323" y="12483"/>
                    </a:cubicBezTo>
                    <a:cubicBezTo>
                      <a:pt x="32072" y="12146"/>
                      <a:pt x="32933" y="11978"/>
                      <a:pt x="33797" y="11978"/>
                    </a:cubicBezTo>
                    <a:cubicBezTo>
                      <a:pt x="34819" y="11978"/>
                      <a:pt x="35844" y="12213"/>
                      <a:pt x="36693" y="12683"/>
                    </a:cubicBezTo>
                    <a:cubicBezTo>
                      <a:pt x="37127" y="12916"/>
                      <a:pt x="37460" y="13183"/>
                      <a:pt x="37794" y="13517"/>
                    </a:cubicBezTo>
                    <a:cubicBezTo>
                      <a:pt x="39195" y="14317"/>
                      <a:pt x="40396" y="15685"/>
                      <a:pt x="40896" y="17186"/>
                    </a:cubicBezTo>
                    <a:cubicBezTo>
                      <a:pt x="41630" y="15485"/>
                      <a:pt x="41230" y="13283"/>
                      <a:pt x="40229" y="11816"/>
                    </a:cubicBezTo>
                    <a:cubicBezTo>
                      <a:pt x="39205" y="10330"/>
                      <a:pt x="37747" y="9642"/>
                      <a:pt x="36217" y="9642"/>
                    </a:cubicBezTo>
                    <a:cubicBezTo>
                      <a:pt x="35204" y="9642"/>
                      <a:pt x="34160" y="9943"/>
                      <a:pt x="33191" y="10515"/>
                    </a:cubicBezTo>
                    <a:cubicBezTo>
                      <a:pt x="33131" y="10557"/>
                      <a:pt x="33069" y="10575"/>
                      <a:pt x="33011" y="10575"/>
                    </a:cubicBezTo>
                    <a:cubicBezTo>
                      <a:pt x="32746" y="10575"/>
                      <a:pt x="32544" y="10200"/>
                      <a:pt x="32790" y="9981"/>
                    </a:cubicBezTo>
                    <a:lnTo>
                      <a:pt x="32824" y="9948"/>
                    </a:lnTo>
                    <a:lnTo>
                      <a:pt x="32824" y="9881"/>
                    </a:lnTo>
                    <a:cubicBezTo>
                      <a:pt x="34292" y="4334"/>
                      <a:pt x="29697" y="1"/>
                      <a:pt x="24345" y="1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2" name="Google Shape;1542;p49"/>
              <p:cNvSpPr/>
              <p:nvPr/>
            </p:nvSpPr>
            <p:spPr>
              <a:xfrm>
                <a:off x="1823150" y="3499775"/>
                <a:ext cx="1079025" cy="549125"/>
              </a:xfrm>
              <a:custGeom>
                <a:avLst/>
                <a:gdLst/>
                <a:ahLst/>
                <a:cxnLst/>
                <a:rect l="l" t="t" r="r" b="b"/>
                <a:pathLst>
                  <a:path w="43161" h="21965" extrusionOk="0">
                    <a:moveTo>
                      <a:pt x="25212" y="655"/>
                    </a:moveTo>
                    <a:cubicBezTo>
                      <a:pt x="30564" y="655"/>
                      <a:pt x="35159" y="4988"/>
                      <a:pt x="33691" y="10535"/>
                    </a:cubicBezTo>
                    <a:lnTo>
                      <a:pt x="33691" y="10602"/>
                    </a:lnTo>
                    <a:cubicBezTo>
                      <a:pt x="33657" y="10602"/>
                      <a:pt x="33657" y="10635"/>
                      <a:pt x="33591" y="10635"/>
                    </a:cubicBezTo>
                    <a:cubicBezTo>
                      <a:pt x="33372" y="10854"/>
                      <a:pt x="33579" y="11229"/>
                      <a:pt x="33844" y="11229"/>
                    </a:cubicBezTo>
                    <a:cubicBezTo>
                      <a:pt x="33903" y="11229"/>
                      <a:pt x="33964" y="11211"/>
                      <a:pt x="34024" y="11169"/>
                    </a:cubicBezTo>
                    <a:cubicBezTo>
                      <a:pt x="34981" y="10597"/>
                      <a:pt x="36022" y="10296"/>
                      <a:pt x="37036" y="10296"/>
                    </a:cubicBezTo>
                    <a:cubicBezTo>
                      <a:pt x="38568" y="10296"/>
                      <a:pt x="40039" y="10984"/>
                      <a:pt x="41063" y="12470"/>
                    </a:cubicBezTo>
                    <a:cubicBezTo>
                      <a:pt x="42497" y="14504"/>
                      <a:pt x="42697" y="18074"/>
                      <a:pt x="40329" y="19575"/>
                    </a:cubicBezTo>
                    <a:cubicBezTo>
                      <a:pt x="39041" y="20348"/>
                      <a:pt x="37111" y="20463"/>
                      <a:pt x="35372" y="20463"/>
                    </a:cubicBezTo>
                    <a:cubicBezTo>
                      <a:pt x="34634" y="20463"/>
                      <a:pt x="33930" y="20442"/>
                      <a:pt x="33324" y="20442"/>
                    </a:cubicBezTo>
                    <a:cubicBezTo>
                      <a:pt x="31089" y="20609"/>
                      <a:pt x="28887" y="20742"/>
                      <a:pt x="26686" y="20809"/>
                    </a:cubicBezTo>
                    <a:cubicBezTo>
                      <a:pt x="22813" y="20984"/>
                      <a:pt x="18965" y="21082"/>
                      <a:pt x="15099" y="21082"/>
                    </a:cubicBezTo>
                    <a:cubicBezTo>
                      <a:pt x="14536" y="21082"/>
                      <a:pt x="13973" y="21080"/>
                      <a:pt x="13410" y="21076"/>
                    </a:cubicBezTo>
                    <a:lnTo>
                      <a:pt x="6772" y="20942"/>
                    </a:lnTo>
                    <a:cubicBezTo>
                      <a:pt x="6521" y="20926"/>
                      <a:pt x="6263" y="20922"/>
                      <a:pt x="6000" y="20922"/>
                    </a:cubicBezTo>
                    <a:cubicBezTo>
                      <a:pt x="5736" y="20922"/>
                      <a:pt x="5469" y="20926"/>
                      <a:pt x="5200" y="20926"/>
                    </a:cubicBezTo>
                    <a:cubicBezTo>
                      <a:pt x="4662" y="20926"/>
                      <a:pt x="4120" y="20909"/>
                      <a:pt x="3603" y="20809"/>
                    </a:cubicBezTo>
                    <a:cubicBezTo>
                      <a:pt x="1835" y="20676"/>
                      <a:pt x="901" y="19842"/>
                      <a:pt x="867" y="18307"/>
                    </a:cubicBezTo>
                    <a:cubicBezTo>
                      <a:pt x="1299" y="16869"/>
                      <a:pt x="2127" y="16150"/>
                      <a:pt x="3309" y="16150"/>
                    </a:cubicBezTo>
                    <a:cubicBezTo>
                      <a:pt x="3498" y="16150"/>
                      <a:pt x="3696" y="16169"/>
                      <a:pt x="3903" y="16206"/>
                    </a:cubicBezTo>
                    <a:cubicBezTo>
                      <a:pt x="3926" y="16211"/>
                      <a:pt x="3948" y="16213"/>
                      <a:pt x="3969" y="16213"/>
                    </a:cubicBezTo>
                    <a:cubicBezTo>
                      <a:pt x="4221" y="16213"/>
                      <a:pt x="4314" y="15867"/>
                      <a:pt x="4036" y="15805"/>
                    </a:cubicBezTo>
                    <a:lnTo>
                      <a:pt x="4003" y="15805"/>
                    </a:lnTo>
                    <a:cubicBezTo>
                      <a:pt x="2635" y="12737"/>
                      <a:pt x="2402" y="7666"/>
                      <a:pt x="7005" y="7399"/>
                    </a:cubicBezTo>
                    <a:cubicBezTo>
                      <a:pt x="7143" y="7389"/>
                      <a:pt x="7280" y="7384"/>
                      <a:pt x="7415" y="7384"/>
                    </a:cubicBezTo>
                    <a:cubicBezTo>
                      <a:pt x="10368" y="7384"/>
                      <a:pt x="12482" y="9774"/>
                      <a:pt x="14077" y="12103"/>
                    </a:cubicBezTo>
                    <a:cubicBezTo>
                      <a:pt x="14162" y="12219"/>
                      <a:pt x="14273" y="12269"/>
                      <a:pt x="14380" y="12269"/>
                    </a:cubicBezTo>
                    <a:cubicBezTo>
                      <a:pt x="14609" y="12269"/>
                      <a:pt x="14814" y="12042"/>
                      <a:pt x="14677" y="11769"/>
                    </a:cubicBezTo>
                    <a:cubicBezTo>
                      <a:pt x="11642" y="5531"/>
                      <a:pt x="19647" y="861"/>
                      <a:pt x="24851" y="661"/>
                    </a:cubicBezTo>
                    <a:cubicBezTo>
                      <a:pt x="24972" y="657"/>
                      <a:pt x="25092" y="655"/>
                      <a:pt x="25212" y="655"/>
                    </a:cubicBezTo>
                    <a:close/>
                    <a:moveTo>
                      <a:pt x="25412" y="0"/>
                    </a:moveTo>
                    <a:cubicBezTo>
                      <a:pt x="25014" y="0"/>
                      <a:pt x="24615" y="21"/>
                      <a:pt x="24217" y="61"/>
                    </a:cubicBezTo>
                    <a:cubicBezTo>
                      <a:pt x="19180" y="561"/>
                      <a:pt x="12542" y="4731"/>
                      <a:pt x="13510" y="10235"/>
                    </a:cubicBezTo>
                    <a:cubicBezTo>
                      <a:pt x="11933" y="8390"/>
                      <a:pt x="9863" y="6739"/>
                      <a:pt x="7490" y="6739"/>
                    </a:cubicBezTo>
                    <a:cubicBezTo>
                      <a:pt x="6901" y="6739"/>
                      <a:pt x="6294" y="6840"/>
                      <a:pt x="5671" y="7066"/>
                    </a:cubicBezTo>
                    <a:cubicBezTo>
                      <a:pt x="2035" y="8333"/>
                      <a:pt x="1668" y="12837"/>
                      <a:pt x="3469" y="15772"/>
                    </a:cubicBezTo>
                    <a:cubicBezTo>
                      <a:pt x="3331" y="15755"/>
                      <a:pt x="3193" y="15747"/>
                      <a:pt x="3057" y="15747"/>
                    </a:cubicBezTo>
                    <a:cubicBezTo>
                      <a:pt x="1585" y="15747"/>
                      <a:pt x="289" y="16720"/>
                      <a:pt x="167" y="18307"/>
                    </a:cubicBezTo>
                    <a:cubicBezTo>
                      <a:pt x="0" y="20475"/>
                      <a:pt x="1801" y="21443"/>
                      <a:pt x="3636" y="21643"/>
                    </a:cubicBezTo>
                    <a:cubicBezTo>
                      <a:pt x="5706" y="21902"/>
                      <a:pt x="7839" y="21964"/>
                      <a:pt x="9975" y="21964"/>
                    </a:cubicBezTo>
                    <a:cubicBezTo>
                      <a:pt x="11968" y="21964"/>
                      <a:pt x="13963" y="21910"/>
                      <a:pt x="15911" y="21910"/>
                    </a:cubicBezTo>
                    <a:cubicBezTo>
                      <a:pt x="19914" y="21843"/>
                      <a:pt x="23917" y="21776"/>
                      <a:pt x="27920" y="21610"/>
                    </a:cubicBezTo>
                    <a:cubicBezTo>
                      <a:pt x="31489" y="21443"/>
                      <a:pt x="35325" y="21509"/>
                      <a:pt x="38828" y="20842"/>
                    </a:cubicBezTo>
                    <a:cubicBezTo>
                      <a:pt x="41163" y="20409"/>
                      <a:pt x="42664" y="18774"/>
                      <a:pt x="42864" y="16339"/>
                    </a:cubicBezTo>
                    <a:cubicBezTo>
                      <a:pt x="43161" y="12749"/>
                      <a:pt x="40159" y="9486"/>
                      <a:pt x="36881" y="9486"/>
                    </a:cubicBezTo>
                    <a:cubicBezTo>
                      <a:pt x="36109" y="9486"/>
                      <a:pt x="35321" y="9667"/>
                      <a:pt x="34558" y="10068"/>
                    </a:cubicBezTo>
                    <a:cubicBezTo>
                      <a:pt x="35192" y="7766"/>
                      <a:pt x="34391" y="5298"/>
                      <a:pt x="32990" y="3430"/>
                    </a:cubicBezTo>
                    <a:cubicBezTo>
                      <a:pt x="31142" y="1083"/>
                      <a:pt x="28313" y="0"/>
                      <a:pt x="254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" name="Google Shape;1543;p49"/>
          <p:cNvGrpSpPr/>
          <p:nvPr/>
        </p:nvGrpSpPr>
        <p:grpSpPr>
          <a:xfrm>
            <a:off x="4860032" y="2211710"/>
            <a:ext cx="691076" cy="328748"/>
            <a:chOff x="5102400" y="2058675"/>
            <a:chExt cx="691076" cy="328748"/>
          </a:xfrm>
        </p:grpSpPr>
        <p:sp>
          <p:nvSpPr>
            <p:cNvPr id="1544" name="Google Shape;1544;p49"/>
            <p:cNvSpPr/>
            <p:nvPr/>
          </p:nvSpPr>
          <p:spPr>
            <a:xfrm>
              <a:off x="5102400" y="2058675"/>
              <a:ext cx="691076" cy="328748"/>
            </a:xfrm>
            <a:custGeom>
              <a:avLst/>
              <a:gdLst/>
              <a:ahLst/>
              <a:cxnLst/>
              <a:rect l="l" t="t" r="r" b="b"/>
              <a:pathLst>
                <a:path w="30931" h="14714" extrusionOk="0">
                  <a:moveTo>
                    <a:pt x="13329" y="0"/>
                  </a:moveTo>
                  <a:cubicBezTo>
                    <a:pt x="13102" y="0"/>
                    <a:pt x="12876" y="12"/>
                    <a:pt x="12651" y="36"/>
                  </a:cubicBezTo>
                  <a:cubicBezTo>
                    <a:pt x="9115" y="403"/>
                    <a:pt x="4979" y="4739"/>
                    <a:pt x="7414" y="8375"/>
                  </a:cubicBezTo>
                  <a:lnTo>
                    <a:pt x="7281" y="8442"/>
                  </a:lnTo>
                  <a:cubicBezTo>
                    <a:pt x="7281" y="8409"/>
                    <a:pt x="7247" y="8375"/>
                    <a:pt x="7214" y="8375"/>
                  </a:cubicBezTo>
                  <a:cubicBezTo>
                    <a:pt x="6705" y="8115"/>
                    <a:pt x="6151" y="7999"/>
                    <a:pt x="5596" y="7999"/>
                  </a:cubicBezTo>
                  <a:cubicBezTo>
                    <a:pt x="2807" y="7999"/>
                    <a:pt x="1" y="10931"/>
                    <a:pt x="2811" y="13212"/>
                  </a:cubicBezTo>
                  <a:cubicBezTo>
                    <a:pt x="4712" y="14713"/>
                    <a:pt x="8115" y="14313"/>
                    <a:pt x="10383" y="14446"/>
                  </a:cubicBezTo>
                  <a:cubicBezTo>
                    <a:pt x="11972" y="14525"/>
                    <a:pt x="13568" y="14589"/>
                    <a:pt x="15168" y="14589"/>
                  </a:cubicBezTo>
                  <a:cubicBezTo>
                    <a:pt x="16961" y="14589"/>
                    <a:pt x="18759" y="14509"/>
                    <a:pt x="20557" y="14280"/>
                  </a:cubicBezTo>
                  <a:cubicBezTo>
                    <a:pt x="23793" y="13879"/>
                    <a:pt x="30931" y="12945"/>
                    <a:pt x="29397" y="8042"/>
                  </a:cubicBezTo>
                  <a:cubicBezTo>
                    <a:pt x="28679" y="5745"/>
                    <a:pt x="26948" y="4838"/>
                    <a:pt x="25045" y="4838"/>
                  </a:cubicBezTo>
                  <a:cubicBezTo>
                    <a:pt x="23409" y="4838"/>
                    <a:pt x="21647" y="5508"/>
                    <a:pt x="20290" y="6541"/>
                  </a:cubicBezTo>
                  <a:cubicBezTo>
                    <a:pt x="20541" y="2873"/>
                    <a:pt x="16873" y="0"/>
                    <a:pt x="13329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1545;p49"/>
            <p:cNvGrpSpPr/>
            <p:nvPr/>
          </p:nvGrpSpPr>
          <p:grpSpPr>
            <a:xfrm>
              <a:off x="5124114" y="2069130"/>
              <a:ext cx="647659" cy="307845"/>
              <a:chOff x="1436600" y="1088800"/>
              <a:chExt cx="771850" cy="366875"/>
            </a:xfrm>
          </p:grpSpPr>
          <p:sp>
            <p:nvSpPr>
              <p:cNvPr id="1546" name="Google Shape;1546;p49"/>
              <p:cNvSpPr/>
              <p:nvPr/>
            </p:nvSpPr>
            <p:spPr>
              <a:xfrm>
                <a:off x="1478725" y="1105400"/>
                <a:ext cx="682175" cy="329150"/>
              </a:xfrm>
              <a:custGeom>
                <a:avLst/>
                <a:gdLst/>
                <a:ahLst/>
                <a:cxnLst/>
                <a:rect l="l" t="t" r="r" b="b"/>
                <a:pathLst>
                  <a:path w="27287" h="13166" extrusionOk="0">
                    <a:moveTo>
                      <a:pt x="11638" y="0"/>
                    </a:moveTo>
                    <a:cubicBezTo>
                      <a:pt x="11617" y="0"/>
                      <a:pt x="11596" y="0"/>
                      <a:pt x="11576" y="1"/>
                    </a:cubicBezTo>
                    <a:cubicBezTo>
                      <a:pt x="9674" y="34"/>
                      <a:pt x="7906" y="935"/>
                      <a:pt x="6805" y="2436"/>
                    </a:cubicBezTo>
                    <a:cubicBezTo>
                      <a:pt x="5571" y="4170"/>
                      <a:pt x="5771" y="5705"/>
                      <a:pt x="6072" y="7639"/>
                    </a:cubicBezTo>
                    <a:cubicBezTo>
                      <a:pt x="6072" y="7753"/>
                      <a:pt x="5964" y="7820"/>
                      <a:pt x="5874" y="7820"/>
                    </a:cubicBezTo>
                    <a:cubicBezTo>
                      <a:pt x="5831" y="7820"/>
                      <a:pt x="5793" y="7805"/>
                      <a:pt x="5771" y="7773"/>
                    </a:cubicBezTo>
                    <a:cubicBezTo>
                      <a:pt x="5738" y="7706"/>
                      <a:pt x="5738" y="7673"/>
                      <a:pt x="5671" y="7639"/>
                    </a:cubicBezTo>
                    <a:lnTo>
                      <a:pt x="5571" y="7706"/>
                    </a:lnTo>
                    <a:cubicBezTo>
                      <a:pt x="5631" y="7857"/>
                      <a:pt x="5501" y="8116"/>
                      <a:pt x="5328" y="8116"/>
                    </a:cubicBezTo>
                    <a:cubicBezTo>
                      <a:pt x="5310" y="8116"/>
                      <a:pt x="5290" y="8113"/>
                      <a:pt x="5271" y="8106"/>
                    </a:cubicBezTo>
                    <a:cubicBezTo>
                      <a:pt x="4794" y="7963"/>
                      <a:pt x="4324" y="7881"/>
                      <a:pt x="3858" y="7881"/>
                    </a:cubicBezTo>
                    <a:cubicBezTo>
                      <a:pt x="3347" y="7881"/>
                      <a:pt x="2841" y="7980"/>
                      <a:pt x="2336" y="8206"/>
                    </a:cubicBezTo>
                    <a:cubicBezTo>
                      <a:pt x="1" y="9341"/>
                      <a:pt x="1001" y="11842"/>
                      <a:pt x="3336" y="12543"/>
                    </a:cubicBezTo>
                    <a:cubicBezTo>
                      <a:pt x="4837" y="13010"/>
                      <a:pt x="6739" y="12876"/>
                      <a:pt x="8273" y="12976"/>
                    </a:cubicBezTo>
                    <a:cubicBezTo>
                      <a:pt x="9993" y="13086"/>
                      <a:pt x="11703" y="13166"/>
                      <a:pt x="13414" y="13166"/>
                    </a:cubicBezTo>
                    <a:cubicBezTo>
                      <a:pt x="14822" y="13166"/>
                      <a:pt x="16231" y="13112"/>
                      <a:pt x="17647" y="12976"/>
                    </a:cubicBezTo>
                    <a:cubicBezTo>
                      <a:pt x="20215" y="12776"/>
                      <a:pt x="27287" y="12343"/>
                      <a:pt x="27087" y="8440"/>
                    </a:cubicBezTo>
                    <a:cubicBezTo>
                      <a:pt x="26987" y="6472"/>
                      <a:pt x="25252" y="4971"/>
                      <a:pt x="23417" y="4837"/>
                    </a:cubicBezTo>
                    <a:cubicBezTo>
                      <a:pt x="23303" y="4829"/>
                      <a:pt x="23189" y="4825"/>
                      <a:pt x="23076" y="4825"/>
                    </a:cubicBezTo>
                    <a:cubicBezTo>
                      <a:pt x="21323" y="4825"/>
                      <a:pt x="19830" y="5775"/>
                      <a:pt x="18514" y="6872"/>
                    </a:cubicBezTo>
                    <a:cubicBezTo>
                      <a:pt x="18480" y="6939"/>
                      <a:pt x="18414" y="6972"/>
                      <a:pt x="18347" y="6972"/>
                    </a:cubicBezTo>
                    <a:cubicBezTo>
                      <a:pt x="18293" y="7008"/>
                      <a:pt x="18233" y="7025"/>
                      <a:pt x="18172" y="7025"/>
                    </a:cubicBezTo>
                    <a:cubicBezTo>
                      <a:pt x="18008" y="7025"/>
                      <a:pt x="17847" y="6901"/>
                      <a:pt x="17847" y="6705"/>
                    </a:cubicBezTo>
                    <a:cubicBezTo>
                      <a:pt x="18112" y="2990"/>
                      <a:pt x="15408" y="0"/>
                      <a:pt x="1163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7" name="Google Shape;1547;p49"/>
              <p:cNvSpPr/>
              <p:nvPr/>
            </p:nvSpPr>
            <p:spPr>
              <a:xfrm>
                <a:off x="1436600" y="1088800"/>
                <a:ext cx="771850" cy="366875"/>
              </a:xfrm>
              <a:custGeom>
                <a:avLst/>
                <a:gdLst/>
                <a:ahLst/>
                <a:cxnLst/>
                <a:rect l="l" t="t" r="r" b="b"/>
                <a:pathLst>
                  <a:path w="30874" h="14675" extrusionOk="0">
                    <a:moveTo>
                      <a:pt x="13248" y="0"/>
                    </a:moveTo>
                    <a:cubicBezTo>
                      <a:pt x="13040" y="0"/>
                      <a:pt x="12833" y="10"/>
                      <a:pt x="12627" y="31"/>
                    </a:cubicBezTo>
                    <a:cubicBezTo>
                      <a:pt x="9091" y="431"/>
                      <a:pt x="4955" y="4801"/>
                      <a:pt x="7356" y="8370"/>
                    </a:cubicBezTo>
                    <a:cubicBezTo>
                      <a:pt x="7423" y="8437"/>
                      <a:pt x="7423" y="8470"/>
                      <a:pt x="7456" y="8503"/>
                    </a:cubicBezTo>
                    <a:cubicBezTo>
                      <a:pt x="7499" y="8547"/>
                      <a:pt x="7550" y="8565"/>
                      <a:pt x="7596" y="8565"/>
                    </a:cubicBezTo>
                    <a:cubicBezTo>
                      <a:pt x="7695" y="8565"/>
                      <a:pt x="7779" y="8483"/>
                      <a:pt x="7757" y="8370"/>
                    </a:cubicBezTo>
                    <a:cubicBezTo>
                      <a:pt x="7490" y="6435"/>
                      <a:pt x="7290" y="4868"/>
                      <a:pt x="8490" y="3133"/>
                    </a:cubicBezTo>
                    <a:cubicBezTo>
                      <a:pt x="9558" y="1599"/>
                      <a:pt x="11359" y="765"/>
                      <a:pt x="13261" y="698"/>
                    </a:cubicBezTo>
                    <a:cubicBezTo>
                      <a:pt x="13281" y="698"/>
                      <a:pt x="13302" y="698"/>
                      <a:pt x="13323" y="698"/>
                    </a:cubicBezTo>
                    <a:cubicBezTo>
                      <a:pt x="17093" y="698"/>
                      <a:pt x="19797" y="3720"/>
                      <a:pt x="19532" y="7436"/>
                    </a:cubicBezTo>
                    <a:cubicBezTo>
                      <a:pt x="19532" y="7623"/>
                      <a:pt x="19696" y="7728"/>
                      <a:pt x="19851" y="7728"/>
                    </a:cubicBezTo>
                    <a:cubicBezTo>
                      <a:pt x="19918" y="7728"/>
                      <a:pt x="19982" y="7709"/>
                      <a:pt x="20032" y="7670"/>
                    </a:cubicBezTo>
                    <a:cubicBezTo>
                      <a:pt x="20099" y="7670"/>
                      <a:pt x="20165" y="7636"/>
                      <a:pt x="20199" y="7603"/>
                    </a:cubicBezTo>
                    <a:cubicBezTo>
                      <a:pt x="21467" y="6429"/>
                      <a:pt x="23037" y="5527"/>
                      <a:pt x="24823" y="5527"/>
                    </a:cubicBezTo>
                    <a:cubicBezTo>
                      <a:pt x="24916" y="5527"/>
                      <a:pt x="25009" y="5530"/>
                      <a:pt x="25102" y="5535"/>
                    </a:cubicBezTo>
                    <a:cubicBezTo>
                      <a:pt x="26970" y="5668"/>
                      <a:pt x="28672" y="7169"/>
                      <a:pt x="28805" y="9137"/>
                    </a:cubicBezTo>
                    <a:cubicBezTo>
                      <a:pt x="29005" y="13040"/>
                      <a:pt x="21967" y="13474"/>
                      <a:pt x="19365" y="13674"/>
                    </a:cubicBezTo>
                    <a:cubicBezTo>
                      <a:pt x="17986" y="13792"/>
                      <a:pt x="16601" y="13839"/>
                      <a:pt x="15212" y="13839"/>
                    </a:cubicBezTo>
                    <a:cubicBezTo>
                      <a:pt x="13475" y="13839"/>
                      <a:pt x="11733" y="13766"/>
                      <a:pt x="9992" y="13674"/>
                    </a:cubicBezTo>
                    <a:cubicBezTo>
                      <a:pt x="8457" y="13607"/>
                      <a:pt x="6589" y="13674"/>
                      <a:pt x="5088" y="13274"/>
                    </a:cubicBezTo>
                    <a:cubicBezTo>
                      <a:pt x="2686" y="12540"/>
                      <a:pt x="1752" y="10038"/>
                      <a:pt x="4087" y="8937"/>
                    </a:cubicBezTo>
                    <a:cubicBezTo>
                      <a:pt x="4585" y="8688"/>
                      <a:pt x="5092" y="8581"/>
                      <a:pt x="5609" y="8581"/>
                    </a:cubicBezTo>
                    <a:cubicBezTo>
                      <a:pt x="6062" y="8581"/>
                      <a:pt x="6522" y="8663"/>
                      <a:pt x="6989" y="8804"/>
                    </a:cubicBezTo>
                    <a:cubicBezTo>
                      <a:pt x="7007" y="8806"/>
                      <a:pt x="7023" y="8807"/>
                      <a:pt x="7039" y="8807"/>
                    </a:cubicBezTo>
                    <a:cubicBezTo>
                      <a:pt x="7269" y="8807"/>
                      <a:pt x="7352" y="8593"/>
                      <a:pt x="7290" y="8437"/>
                    </a:cubicBezTo>
                    <a:cubicBezTo>
                      <a:pt x="7290" y="8370"/>
                      <a:pt x="7256" y="8337"/>
                      <a:pt x="7190" y="8337"/>
                    </a:cubicBezTo>
                    <a:cubicBezTo>
                      <a:pt x="6694" y="8086"/>
                      <a:pt x="6154" y="7974"/>
                      <a:pt x="5612" y="7974"/>
                    </a:cubicBezTo>
                    <a:cubicBezTo>
                      <a:pt x="2834" y="7974"/>
                      <a:pt x="1" y="10913"/>
                      <a:pt x="2820" y="13173"/>
                    </a:cubicBezTo>
                    <a:cubicBezTo>
                      <a:pt x="4688" y="14675"/>
                      <a:pt x="8124" y="14308"/>
                      <a:pt x="10358" y="14441"/>
                    </a:cubicBezTo>
                    <a:cubicBezTo>
                      <a:pt x="11854" y="14514"/>
                      <a:pt x="13338" y="14561"/>
                      <a:pt x="14814" y="14561"/>
                    </a:cubicBezTo>
                    <a:cubicBezTo>
                      <a:pt x="16728" y="14561"/>
                      <a:pt x="18630" y="14481"/>
                      <a:pt x="20532" y="14274"/>
                    </a:cubicBezTo>
                    <a:cubicBezTo>
                      <a:pt x="23735" y="13874"/>
                      <a:pt x="30873" y="12973"/>
                      <a:pt x="29339" y="8036"/>
                    </a:cubicBezTo>
                    <a:cubicBezTo>
                      <a:pt x="28620" y="5756"/>
                      <a:pt x="26878" y="4858"/>
                      <a:pt x="24974" y="4858"/>
                    </a:cubicBezTo>
                    <a:cubicBezTo>
                      <a:pt x="23341" y="4858"/>
                      <a:pt x="21590" y="5519"/>
                      <a:pt x="20266" y="6535"/>
                    </a:cubicBezTo>
                    <a:cubicBezTo>
                      <a:pt x="20486" y="2881"/>
                      <a:pt x="16779" y="0"/>
                      <a:pt x="13248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8" name="Google Shape;1548;p49"/>
              <p:cNvSpPr/>
              <p:nvPr/>
            </p:nvSpPr>
            <p:spPr>
              <a:xfrm>
                <a:off x="1497075" y="1106200"/>
                <a:ext cx="428650" cy="286925"/>
              </a:xfrm>
              <a:custGeom>
                <a:avLst/>
                <a:gdLst/>
                <a:ahLst/>
                <a:cxnLst/>
                <a:rect l="l" t="t" r="r" b="b"/>
                <a:pathLst>
                  <a:path w="17146" h="11477" extrusionOk="0">
                    <a:moveTo>
                      <a:pt x="10968" y="1"/>
                    </a:moveTo>
                    <a:cubicBezTo>
                      <a:pt x="10926" y="1"/>
                      <a:pt x="10884" y="1"/>
                      <a:pt x="10842" y="2"/>
                    </a:cubicBezTo>
                    <a:cubicBezTo>
                      <a:pt x="8940" y="69"/>
                      <a:pt x="7139" y="903"/>
                      <a:pt x="6071" y="2437"/>
                    </a:cubicBezTo>
                    <a:cubicBezTo>
                      <a:pt x="4871" y="4172"/>
                      <a:pt x="5071" y="5739"/>
                      <a:pt x="5338" y="7674"/>
                    </a:cubicBezTo>
                    <a:cubicBezTo>
                      <a:pt x="5360" y="7787"/>
                      <a:pt x="5276" y="7869"/>
                      <a:pt x="5177" y="7869"/>
                    </a:cubicBezTo>
                    <a:cubicBezTo>
                      <a:pt x="5131" y="7869"/>
                      <a:pt x="5080" y="7851"/>
                      <a:pt x="5037" y="7807"/>
                    </a:cubicBezTo>
                    <a:cubicBezTo>
                      <a:pt x="5004" y="7774"/>
                      <a:pt x="5004" y="7707"/>
                      <a:pt x="4937" y="7674"/>
                    </a:cubicBezTo>
                    <a:lnTo>
                      <a:pt x="4837" y="7774"/>
                    </a:lnTo>
                    <a:cubicBezTo>
                      <a:pt x="4900" y="7930"/>
                      <a:pt x="4787" y="8144"/>
                      <a:pt x="4581" y="8144"/>
                    </a:cubicBezTo>
                    <a:cubicBezTo>
                      <a:pt x="4567" y="8144"/>
                      <a:pt x="4552" y="8143"/>
                      <a:pt x="4537" y="8141"/>
                    </a:cubicBezTo>
                    <a:cubicBezTo>
                      <a:pt x="4070" y="8001"/>
                      <a:pt x="3609" y="7919"/>
                      <a:pt x="3153" y="7919"/>
                    </a:cubicBezTo>
                    <a:cubicBezTo>
                      <a:pt x="2633" y="7919"/>
                      <a:pt x="2117" y="8026"/>
                      <a:pt x="1602" y="8274"/>
                    </a:cubicBezTo>
                    <a:cubicBezTo>
                      <a:pt x="34" y="9075"/>
                      <a:pt x="0" y="10443"/>
                      <a:pt x="868" y="11477"/>
                    </a:cubicBezTo>
                    <a:cubicBezTo>
                      <a:pt x="934" y="11243"/>
                      <a:pt x="1035" y="10976"/>
                      <a:pt x="1135" y="10743"/>
                    </a:cubicBezTo>
                    <a:cubicBezTo>
                      <a:pt x="1649" y="9780"/>
                      <a:pt x="2780" y="9208"/>
                      <a:pt x="3871" y="9208"/>
                    </a:cubicBezTo>
                    <a:cubicBezTo>
                      <a:pt x="4406" y="9208"/>
                      <a:pt x="4932" y="9346"/>
                      <a:pt x="5371" y="9642"/>
                    </a:cubicBezTo>
                    <a:cubicBezTo>
                      <a:pt x="5471" y="9742"/>
                      <a:pt x="5671" y="9842"/>
                      <a:pt x="5771" y="9942"/>
                    </a:cubicBezTo>
                    <a:cubicBezTo>
                      <a:pt x="5771" y="9309"/>
                      <a:pt x="5871" y="8741"/>
                      <a:pt x="6038" y="8141"/>
                    </a:cubicBezTo>
                    <a:cubicBezTo>
                      <a:pt x="6572" y="5773"/>
                      <a:pt x="8240" y="3471"/>
                      <a:pt x="10741" y="2971"/>
                    </a:cubicBezTo>
                    <a:cubicBezTo>
                      <a:pt x="11091" y="2899"/>
                      <a:pt x="11430" y="2865"/>
                      <a:pt x="11759" y="2865"/>
                    </a:cubicBezTo>
                    <a:cubicBezTo>
                      <a:pt x="13872" y="2865"/>
                      <a:pt x="15547" y="4265"/>
                      <a:pt x="16846" y="5939"/>
                    </a:cubicBezTo>
                    <a:cubicBezTo>
                      <a:pt x="16913" y="6040"/>
                      <a:pt x="17046" y="6173"/>
                      <a:pt x="17113" y="6306"/>
                    </a:cubicBezTo>
                    <a:cubicBezTo>
                      <a:pt x="17146" y="2811"/>
                      <a:pt x="14571" y="1"/>
                      <a:pt x="1096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9" name="Google Shape;1549;p49"/>
              <p:cNvSpPr/>
              <p:nvPr/>
            </p:nvSpPr>
            <p:spPr>
              <a:xfrm>
                <a:off x="1936550" y="1226975"/>
                <a:ext cx="219350" cy="99450"/>
              </a:xfrm>
              <a:custGeom>
                <a:avLst/>
                <a:gdLst/>
                <a:ahLst/>
                <a:cxnLst/>
                <a:rect l="l" t="t" r="r" b="b"/>
                <a:pathLst>
                  <a:path w="8774" h="3978" extrusionOk="0">
                    <a:moveTo>
                      <a:pt x="4763" y="0"/>
                    </a:moveTo>
                    <a:cubicBezTo>
                      <a:pt x="3006" y="0"/>
                      <a:pt x="1436" y="902"/>
                      <a:pt x="167" y="2076"/>
                    </a:cubicBezTo>
                    <a:cubicBezTo>
                      <a:pt x="134" y="2109"/>
                      <a:pt x="34" y="2143"/>
                      <a:pt x="1" y="2143"/>
                    </a:cubicBezTo>
                    <a:cubicBezTo>
                      <a:pt x="368" y="2643"/>
                      <a:pt x="668" y="3177"/>
                      <a:pt x="901" y="3777"/>
                    </a:cubicBezTo>
                    <a:cubicBezTo>
                      <a:pt x="1635" y="3110"/>
                      <a:pt x="2436" y="2643"/>
                      <a:pt x="3336" y="2443"/>
                    </a:cubicBezTo>
                    <a:cubicBezTo>
                      <a:pt x="3803" y="2326"/>
                      <a:pt x="4289" y="2267"/>
                      <a:pt x="4776" y="2267"/>
                    </a:cubicBezTo>
                    <a:cubicBezTo>
                      <a:pt x="5823" y="2267"/>
                      <a:pt x="6875" y="2541"/>
                      <a:pt x="7740" y="3110"/>
                    </a:cubicBezTo>
                    <a:cubicBezTo>
                      <a:pt x="8140" y="3343"/>
                      <a:pt x="8473" y="3644"/>
                      <a:pt x="8774" y="3977"/>
                    </a:cubicBezTo>
                    <a:lnTo>
                      <a:pt x="8774" y="3610"/>
                    </a:lnTo>
                    <a:cubicBezTo>
                      <a:pt x="8640" y="1642"/>
                      <a:pt x="6906" y="141"/>
                      <a:pt x="5038" y="8"/>
                    </a:cubicBezTo>
                    <a:cubicBezTo>
                      <a:pt x="4946" y="3"/>
                      <a:pt x="4854" y="0"/>
                      <a:pt x="4763" y="0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0" name="Google Shape;1550;p49"/>
              <p:cNvSpPr/>
              <p:nvPr/>
            </p:nvSpPr>
            <p:spPr>
              <a:xfrm>
                <a:off x="1436600" y="1088800"/>
                <a:ext cx="771850" cy="366875"/>
              </a:xfrm>
              <a:custGeom>
                <a:avLst/>
                <a:gdLst/>
                <a:ahLst/>
                <a:cxnLst/>
                <a:rect l="l" t="t" r="r" b="b"/>
                <a:pathLst>
                  <a:path w="30874" h="14675" extrusionOk="0">
                    <a:moveTo>
                      <a:pt x="13248" y="0"/>
                    </a:moveTo>
                    <a:cubicBezTo>
                      <a:pt x="13040" y="0"/>
                      <a:pt x="12833" y="10"/>
                      <a:pt x="12627" y="31"/>
                    </a:cubicBezTo>
                    <a:cubicBezTo>
                      <a:pt x="9091" y="431"/>
                      <a:pt x="4955" y="4801"/>
                      <a:pt x="7356" y="8370"/>
                    </a:cubicBezTo>
                    <a:cubicBezTo>
                      <a:pt x="7423" y="8437"/>
                      <a:pt x="7423" y="8470"/>
                      <a:pt x="7456" y="8503"/>
                    </a:cubicBezTo>
                    <a:cubicBezTo>
                      <a:pt x="7499" y="8547"/>
                      <a:pt x="7550" y="8565"/>
                      <a:pt x="7596" y="8565"/>
                    </a:cubicBezTo>
                    <a:cubicBezTo>
                      <a:pt x="7695" y="8565"/>
                      <a:pt x="7779" y="8483"/>
                      <a:pt x="7757" y="8370"/>
                    </a:cubicBezTo>
                    <a:cubicBezTo>
                      <a:pt x="7490" y="6435"/>
                      <a:pt x="7290" y="4868"/>
                      <a:pt x="8490" y="3133"/>
                    </a:cubicBezTo>
                    <a:cubicBezTo>
                      <a:pt x="9558" y="1599"/>
                      <a:pt x="11359" y="765"/>
                      <a:pt x="13261" y="698"/>
                    </a:cubicBezTo>
                    <a:cubicBezTo>
                      <a:pt x="13281" y="698"/>
                      <a:pt x="13302" y="698"/>
                      <a:pt x="13323" y="698"/>
                    </a:cubicBezTo>
                    <a:cubicBezTo>
                      <a:pt x="17093" y="698"/>
                      <a:pt x="19797" y="3720"/>
                      <a:pt x="19532" y="7436"/>
                    </a:cubicBezTo>
                    <a:cubicBezTo>
                      <a:pt x="19532" y="7623"/>
                      <a:pt x="19696" y="7728"/>
                      <a:pt x="19851" y="7728"/>
                    </a:cubicBezTo>
                    <a:cubicBezTo>
                      <a:pt x="19918" y="7728"/>
                      <a:pt x="19982" y="7709"/>
                      <a:pt x="20032" y="7670"/>
                    </a:cubicBezTo>
                    <a:cubicBezTo>
                      <a:pt x="20099" y="7670"/>
                      <a:pt x="20165" y="7636"/>
                      <a:pt x="20199" y="7603"/>
                    </a:cubicBezTo>
                    <a:cubicBezTo>
                      <a:pt x="21467" y="6429"/>
                      <a:pt x="23037" y="5527"/>
                      <a:pt x="24823" y="5527"/>
                    </a:cubicBezTo>
                    <a:cubicBezTo>
                      <a:pt x="24916" y="5527"/>
                      <a:pt x="25009" y="5530"/>
                      <a:pt x="25102" y="5535"/>
                    </a:cubicBezTo>
                    <a:cubicBezTo>
                      <a:pt x="26970" y="5668"/>
                      <a:pt x="28672" y="7169"/>
                      <a:pt x="28805" y="9137"/>
                    </a:cubicBezTo>
                    <a:cubicBezTo>
                      <a:pt x="29005" y="13040"/>
                      <a:pt x="21967" y="13474"/>
                      <a:pt x="19365" y="13674"/>
                    </a:cubicBezTo>
                    <a:cubicBezTo>
                      <a:pt x="17986" y="13792"/>
                      <a:pt x="16601" y="13839"/>
                      <a:pt x="15212" y="13839"/>
                    </a:cubicBezTo>
                    <a:cubicBezTo>
                      <a:pt x="13475" y="13839"/>
                      <a:pt x="11733" y="13766"/>
                      <a:pt x="9992" y="13674"/>
                    </a:cubicBezTo>
                    <a:cubicBezTo>
                      <a:pt x="8457" y="13607"/>
                      <a:pt x="6589" y="13674"/>
                      <a:pt x="5088" y="13274"/>
                    </a:cubicBezTo>
                    <a:cubicBezTo>
                      <a:pt x="2686" y="12540"/>
                      <a:pt x="1752" y="10038"/>
                      <a:pt x="4087" y="8937"/>
                    </a:cubicBezTo>
                    <a:cubicBezTo>
                      <a:pt x="4585" y="8688"/>
                      <a:pt x="5092" y="8581"/>
                      <a:pt x="5609" y="8581"/>
                    </a:cubicBezTo>
                    <a:cubicBezTo>
                      <a:pt x="6062" y="8581"/>
                      <a:pt x="6522" y="8663"/>
                      <a:pt x="6989" y="8804"/>
                    </a:cubicBezTo>
                    <a:cubicBezTo>
                      <a:pt x="7007" y="8806"/>
                      <a:pt x="7023" y="8807"/>
                      <a:pt x="7039" y="8807"/>
                    </a:cubicBezTo>
                    <a:cubicBezTo>
                      <a:pt x="7269" y="8807"/>
                      <a:pt x="7352" y="8593"/>
                      <a:pt x="7290" y="8437"/>
                    </a:cubicBezTo>
                    <a:cubicBezTo>
                      <a:pt x="7290" y="8370"/>
                      <a:pt x="7256" y="8337"/>
                      <a:pt x="7190" y="8337"/>
                    </a:cubicBezTo>
                    <a:cubicBezTo>
                      <a:pt x="6694" y="8086"/>
                      <a:pt x="6154" y="7974"/>
                      <a:pt x="5612" y="7974"/>
                    </a:cubicBezTo>
                    <a:cubicBezTo>
                      <a:pt x="2834" y="7974"/>
                      <a:pt x="1" y="10913"/>
                      <a:pt x="2820" y="13173"/>
                    </a:cubicBezTo>
                    <a:cubicBezTo>
                      <a:pt x="4688" y="14675"/>
                      <a:pt x="8124" y="14308"/>
                      <a:pt x="10358" y="14441"/>
                    </a:cubicBezTo>
                    <a:cubicBezTo>
                      <a:pt x="11854" y="14514"/>
                      <a:pt x="13338" y="14561"/>
                      <a:pt x="14814" y="14561"/>
                    </a:cubicBezTo>
                    <a:cubicBezTo>
                      <a:pt x="16728" y="14561"/>
                      <a:pt x="18630" y="14481"/>
                      <a:pt x="20532" y="14274"/>
                    </a:cubicBezTo>
                    <a:cubicBezTo>
                      <a:pt x="23735" y="13874"/>
                      <a:pt x="30873" y="12973"/>
                      <a:pt x="29339" y="8036"/>
                    </a:cubicBezTo>
                    <a:cubicBezTo>
                      <a:pt x="28620" y="5756"/>
                      <a:pt x="26878" y="4858"/>
                      <a:pt x="24974" y="4858"/>
                    </a:cubicBezTo>
                    <a:cubicBezTo>
                      <a:pt x="23341" y="4858"/>
                      <a:pt x="21590" y="5519"/>
                      <a:pt x="20266" y="6535"/>
                    </a:cubicBezTo>
                    <a:cubicBezTo>
                      <a:pt x="20486" y="2881"/>
                      <a:pt x="16779" y="0"/>
                      <a:pt x="132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0" name="Google Shape;1551;p49"/>
          <p:cNvGrpSpPr/>
          <p:nvPr/>
        </p:nvGrpSpPr>
        <p:grpSpPr>
          <a:xfrm>
            <a:off x="1115616" y="0"/>
            <a:ext cx="408957" cy="419426"/>
            <a:chOff x="7390410" y="1714112"/>
            <a:chExt cx="339694" cy="348418"/>
          </a:xfrm>
        </p:grpSpPr>
        <p:sp>
          <p:nvSpPr>
            <p:cNvPr id="1552" name="Google Shape;1552;p49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49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49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1555;p49"/>
          <p:cNvGrpSpPr/>
          <p:nvPr/>
        </p:nvGrpSpPr>
        <p:grpSpPr>
          <a:xfrm rot="-1785717">
            <a:off x="8012383" y="1833272"/>
            <a:ext cx="296925" cy="304551"/>
            <a:chOff x="7390410" y="1714112"/>
            <a:chExt cx="339694" cy="348418"/>
          </a:xfrm>
        </p:grpSpPr>
        <p:sp>
          <p:nvSpPr>
            <p:cNvPr id="1556" name="Google Shape;1556;p49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3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49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49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1568;p49"/>
          <p:cNvGrpSpPr/>
          <p:nvPr/>
        </p:nvGrpSpPr>
        <p:grpSpPr>
          <a:xfrm>
            <a:off x="4572000" y="4227934"/>
            <a:ext cx="706929" cy="682759"/>
            <a:chOff x="755600" y="1546046"/>
            <a:chExt cx="381135" cy="368104"/>
          </a:xfrm>
        </p:grpSpPr>
        <p:sp>
          <p:nvSpPr>
            <p:cNvPr id="1569" name="Google Shape;1569;p49"/>
            <p:cNvSpPr/>
            <p:nvPr/>
          </p:nvSpPr>
          <p:spPr>
            <a:xfrm>
              <a:off x="755600" y="1547600"/>
              <a:ext cx="368302" cy="366550"/>
            </a:xfrm>
            <a:custGeom>
              <a:avLst/>
              <a:gdLst/>
              <a:ahLst/>
              <a:cxnLst/>
              <a:rect l="l" t="t" r="r" b="b"/>
              <a:pathLst>
                <a:path w="10432" h="10337" extrusionOk="0">
                  <a:moveTo>
                    <a:pt x="2930" y="1"/>
                  </a:moveTo>
                  <a:cubicBezTo>
                    <a:pt x="2716" y="1"/>
                    <a:pt x="2573" y="96"/>
                    <a:pt x="2454" y="215"/>
                  </a:cubicBezTo>
                  <a:cubicBezTo>
                    <a:pt x="2358" y="120"/>
                    <a:pt x="2216" y="96"/>
                    <a:pt x="2073" y="96"/>
                  </a:cubicBezTo>
                  <a:cubicBezTo>
                    <a:pt x="1715" y="96"/>
                    <a:pt x="1430" y="358"/>
                    <a:pt x="1430" y="715"/>
                  </a:cubicBezTo>
                  <a:cubicBezTo>
                    <a:pt x="1430" y="834"/>
                    <a:pt x="1477" y="953"/>
                    <a:pt x="1525" y="1049"/>
                  </a:cubicBezTo>
                  <a:cubicBezTo>
                    <a:pt x="1406" y="1144"/>
                    <a:pt x="1287" y="1239"/>
                    <a:pt x="1192" y="1406"/>
                  </a:cubicBezTo>
                  <a:lnTo>
                    <a:pt x="1001" y="1787"/>
                  </a:lnTo>
                  <a:cubicBezTo>
                    <a:pt x="930" y="1906"/>
                    <a:pt x="810" y="2001"/>
                    <a:pt x="691" y="2049"/>
                  </a:cubicBezTo>
                  <a:lnTo>
                    <a:pt x="644" y="2144"/>
                  </a:lnTo>
                  <a:lnTo>
                    <a:pt x="644" y="2120"/>
                  </a:lnTo>
                  <a:cubicBezTo>
                    <a:pt x="596" y="2120"/>
                    <a:pt x="549" y="2144"/>
                    <a:pt x="525" y="2144"/>
                  </a:cubicBezTo>
                  <a:cubicBezTo>
                    <a:pt x="358" y="2215"/>
                    <a:pt x="239" y="2263"/>
                    <a:pt x="168" y="2382"/>
                  </a:cubicBezTo>
                  <a:cubicBezTo>
                    <a:pt x="72" y="2477"/>
                    <a:pt x="1" y="2620"/>
                    <a:pt x="1" y="2763"/>
                  </a:cubicBezTo>
                  <a:lnTo>
                    <a:pt x="1" y="2977"/>
                  </a:lnTo>
                  <a:cubicBezTo>
                    <a:pt x="1" y="2995"/>
                    <a:pt x="26" y="3001"/>
                    <a:pt x="65" y="3001"/>
                  </a:cubicBezTo>
                  <a:cubicBezTo>
                    <a:pt x="157" y="3001"/>
                    <a:pt x="326" y="2966"/>
                    <a:pt x="408" y="2966"/>
                  </a:cubicBezTo>
                  <a:cubicBezTo>
                    <a:pt x="432" y="2966"/>
                    <a:pt x="449" y="2969"/>
                    <a:pt x="453" y="2977"/>
                  </a:cubicBezTo>
                  <a:lnTo>
                    <a:pt x="96" y="3120"/>
                  </a:lnTo>
                  <a:cubicBezTo>
                    <a:pt x="120" y="3287"/>
                    <a:pt x="239" y="3406"/>
                    <a:pt x="406" y="3478"/>
                  </a:cubicBezTo>
                  <a:lnTo>
                    <a:pt x="834" y="3716"/>
                  </a:lnTo>
                  <a:cubicBezTo>
                    <a:pt x="1072" y="3882"/>
                    <a:pt x="1358" y="3930"/>
                    <a:pt x="1620" y="3930"/>
                  </a:cubicBezTo>
                  <a:lnTo>
                    <a:pt x="1787" y="3930"/>
                  </a:lnTo>
                  <a:cubicBezTo>
                    <a:pt x="2096" y="3930"/>
                    <a:pt x="2358" y="3835"/>
                    <a:pt x="2620" y="3692"/>
                  </a:cubicBezTo>
                  <a:lnTo>
                    <a:pt x="2692" y="3668"/>
                  </a:lnTo>
                  <a:cubicBezTo>
                    <a:pt x="2823" y="3584"/>
                    <a:pt x="2970" y="3543"/>
                    <a:pt x="3116" y="3543"/>
                  </a:cubicBezTo>
                  <a:cubicBezTo>
                    <a:pt x="3341" y="3543"/>
                    <a:pt x="3567" y="3638"/>
                    <a:pt x="3740" y="3811"/>
                  </a:cubicBezTo>
                  <a:cubicBezTo>
                    <a:pt x="4145" y="4287"/>
                    <a:pt x="4716" y="5145"/>
                    <a:pt x="4716" y="6383"/>
                  </a:cubicBezTo>
                  <a:cubicBezTo>
                    <a:pt x="4716" y="6669"/>
                    <a:pt x="4692" y="6978"/>
                    <a:pt x="4621" y="7288"/>
                  </a:cubicBezTo>
                  <a:cubicBezTo>
                    <a:pt x="4597" y="7431"/>
                    <a:pt x="4478" y="7597"/>
                    <a:pt x="4335" y="7621"/>
                  </a:cubicBezTo>
                  <a:cubicBezTo>
                    <a:pt x="4097" y="7669"/>
                    <a:pt x="3740" y="7859"/>
                    <a:pt x="3668" y="8264"/>
                  </a:cubicBezTo>
                  <a:lnTo>
                    <a:pt x="3097" y="8264"/>
                  </a:lnTo>
                  <a:cubicBezTo>
                    <a:pt x="2930" y="8264"/>
                    <a:pt x="2787" y="8502"/>
                    <a:pt x="2811" y="8741"/>
                  </a:cubicBezTo>
                  <a:lnTo>
                    <a:pt x="2859" y="9169"/>
                  </a:lnTo>
                  <a:cubicBezTo>
                    <a:pt x="2859" y="9217"/>
                    <a:pt x="2882" y="9288"/>
                    <a:pt x="2930" y="9312"/>
                  </a:cubicBezTo>
                  <a:cubicBezTo>
                    <a:pt x="2859" y="9336"/>
                    <a:pt x="2811" y="9336"/>
                    <a:pt x="2739" y="9336"/>
                  </a:cubicBezTo>
                  <a:cubicBezTo>
                    <a:pt x="2620" y="9336"/>
                    <a:pt x="2501" y="9312"/>
                    <a:pt x="2430" y="9217"/>
                  </a:cubicBezTo>
                  <a:cubicBezTo>
                    <a:pt x="2335" y="9145"/>
                    <a:pt x="2216" y="9098"/>
                    <a:pt x="2096" y="9098"/>
                  </a:cubicBezTo>
                  <a:cubicBezTo>
                    <a:pt x="1977" y="9098"/>
                    <a:pt x="1858" y="9145"/>
                    <a:pt x="1763" y="9217"/>
                  </a:cubicBezTo>
                  <a:cubicBezTo>
                    <a:pt x="1668" y="9312"/>
                    <a:pt x="1549" y="9336"/>
                    <a:pt x="1430" y="9336"/>
                  </a:cubicBezTo>
                  <a:cubicBezTo>
                    <a:pt x="1311" y="9336"/>
                    <a:pt x="1192" y="9312"/>
                    <a:pt x="1120" y="9217"/>
                  </a:cubicBezTo>
                  <a:cubicBezTo>
                    <a:pt x="1025" y="9145"/>
                    <a:pt x="906" y="9098"/>
                    <a:pt x="787" y="9098"/>
                  </a:cubicBezTo>
                  <a:cubicBezTo>
                    <a:pt x="668" y="9098"/>
                    <a:pt x="549" y="9145"/>
                    <a:pt x="453" y="9217"/>
                  </a:cubicBezTo>
                  <a:lnTo>
                    <a:pt x="120" y="9550"/>
                  </a:lnTo>
                  <a:cubicBezTo>
                    <a:pt x="72" y="9646"/>
                    <a:pt x="1" y="9765"/>
                    <a:pt x="1" y="9884"/>
                  </a:cubicBezTo>
                  <a:cubicBezTo>
                    <a:pt x="1" y="10027"/>
                    <a:pt x="48" y="10122"/>
                    <a:pt x="120" y="10217"/>
                  </a:cubicBezTo>
                  <a:cubicBezTo>
                    <a:pt x="215" y="10265"/>
                    <a:pt x="334" y="10336"/>
                    <a:pt x="453" y="10336"/>
                  </a:cubicBezTo>
                  <a:lnTo>
                    <a:pt x="9979" y="10336"/>
                  </a:lnTo>
                  <a:cubicBezTo>
                    <a:pt x="10217" y="10336"/>
                    <a:pt x="10432" y="10122"/>
                    <a:pt x="10432" y="9884"/>
                  </a:cubicBezTo>
                  <a:cubicBezTo>
                    <a:pt x="10432" y="9812"/>
                    <a:pt x="10408" y="9765"/>
                    <a:pt x="10360" y="9693"/>
                  </a:cubicBezTo>
                  <a:cubicBezTo>
                    <a:pt x="10360" y="9646"/>
                    <a:pt x="10312" y="9574"/>
                    <a:pt x="10289" y="9550"/>
                  </a:cubicBezTo>
                  <a:lnTo>
                    <a:pt x="9955" y="9217"/>
                  </a:lnTo>
                  <a:cubicBezTo>
                    <a:pt x="9881" y="9142"/>
                    <a:pt x="9779" y="9105"/>
                    <a:pt x="9672" y="9105"/>
                  </a:cubicBezTo>
                  <a:cubicBezTo>
                    <a:pt x="9607" y="9105"/>
                    <a:pt x="9541" y="9119"/>
                    <a:pt x="9479" y="9145"/>
                  </a:cubicBezTo>
                  <a:lnTo>
                    <a:pt x="9622" y="8693"/>
                  </a:lnTo>
                  <a:cubicBezTo>
                    <a:pt x="9622" y="8479"/>
                    <a:pt x="9503" y="8312"/>
                    <a:pt x="9336" y="8312"/>
                  </a:cubicBezTo>
                  <a:lnTo>
                    <a:pt x="7574" y="8312"/>
                  </a:lnTo>
                  <a:cubicBezTo>
                    <a:pt x="7717" y="8074"/>
                    <a:pt x="7931" y="7931"/>
                    <a:pt x="8217" y="7883"/>
                  </a:cubicBezTo>
                  <a:cubicBezTo>
                    <a:pt x="8574" y="7836"/>
                    <a:pt x="8884" y="7740"/>
                    <a:pt x="9122" y="7621"/>
                  </a:cubicBezTo>
                  <a:cubicBezTo>
                    <a:pt x="9908" y="7240"/>
                    <a:pt x="10432" y="6407"/>
                    <a:pt x="10432" y="5502"/>
                  </a:cubicBezTo>
                  <a:lnTo>
                    <a:pt x="10432" y="4430"/>
                  </a:lnTo>
                  <a:cubicBezTo>
                    <a:pt x="10432" y="3573"/>
                    <a:pt x="10003" y="2716"/>
                    <a:pt x="9336" y="2144"/>
                  </a:cubicBezTo>
                  <a:cubicBezTo>
                    <a:pt x="9026" y="1906"/>
                    <a:pt x="8669" y="1739"/>
                    <a:pt x="8312" y="1620"/>
                  </a:cubicBezTo>
                  <a:lnTo>
                    <a:pt x="6478" y="1072"/>
                  </a:lnTo>
                  <a:lnTo>
                    <a:pt x="6073" y="906"/>
                  </a:lnTo>
                  <a:cubicBezTo>
                    <a:pt x="6073" y="858"/>
                    <a:pt x="5883" y="810"/>
                    <a:pt x="5883" y="810"/>
                  </a:cubicBezTo>
                  <a:cubicBezTo>
                    <a:pt x="5669" y="748"/>
                    <a:pt x="5462" y="718"/>
                    <a:pt x="5258" y="718"/>
                  </a:cubicBezTo>
                  <a:cubicBezTo>
                    <a:pt x="5076" y="718"/>
                    <a:pt x="4896" y="742"/>
                    <a:pt x="4716" y="787"/>
                  </a:cubicBezTo>
                  <a:lnTo>
                    <a:pt x="4287" y="858"/>
                  </a:lnTo>
                  <a:cubicBezTo>
                    <a:pt x="4118" y="904"/>
                    <a:pt x="3949" y="930"/>
                    <a:pt x="3780" y="930"/>
                  </a:cubicBezTo>
                  <a:cubicBezTo>
                    <a:pt x="3687" y="930"/>
                    <a:pt x="3594" y="923"/>
                    <a:pt x="3502" y="906"/>
                  </a:cubicBezTo>
                  <a:cubicBezTo>
                    <a:pt x="3525" y="810"/>
                    <a:pt x="3549" y="715"/>
                    <a:pt x="3549" y="620"/>
                  </a:cubicBezTo>
                  <a:cubicBezTo>
                    <a:pt x="3549" y="263"/>
                    <a:pt x="3287" y="1"/>
                    <a:pt x="2930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19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" name="Google Shape;1570;p49"/>
            <p:cNvGrpSpPr/>
            <p:nvPr/>
          </p:nvGrpSpPr>
          <p:grpSpPr>
            <a:xfrm>
              <a:off x="755668" y="1546046"/>
              <a:ext cx="381067" cy="366555"/>
              <a:chOff x="271565" y="1131207"/>
              <a:chExt cx="439473" cy="422737"/>
            </a:xfrm>
          </p:grpSpPr>
          <p:sp>
            <p:nvSpPr>
              <p:cNvPr id="1571" name="Google Shape;1571;p49"/>
              <p:cNvSpPr/>
              <p:nvPr/>
            </p:nvSpPr>
            <p:spPr>
              <a:xfrm>
                <a:off x="335732" y="1140380"/>
                <a:ext cx="50810" cy="50810"/>
              </a:xfrm>
              <a:custGeom>
                <a:avLst/>
                <a:gdLst/>
                <a:ahLst/>
                <a:cxnLst/>
                <a:rect l="l" t="t" r="r" b="b"/>
                <a:pathLst>
                  <a:path w="1263" h="1263" extrusionOk="0">
                    <a:moveTo>
                      <a:pt x="644" y="1"/>
                    </a:moveTo>
                    <a:cubicBezTo>
                      <a:pt x="286" y="1"/>
                      <a:pt x="1" y="263"/>
                      <a:pt x="1" y="620"/>
                    </a:cubicBezTo>
                    <a:cubicBezTo>
                      <a:pt x="1" y="977"/>
                      <a:pt x="286" y="1263"/>
                      <a:pt x="644" y="1263"/>
                    </a:cubicBezTo>
                    <a:cubicBezTo>
                      <a:pt x="1001" y="1263"/>
                      <a:pt x="1263" y="977"/>
                      <a:pt x="1263" y="620"/>
                    </a:cubicBezTo>
                    <a:cubicBezTo>
                      <a:pt x="1263" y="310"/>
                      <a:pt x="1001" y="1"/>
                      <a:pt x="6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2" name="Google Shape;1572;p49"/>
              <p:cNvSpPr/>
              <p:nvPr/>
            </p:nvSpPr>
            <p:spPr>
              <a:xfrm>
                <a:off x="391290" y="1173931"/>
                <a:ext cx="306633" cy="317133"/>
              </a:xfrm>
              <a:custGeom>
                <a:avLst/>
                <a:gdLst/>
                <a:ahLst/>
                <a:cxnLst/>
                <a:rect l="l" t="t" r="r" b="b"/>
                <a:pathLst>
                  <a:path w="7622" h="7883" extrusionOk="0">
                    <a:moveTo>
                      <a:pt x="3121" y="0"/>
                    </a:moveTo>
                    <a:cubicBezTo>
                      <a:pt x="3121" y="0"/>
                      <a:pt x="1" y="4763"/>
                      <a:pt x="4430" y="7883"/>
                    </a:cubicBezTo>
                    <a:lnTo>
                      <a:pt x="4621" y="7883"/>
                    </a:lnTo>
                    <a:cubicBezTo>
                      <a:pt x="4621" y="7407"/>
                      <a:pt x="4931" y="7026"/>
                      <a:pt x="5407" y="6978"/>
                    </a:cubicBezTo>
                    <a:cubicBezTo>
                      <a:pt x="5764" y="6906"/>
                      <a:pt x="6074" y="6811"/>
                      <a:pt x="6312" y="6692"/>
                    </a:cubicBezTo>
                    <a:cubicBezTo>
                      <a:pt x="7121" y="6311"/>
                      <a:pt x="7622" y="5478"/>
                      <a:pt x="7622" y="4596"/>
                    </a:cubicBezTo>
                    <a:lnTo>
                      <a:pt x="7622" y="3525"/>
                    </a:lnTo>
                    <a:cubicBezTo>
                      <a:pt x="7622" y="2644"/>
                      <a:pt x="7193" y="1786"/>
                      <a:pt x="6526" y="1215"/>
                    </a:cubicBezTo>
                    <a:cubicBezTo>
                      <a:pt x="6216" y="977"/>
                      <a:pt x="5859" y="810"/>
                      <a:pt x="5502" y="691"/>
                    </a:cubicBezTo>
                    <a:lnTo>
                      <a:pt x="3668" y="143"/>
                    </a:lnTo>
                    <a:lnTo>
                      <a:pt x="3121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3" name="Google Shape;1573;p49"/>
              <p:cNvSpPr/>
              <p:nvPr/>
            </p:nvSpPr>
            <p:spPr>
              <a:xfrm>
                <a:off x="282105" y="1136558"/>
                <a:ext cx="287443" cy="354507"/>
              </a:xfrm>
              <a:custGeom>
                <a:avLst/>
                <a:gdLst/>
                <a:ahLst/>
                <a:cxnLst/>
                <a:rect l="l" t="t" r="r" b="b"/>
                <a:pathLst>
                  <a:path w="7145" h="8812" extrusionOk="0">
                    <a:moveTo>
                      <a:pt x="2834" y="1"/>
                    </a:moveTo>
                    <a:cubicBezTo>
                      <a:pt x="2477" y="1"/>
                      <a:pt x="2215" y="286"/>
                      <a:pt x="2215" y="643"/>
                    </a:cubicBezTo>
                    <a:lnTo>
                      <a:pt x="2215" y="763"/>
                    </a:lnTo>
                    <a:cubicBezTo>
                      <a:pt x="1762" y="786"/>
                      <a:pt x="1334" y="1025"/>
                      <a:pt x="1096" y="1406"/>
                    </a:cubicBezTo>
                    <a:lnTo>
                      <a:pt x="905" y="1787"/>
                    </a:lnTo>
                    <a:cubicBezTo>
                      <a:pt x="834" y="1906"/>
                      <a:pt x="714" y="2001"/>
                      <a:pt x="595" y="2072"/>
                    </a:cubicBezTo>
                    <a:lnTo>
                      <a:pt x="0" y="3096"/>
                    </a:lnTo>
                    <a:cubicBezTo>
                      <a:pt x="24" y="3287"/>
                      <a:pt x="143" y="3406"/>
                      <a:pt x="310" y="3501"/>
                    </a:cubicBezTo>
                    <a:lnTo>
                      <a:pt x="738" y="3739"/>
                    </a:lnTo>
                    <a:cubicBezTo>
                      <a:pt x="976" y="3882"/>
                      <a:pt x="1262" y="3930"/>
                      <a:pt x="1524" y="3930"/>
                    </a:cubicBezTo>
                    <a:lnTo>
                      <a:pt x="1691" y="3930"/>
                    </a:lnTo>
                    <a:cubicBezTo>
                      <a:pt x="2000" y="3930"/>
                      <a:pt x="2262" y="3858"/>
                      <a:pt x="2524" y="3692"/>
                    </a:cubicBezTo>
                    <a:lnTo>
                      <a:pt x="2596" y="3668"/>
                    </a:lnTo>
                    <a:cubicBezTo>
                      <a:pt x="2727" y="3583"/>
                      <a:pt x="2874" y="3543"/>
                      <a:pt x="3020" y="3543"/>
                    </a:cubicBezTo>
                    <a:cubicBezTo>
                      <a:pt x="3245" y="3543"/>
                      <a:pt x="3471" y="3638"/>
                      <a:pt x="3644" y="3811"/>
                    </a:cubicBezTo>
                    <a:cubicBezTo>
                      <a:pt x="4049" y="4287"/>
                      <a:pt x="4620" y="5168"/>
                      <a:pt x="4620" y="6383"/>
                    </a:cubicBezTo>
                    <a:cubicBezTo>
                      <a:pt x="4620" y="6669"/>
                      <a:pt x="4596" y="6978"/>
                      <a:pt x="4525" y="7312"/>
                    </a:cubicBezTo>
                    <a:cubicBezTo>
                      <a:pt x="4501" y="7454"/>
                      <a:pt x="4382" y="7597"/>
                      <a:pt x="4239" y="7621"/>
                    </a:cubicBezTo>
                    <a:cubicBezTo>
                      <a:pt x="3929" y="7716"/>
                      <a:pt x="3477" y="7955"/>
                      <a:pt x="3548" y="8574"/>
                    </a:cubicBezTo>
                    <a:lnTo>
                      <a:pt x="7144" y="8812"/>
                    </a:lnTo>
                    <a:cubicBezTo>
                      <a:pt x="4382" y="6264"/>
                      <a:pt x="5311" y="2453"/>
                      <a:pt x="5930" y="834"/>
                    </a:cubicBezTo>
                    <a:lnTo>
                      <a:pt x="5787" y="810"/>
                    </a:lnTo>
                    <a:cubicBezTo>
                      <a:pt x="5573" y="747"/>
                      <a:pt x="5366" y="718"/>
                      <a:pt x="5162" y="718"/>
                    </a:cubicBezTo>
                    <a:cubicBezTo>
                      <a:pt x="4980" y="718"/>
                      <a:pt x="4800" y="741"/>
                      <a:pt x="4620" y="786"/>
                    </a:cubicBezTo>
                    <a:lnTo>
                      <a:pt x="4191" y="882"/>
                    </a:lnTo>
                    <a:cubicBezTo>
                      <a:pt x="4030" y="911"/>
                      <a:pt x="3868" y="931"/>
                      <a:pt x="3706" y="931"/>
                    </a:cubicBezTo>
                    <a:cubicBezTo>
                      <a:pt x="3606" y="931"/>
                      <a:pt x="3506" y="924"/>
                      <a:pt x="3406" y="905"/>
                    </a:cubicBezTo>
                    <a:cubicBezTo>
                      <a:pt x="3429" y="810"/>
                      <a:pt x="3453" y="715"/>
                      <a:pt x="3453" y="643"/>
                    </a:cubicBezTo>
                    <a:cubicBezTo>
                      <a:pt x="3453" y="286"/>
                      <a:pt x="3191" y="1"/>
                      <a:pt x="283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4" name="Google Shape;1574;p49"/>
              <p:cNvSpPr/>
              <p:nvPr/>
            </p:nvSpPr>
            <p:spPr>
              <a:xfrm>
                <a:off x="343416" y="1216093"/>
                <a:ext cx="49845" cy="38339"/>
              </a:xfrm>
              <a:custGeom>
                <a:avLst/>
                <a:gdLst/>
                <a:ahLst/>
                <a:cxnLst/>
                <a:rect l="l" t="t" r="r" b="b"/>
                <a:pathLst>
                  <a:path w="1239" h="953" extrusionOk="0">
                    <a:moveTo>
                      <a:pt x="619" y="0"/>
                    </a:moveTo>
                    <a:cubicBezTo>
                      <a:pt x="262" y="0"/>
                      <a:pt x="0" y="214"/>
                      <a:pt x="0" y="476"/>
                    </a:cubicBezTo>
                    <a:cubicBezTo>
                      <a:pt x="0" y="738"/>
                      <a:pt x="286" y="953"/>
                      <a:pt x="619" y="953"/>
                    </a:cubicBezTo>
                    <a:cubicBezTo>
                      <a:pt x="977" y="953"/>
                      <a:pt x="1239" y="738"/>
                      <a:pt x="1239" y="476"/>
                    </a:cubicBezTo>
                    <a:cubicBezTo>
                      <a:pt x="1239" y="214"/>
                      <a:pt x="977" y="0"/>
                      <a:pt x="61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5" name="Google Shape;1575;p49"/>
              <p:cNvSpPr/>
              <p:nvPr/>
            </p:nvSpPr>
            <p:spPr>
              <a:xfrm>
                <a:off x="460284" y="1492955"/>
                <a:ext cx="237639" cy="59420"/>
              </a:xfrm>
              <a:custGeom>
                <a:avLst/>
                <a:gdLst/>
                <a:ahLst/>
                <a:cxnLst/>
                <a:rect l="l" t="t" r="r" b="b"/>
                <a:pathLst>
                  <a:path w="5907" h="1477" extrusionOk="0">
                    <a:moveTo>
                      <a:pt x="1382" y="0"/>
                    </a:moveTo>
                    <a:cubicBezTo>
                      <a:pt x="1" y="929"/>
                      <a:pt x="1072" y="1477"/>
                      <a:pt x="1072" y="1477"/>
                    </a:cubicBezTo>
                    <a:lnTo>
                      <a:pt x="5454" y="1477"/>
                    </a:lnTo>
                    <a:cubicBezTo>
                      <a:pt x="5692" y="1477"/>
                      <a:pt x="5907" y="1263"/>
                      <a:pt x="5907" y="1024"/>
                    </a:cubicBezTo>
                    <a:cubicBezTo>
                      <a:pt x="5907" y="977"/>
                      <a:pt x="5883" y="905"/>
                      <a:pt x="5835" y="858"/>
                    </a:cubicBezTo>
                    <a:cubicBezTo>
                      <a:pt x="5835" y="786"/>
                      <a:pt x="5787" y="739"/>
                      <a:pt x="5764" y="715"/>
                    </a:cubicBezTo>
                    <a:lnTo>
                      <a:pt x="5430" y="381"/>
                    </a:lnTo>
                    <a:cubicBezTo>
                      <a:pt x="5335" y="286"/>
                      <a:pt x="5222" y="239"/>
                      <a:pt x="5112" y="239"/>
                    </a:cubicBezTo>
                    <a:cubicBezTo>
                      <a:pt x="5002" y="239"/>
                      <a:pt x="4894" y="286"/>
                      <a:pt x="4811" y="381"/>
                    </a:cubicBezTo>
                    <a:cubicBezTo>
                      <a:pt x="4740" y="429"/>
                      <a:pt x="4692" y="477"/>
                      <a:pt x="4621" y="477"/>
                    </a:cubicBezTo>
                    <a:cubicBezTo>
                      <a:pt x="4478" y="477"/>
                      <a:pt x="4287" y="358"/>
                      <a:pt x="4168" y="239"/>
                    </a:cubicBezTo>
                    <a:cubicBezTo>
                      <a:pt x="4168" y="239"/>
                      <a:pt x="2834" y="24"/>
                      <a:pt x="138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6" name="Google Shape;1576;p49"/>
              <p:cNvSpPr/>
              <p:nvPr/>
            </p:nvSpPr>
            <p:spPr>
              <a:xfrm>
                <a:off x="278243" y="1492955"/>
                <a:ext cx="238604" cy="59420"/>
              </a:xfrm>
              <a:custGeom>
                <a:avLst/>
                <a:gdLst/>
                <a:ahLst/>
                <a:cxnLst/>
                <a:rect l="l" t="t" r="r" b="b"/>
                <a:pathLst>
                  <a:path w="5931" h="1477" extrusionOk="0">
                    <a:moveTo>
                      <a:pt x="5931" y="0"/>
                    </a:moveTo>
                    <a:lnTo>
                      <a:pt x="5931" y="0"/>
                    </a:lnTo>
                    <a:cubicBezTo>
                      <a:pt x="5121" y="24"/>
                      <a:pt x="3692" y="120"/>
                      <a:pt x="3073" y="381"/>
                    </a:cubicBezTo>
                    <a:cubicBezTo>
                      <a:pt x="2978" y="477"/>
                      <a:pt x="2859" y="501"/>
                      <a:pt x="2739" y="501"/>
                    </a:cubicBezTo>
                    <a:cubicBezTo>
                      <a:pt x="2620" y="501"/>
                      <a:pt x="2501" y="477"/>
                      <a:pt x="2406" y="381"/>
                    </a:cubicBezTo>
                    <a:cubicBezTo>
                      <a:pt x="2335" y="286"/>
                      <a:pt x="2216" y="262"/>
                      <a:pt x="2096" y="262"/>
                    </a:cubicBezTo>
                    <a:cubicBezTo>
                      <a:pt x="1977" y="262"/>
                      <a:pt x="1858" y="286"/>
                      <a:pt x="1763" y="381"/>
                    </a:cubicBezTo>
                    <a:cubicBezTo>
                      <a:pt x="1668" y="477"/>
                      <a:pt x="1549" y="501"/>
                      <a:pt x="1430" y="501"/>
                    </a:cubicBezTo>
                    <a:cubicBezTo>
                      <a:pt x="1311" y="501"/>
                      <a:pt x="1192" y="477"/>
                      <a:pt x="1096" y="381"/>
                    </a:cubicBezTo>
                    <a:cubicBezTo>
                      <a:pt x="1025" y="286"/>
                      <a:pt x="906" y="262"/>
                      <a:pt x="787" y="262"/>
                    </a:cubicBezTo>
                    <a:cubicBezTo>
                      <a:pt x="668" y="262"/>
                      <a:pt x="549" y="286"/>
                      <a:pt x="453" y="381"/>
                    </a:cubicBezTo>
                    <a:lnTo>
                      <a:pt x="120" y="715"/>
                    </a:lnTo>
                    <a:cubicBezTo>
                      <a:pt x="72" y="786"/>
                      <a:pt x="1" y="905"/>
                      <a:pt x="1" y="1024"/>
                    </a:cubicBezTo>
                    <a:cubicBezTo>
                      <a:pt x="1" y="1191"/>
                      <a:pt x="48" y="1263"/>
                      <a:pt x="120" y="1358"/>
                    </a:cubicBezTo>
                    <a:cubicBezTo>
                      <a:pt x="215" y="1429"/>
                      <a:pt x="334" y="1477"/>
                      <a:pt x="453" y="1477"/>
                    </a:cubicBezTo>
                    <a:lnTo>
                      <a:pt x="5597" y="1477"/>
                    </a:lnTo>
                    <a:cubicBezTo>
                      <a:pt x="5216" y="739"/>
                      <a:pt x="5812" y="72"/>
                      <a:pt x="593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7" name="Google Shape;1577;p49"/>
              <p:cNvSpPr/>
              <p:nvPr/>
            </p:nvSpPr>
            <p:spPr>
              <a:xfrm>
                <a:off x="463181" y="1470909"/>
                <a:ext cx="202156" cy="80219"/>
              </a:xfrm>
              <a:custGeom>
                <a:avLst/>
                <a:gdLst/>
                <a:ahLst/>
                <a:cxnLst/>
                <a:rect l="l" t="t" r="r" b="b"/>
                <a:pathLst>
                  <a:path w="5025" h="1994" extrusionOk="0">
                    <a:moveTo>
                      <a:pt x="810" y="1"/>
                    </a:moveTo>
                    <a:cubicBezTo>
                      <a:pt x="810" y="1"/>
                      <a:pt x="0" y="596"/>
                      <a:pt x="857" y="1525"/>
                    </a:cubicBezTo>
                    <a:cubicBezTo>
                      <a:pt x="870" y="1528"/>
                      <a:pt x="883" y="1530"/>
                      <a:pt x="895" y="1530"/>
                    </a:cubicBezTo>
                    <a:cubicBezTo>
                      <a:pt x="977" y="1530"/>
                      <a:pt x="1051" y="1468"/>
                      <a:pt x="1072" y="1406"/>
                    </a:cubicBezTo>
                    <a:lnTo>
                      <a:pt x="1215" y="1049"/>
                    </a:lnTo>
                    <a:cubicBezTo>
                      <a:pt x="1259" y="959"/>
                      <a:pt x="1330" y="917"/>
                      <a:pt x="1398" y="917"/>
                    </a:cubicBezTo>
                    <a:cubicBezTo>
                      <a:pt x="1474" y="917"/>
                      <a:pt x="1546" y="971"/>
                      <a:pt x="1572" y="1072"/>
                    </a:cubicBezTo>
                    <a:lnTo>
                      <a:pt x="1881" y="1834"/>
                    </a:lnTo>
                    <a:cubicBezTo>
                      <a:pt x="1908" y="1939"/>
                      <a:pt x="1984" y="1994"/>
                      <a:pt x="2064" y="1994"/>
                    </a:cubicBezTo>
                    <a:cubicBezTo>
                      <a:pt x="2129" y="1994"/>
                      <a:pt x="2196" y="1957"/>
                      <a:pt x="2239" y="1882"/>
                    </a:cubicBezTo>
                    <a:lnTo>
                      <a:pt x="2667" y="1072"/>
                    </a:lnTo>
                    <a:cubicBezTo>
                      <a:pt x="2720" y="1007"/>
                      <a:pt x="2786" y="970"/>
                      <a:pt x="2852" y="970"/>
                    </a:cubicBezTo>
                    <a:cubicBezTo>
                      <a:pt x="2905" y="970"/>
                      <a:pt x="2958" y="995"/>
                      <a:pt x="3001" y="1049"/>
                    </a:cubicBezTo>
                    <a:lnTo>
                      <a:pt x="3144" y="1215"/>
                    </a:lnTo>
                    <a:cubicBezTo>
                      <a:pt x="3191" y="1275"/>
                      <a:pt x="3245" y="1305"/>
                      <a:pt x="3298" y="1305"/>
                    </a:cubicBezTo>
                    <a:cubicBezTo>
                      <a:pt x="3352" y="1305"/>
                      <a:pt x="3405" y="1275"/>
                      <a:pt x="3453" y="1215"/>
                    </a:cubicBezTo>
                    <a:lnTo>
                      <a:pt x="3715" y="882"/>
                    </a:lnTo>
                    <a:cubicBezTo>
                      <a:pt x="3750" y="829"/>
                      <a:pt x="3796" y="805"/>
                      <a:pt x="3842" y="805"/>
                    </a:cubicBezTo>
                    <a:cubicBezTo>
                      <a:pt x="3921" y="805"/>
                      <a:pt x="4004" y="872"/>
                      <a:pt x="4048" y="977"/>
                    </a:cubicBezTo>
                    <a:lnTo>
                      <a:pt x="4239" y="1620"/>
                    </a:lnTo>
                    <a:cubicBezTo>
                      <a:pt x="4275" y="1715"/>
                      <a:pt x="4358" y="1763"/>
                      <a:pt x="4441" y="1763"/>
                    </a:cubicBezTo>
                    <a:cubicBezTo>
                      <a:pt x="4525" y="1763"/>
                      <a:pt x="4608" y="1715"/>
                      <a:pt x="4644" y="1620"/>
                    </a:cubicBezTo>
                    <a:lnTo>
                      <a:pt x="5025" y="382"/>
                    </a:lnTo>
                    <a:cubicBezTo>
                      <a:pt x="5025" y="191"/>
                      <a:pt x="4906" y="1"/>
                      <a:pt x="47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8" name="Google Shape;1578;p49"/>
              <p:cNvSpPr/>
              <p:nvPr/>
            </p:nvSpPr>
            <p:spPr>
              <a:xfrm>
                <a:off x="390364" y="1469944"/>
                <a:ext cx="107334" cy="80581"/>
              </a:xfrm>
              <a:custGeom>
                <a:avLst/>
                <a:gdLst/>
                <a:ahLst/>
                <a:cxnLst/>
                <a:rect l="l" t="t" r="r" b="b"/>
                <a:pathLst>
                  <a:path w="2668" h="2003" extrusionOk="0">
                    <a:moveTo>
                      <a:pt x="310" y="1"/>
                    </a:moveTo>
                    <a:cubicBezTo>
                      <a:pt x="143" y="1"/>
                      <a:pt x="0" y="239"/>
                      <a:pt x="24" y="477"/>
                    </a:cubicBezTo>
                    <a:lnTo>
                      <a:pt x="72" y="882"/>
                    </a:lnTo>
                    <a:cubicBezTo>
                      <a:pt x="72" y="977"/>
                      <a:pt x="119" y="1049"/>
                      <a:pt x="143" y="1073"/>
                    </a:cubicBezTo>
                    <a:lnTo>
                      <a:pt x="881" y="1930"/>
                    </a:lnTo>
                    <a:cubicBezTo>
                      <a:pt x="920" y="1978"/>
                      <a:pt x="970" y="2003"/>
                      <a:pt x="1020" y="2003"/>
                    </a:cubicBezTo>
                    <a:cubicBezTo>
                      <a:pt x="1095" y="2003"/>
                      <a:pt x="1172" y="1948"/>
                      <a:pt x="1215" y="1835"/>
                    </a:cubicBezTo>
                    <a:lnTo>
                      <a:pt x="1548" y="930"/>
                    </a:lnTo>
                    <a:cubicBezTo>
                      <a:pt x="1578" y="810"/>
                      <a:pt x="1645" y="756"/>
                      <a:pt x="1721" y="756"/>
                    </a:cubicBezTo>
                    <a:cubicBezTo>
                      <a:pt x="1766" y="756"/>
                      <a:pt x="1813" y="775"/>
                      <a:pt x="1858" y="811"/>
                    </a:cubicBezTo>
                    <a:lnTo>
                      <a:pt x="2572" y="1454"/>
                    </a:lnTo>
                    <a:cubicBezTo>
                      <a:pt x="2620" y="1477"/>
                      <a:pt x="2644" y="1525"/>
                      <a:pt x="2667" y="1525"/>
                    </a:cubicBezTo>
                    <a:cubicBezTo>
                      <a:pt x="2405" y="930"/>
                      <a:pt x="2477" y="358"/>
                      <a:pt x="264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9" name="Google Shape;1579;p49"/>
              <p:cNvSpPr/>
              <p:nvPr/>
            </p:nvSpPr>
            <p:spPr>
              <a:xfrm>
                <a:off x="278243" y="1221805"/>
                <a:ext cx="30695" cy="42201"/>
              </a:xfrm>
              <a:custGeom>
                <a:avLst/>
                <a:gdLst/>
                <a:ahLst/>
                <a:cxnLst/>
                <a:rect l="l" t="t" r="r" b="b"/>
                <a:pathLst>
                  <a:path w="763" h="1049" extrusionOk="0">
                    <a:moveTo>
                      <a:pt x="644" y="1"/>
                    </a:moveTo>
                    <a:cubicBezTo>
                      <a:pt x="596" y="1"/>
                      <a:pt x="549" y="25"/>
                      <a:pt x="525" y="25"/>
                    </a:cubicBezTo>
                    <a:cubicBezTo>
                      <a:pt x="358" y="96"/>
                      <a:pt x="239" y="144"/>
                      <a:pt x="168" y="263"/>
                    </a:cubicBezTo>
                    <a:cubicBezTo>
                      <a:pt x="72" y="358"/>
                      <a:pt x="1" y="501"/>
                      <a:pt x="1" y="668"/>
                    </a:cubicBezTo>
                    <a:lnTo>
                      <a:pt x="1" y="858"/>
                    </a:lnTo>
                    <a:cubicBezTo>
                      <a:pt x="1" y="930"/>
                      <a:pt x="1" y="977"/>
                      <a:pt x="48" y="1049"/>
                    </a:cubicBezTo>
                    <a:lnTo>
                      <a:pt x="358" y="906"/>
                    </a:lnTo>
                    <a:cubicBezTo>
                      <a:pt x="644" y="787"/>
                      <a:pt x="763" y="477"/>
                      <a:pt x="691" y="192"/>
                    </a:cubicBezTo>
                    <a:cubicBezTo>
                      <a:pt x="668" y="120"/>
                      <a:pt x="668" y="72"/>
                      <a:pt x="64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0" name="Google Shape;1580;p49"/>
              <p:cNvSpPr/>
              <p:nvPr/>
            </p:nvSpPr>
            <p:spPr>
              <a:xfrm>
                <a:off x="348203" y="1200242"/>
                <a:ext cx="11546" cy="21604"/>
              </a:xfrm>
              <a:custGeom>
                <a:avLst/>
                <a:gdLst/>
                <a:ahLst/>
                <a:cxnLst/>
                <a:rect l="l" t="t" r="r" b="b"/>
                <a:pathLst>
                  <a:path w="287" h="537" extrusionOk="0">
                    <a:moveTo>
                      <a:pt x="96" y="0"/>
                    </a:moveTo>
                    <a:cubicBezTo>
                      <a:pt x="32" y="0"/>
                      <a:pt x="0" y="78"/>
                      <a:pt x="0" y="156"/>
                    </a:cubicBezTo>
                    <a:lnTo>
                      <a:pt x="0" y="394"/>
                    </a:lnTo>
                    <a:cubicBezTo>
                      <a:pt x="0" y="489"/>
                      <a:pt x="48" y="537"/>
                      <a:pt x="143" y="537"/>
                    </a:cubicBezTo>
                    <a:cubicBezTo>
                      <a:pt x="238" y="537"/>
                      <a:pt x="286" y="489"/>
                      <a:pt x="286" y="394"/>
                    </a:cubicBezTo>
                    <a:lnTo>
                      <a:pt x="286" y="156"/>
                    </a:lnTo>
                    <a:cubicBezTo>
                      <a:pt x="286" y="61"/>
                      <a:pt x="238" y="13"/>
                      <a:pt x="143" y="13"/>
                    </a:cubicBezTo>
                    <a:cubicBezTo>
                      <a:pt x="126" y="4"/>
                      <a:pt x="110" y="0"/>
                      <a:pt x="9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1" name="Google Shape;1581;p49"/>
              <p:cNvSpPr/>
              <p:nvPr/>
            </p:nvSpPr>
            <p:spPr>
              <a:xfrm>
                <a:off x="271565" y="1131207"/>
                <a:ext cx="439473" cy="422737"/>
              </a:xfrm>
              <a:custGeom>
                <a:avLst/>
                <a:gdLst/>
                <a:ahLst/>
                <a:cxnLst/>
                <a:rect l="l" t="t" r="r" b="b"/>
                <a:pathLst>
                  <a:path w="10924" h="10508" extrusionOk="0">
                    <a:moveTo>
                      <a:pt x="2242" y="401"/>
                    </a:moveTo>
                    <a:cubicBezTo>
                      <a:pt x="2288" y="401"/>
                      <a:pt x="2334" y="407"/>
                      <a:pt x="2382" y="419"/>
                    </a:cubicBezTo>
                    <a:cubicBezTo>
                      <a:pt x="2286" y="538"/>
                      <a:pt x="2262" y="681"/>
                      <a:pt x="2239" y="824"/>
                    </a:cubicBezTo>
                    <a:cubicBezTo>
                      <a:pt x="2072" y="848"/>
                      <a:pt x="1905" y="896"/>
                      <a:pt x="1786" y="967"/>
                    </a:cubicBezTo>
                    <a:cubicBezTo>
                      <a:pt x="1704" y="657"/>
                      <a:pt x="1944" y="401"/>
                      <a:pt x="2242" y="401"/>
                    </a:cubicBezTo>
                    <a:close/>
                    <a:moveTo>
                      <a:pt x="643" y="2467"/>
                    </a:moveTo>
                    <a:lnTo>
                      <a:pt x="643" y="2467"/>
                    </a:lnTo>
                    <a:cubicBezTo>
                      <a:pt x="834" y="3039"/>
                      <a:pt x="381" y="3086"/>
                      <a:pt x="334" y="3158"/>
                    </a:cubicBezTo>
                    <a:cubicBezTo>
                      <a:pt x="334" y="2848"/>
                      <a:pt x="357" y="2563"/>
                      <a:pt x="643" y="2467"/>
                    </a:cubicBezTo>
                    <a:close/>
                    <a:moveTo>
                      <a:pt x="4763" y="9373"/>
                    </a:moveTo>
                    <a:lnTo>
                      <a:pt x="5430" y="9993"/>
                    </a:lnTo>
                    <a:cubicBezTo>
                      <a:pt x="5507" y="10051"/>
                      <a:pt x="5596" y="10081"/>
                      <a:pt x="5681" y="10081"/>
                    </a:cubicBezTo>
                    <a:cubicBezTo>
                      <a:pt x="5805" y="10081"/>
                      <a:pt x="5921" y="10015"/>
                      <a:pt x="5978" y="9874"/>
                    </a:cubicBezTo>
                    <a:cubicBezTo>
                      <a:pt x="6097" y="9612"/>
                      <a:pt x="6120" y="9493"/>
                      <a:pt x="6192" y="9493"/>
                    </a:cubicBezTo>
                    <a:cubicBezTo>
                      <a:pt x="6216" y="9493"/>
                      <a:pt x="6216" y="9516"/>
                      <a:pt x="6549" y="10326"/>
                    </a:cubicBezTo>
                    <a:lnTo>
                      <a:pt x="4334" y="10326"/>
                    </a:lnTo>
                    <a:lnTo>
                      <a:pt x="4668" y="9397"/>
                    </a:lnTo>
                    <a:cubicBezTo>
                      <a:pt x="4692" y="9397"/>
                      <a:pt x="4739" y="9373"/>
                      <a:pt x="4763" y="9373"/>
                    </a:cubicBezTo>
                    <a:close/>
                    <a:moveTo>
                      <a:pt x="8595" y="9399"/>
                    </a:moveTo>
                    <a:cubicBezTo>
                      <a:pt x="8638" y="9399"/>
                      <a:pt x="8694" y="9627"/>
                      <a:pt x="8835" y="10112"/>
                    </a:cubicBezTo>
                    <a:cubicBezTo>
                      <a:pt x="8859" y="10207"/>
                      <a:pt x="8931" y="10302"/>
                      <a:pt x="8978" y="10326"/>
                    </a:cubicBezTo>
                    <a:lnTo>
                      <a:pt x="7168" y="10326"/>
                    </a:lnTo>
                    <a:cubicBezTo>
                      <a:pt x="7621" y="9516"/>
                      <a:pt x="7597" y="9588"/>
                      <a:pt x="7597" y="9540"/>
                    </a:cubicBezTo>
                    <a:lnTo>
                      <a:pt x="7597" y="9540"/>
                    </a:lnTo>
                    <a:cubicBezTo>
                      <a:pt x="7716" y="9635"/>
                      <a:pt x="7716" y="9659"/>
                      <a:pt x="7764" y="9755"/>
                    </a:cubicBezTo>
                    <a:cubicBezTo>
                      <a:pt x="7835" y="9838"/>
                      <a:pt x="7930" y="9880"/>
                      <a:pt x="8029" y="9880"/>
                    </a:cubicBezTo>
                    <a:cubicBezTo>
                      <a:pt x="8127" y="9880"/>
                      <a:pt x="8228" y="9838"/>
                      <a:pt x="8311" y="9755"/>
                    </a:cubicBezTo>
                    <a:lnTo>
                      <a:pt x="8573" y="9421"/>
                    </a:lnTo>
                    <a:cubicBezTo>
                      <a:pt x="8581" y="9407"/>
                      <a:pt x="8588" y="9399"/>
                      <a:pt x="8595" y="9399"/>
                    </a:cubicBezTo>
                    <a:close/>
                    <a:moveTo>
                      <a:pt x="9788" y="9373"/>
                    </a:moveTo>
                    <a:cubicBezTo>
                      <a:pt x="10026" y="9373"/>
                      <a:pt x="10383" y="9874"/>
                      <a:pt x="10407" y="9897"/>
                    </a:cubicBezTo>
                    <a:cubicBezTo>
                      <a:pt x="10478" y="10088"/>
                      <a:pt x="10359" y="10326"/>
                      <a:pt x="10145" y="10326"/>
                    </a:cubicBezTo>
                    <a:lnTo>
                      <a:pt x="9407" y="10326"/>
                    </a:lnTo>
                    <a:cubicBezTo>
                      <a:pt x="9454" y="10255"/>
                      <a:pt x="9526" y="10207"/>
                      <a:pt x="9550" y="10112"/>
                    </a:cubicBezTo>
                    <a:lnTo>
                      <a:pt x="9788" y="9373"/>
                    </a:lnTo>
                    <a:close/>
                    <a:moveTo>
                      <a:pt x="9502" y="8635"/>
                    </a:moveTo>
                    <a:cubicBezTo>
                      <a:pt x="9550" y="8635"/>
                      <a:pt x="9645" y="8707"/>
                      <a:pt x="9645" y="8873"/>
                    </a:cubicBezTo>
                    <a:lnTo>
                      <a:pt x="9264" y="10064"/>
                    </a:lnTo>
                    <a:cubicBezTo>
                      <a:pt x="9254" y="10083"/>
                      <a:pt x="9244" y="10092"/>
                      <a:pt x="9234" y="10092"/>
                    </a:cubicBezTo>
                    <a:cubicBezTo>
                      <a:pt x="9166" y="10092"/>
                      <a:pt x="9078" y="9724"/>
                      <a:pt x="8954" y="9373"/>
                    </a:cubicBezTo>
                    <a:cubicBezTo>
                      <a:pt x="8898" y="9191"/>
                      <a:pt x="8750" y="9099"/>
                      <a:pt x="8604" y="9099"/>
                    </a:cubicBezTo>
                    <a:cubicBezTo>
                      <a:pt x="8503" y="9099"/>
                      <a:pt x="8403" y="9143"/>
                      <a:pt x="8335" y="9231"/>
                    </a:cubicBezTo>
                    <a:cubicBezTo>
                      <a:pt x="8097" y="9516"/>
                      <a:pt x="8073" y="9588"/>
                      <a:pt x="8073" y="9588"/>
                    </a:cubicBezTo>
                    <a:cubicBezTo>
                      <a:pt x="8026" y="9588"/>
                      <a:pt x="8026" y="9516"/>
                      <a:pt x="7883" y="9373"/>
                    </a:cubicBezTo>
                    <a:cubicBezTo>
                      <a:pt x="7817" y="9275"/>
                      <a:pt x="7716" y="9227"/>
                      <a:pt x="7614" y="9227"/>
                    </a:cubicBezTo>
                    <a:cubicBezTo>
                      <a:pt x="7495" y="9227"/>
                      <a:pt x="7375" y="9293"/>
                      <a:pt x="7311" y="9421"/>
                    </a:cubicBezTo>
                    <a:cubicBezTo>
                      <a:pt x="6906" y="10183"/>
                      <a:pt x="6882" y="10255"/>
                      <a:pt x="6835" y="10255"/>
                    </a:cubicBezTo>
                    <a:cubicBezTo>
                      <a:pt x="6811" y="10255"/>
                      <a:pt x="6787" y="10112"/>
                      <a:pt x="6478" y="9421"/>
                    </a:cubicBezTo>
                    <a:cubicBezTo>
                      <a:pt x="6417" y="9263"/>
                      <a:pt x="6288" y="9186"/>
                      <a:pt x="6157" y="9186"/>
                    </a:cubicBezTo>
                    <a:cubicBezTo>
                      <a:pt x="6032" y="9186"/>
                      <a:pt x="5905" y="9257"/>
                      <a:pt x="5835" y="9397"/>
                    </a:cubicBezTo>
                    <a:cubicBezTo>
                      <a:pt x="5716" y="9659"/>
                      <a:pt x="5692" y="9778"/>
                      <a:pt x="5620" y="9778"/>
                    </a:cubicBezTo>
                    <a:cubicBezTo>
                      <a:pt x="5620" y="9778"/>
                      <a:pt x="5621" y="9779"/>
                      <a:pt x="5620" y="9779"/>
                    </a:cubicBezTo>
                    <a:cubicBezTo>
                      <a:pt x="5615" y="9779"/>
                      <a:pt x="5555" y="9742"/>
                      <a:pt x="4906" y="9135"/>
                    </a:cubicBezTo>
                    <a:cubicBezTo>
                      <a:pt x="4846" y="9067"/>
                      <a:pt x="4767" y="9035"/>
                      <a:pt x="4687" y="9035"/>
                    </a:cubicBezTo>
                    <a:cubicBezTo>
                      <a:pt x="4544" y="9035"/>
                      <a:pt x="4395" y="9134"/>
                      <a:pt x="4334" y="9302"/>
                    </a:cubicBezTo>
                    <a:cubicBezTo>
                      <a:pt x="4058" y="10131"/>
                      <a:pt x="4028" y="10334"/>
                      <a:pt x="3974" y="10334"/>
                    </a:cubicBezTo>
                    <a:cubicBezTo>
                      <a:pt x="3968" y="10334"/>
                      <a:pt x="3961" y="10331"/>
                      <a:pt x="3953" y="10326"/>
                    </a:cubicBezTo>
                    <a:lnTo>
                      <a:pt x="3215" y="9421"/>
                    </a:lnTo>
                    <a:cubicBezTo>
                      <a:pt x="3191" y="9397"/>
                      <a:pt x="3191" y="9397"/>
                      <a:pt x="3120" y="8921"/>
                    </a:cubicBezTo>
                    <a:cubicBezTo>
                      <a:pt x="3096" y="8778"/>
                      <a:pt x="3191" y="8635"/>
                      <a:pt x="3263" y="8635"/>
                    </a:cubicBezTo>
                    <a:close/>
                    <a:moveTo>
                      <a:pt x="3040" y="1"/>
                    </a:moveTo>
                    <a:cubicBezTo>
                      <a:pt x="2908" y="1"/>
                      <a:pt x="2772" y="35"/>
                      <a:pt x="2644" y="110"/>
                    </a:cubicBezTo>
                    <a:cubicBezTo>
                      <a:pt x="2519" y="38"/>
                      <a:pt x="2387" y="5"/>
                      <a:pt x="2258" y="5"/>
                    </a:cubicBezTo>
                    <a:cubicBezTo>
                      <a:pt x="1750" y="5"/>
                      <a:pt x="1291" y="511"/>
                      <a:pt x="1500" y="1062"/>
                    </a:cubicBezTo>
                    <a:cubicBezTo>
                      <a:pt x="1024" y="1443"/>
                      <a:pt x="1072" y="1943"/>
                      <a:pt x="643" y="2039"/>
                    </a:cubicBezTo>
                    <a:cubicBezTo>
                      <a:pt x="286" y="2134"/>
                      <a:pt x="24" y="2467"/>
                      <a:pt x="24" y="2825"/>
                    </a:cubicBezTo>
                    <a:lnTo>
                      <a:pt x="24" y="3015"/>
                    </a:lnTo>
                    <a:cubicBezTo>
                      <a:pt x="24" y="3325"/>
                      <a:pt x="167" y="3587"/>
                      <a:pt x="429" y="3706"/>
                    </a:cubicBezTo>
                    <a:cubicBezTo>
                      <a:pt x="738" y="3849"/>
                      <a:pt x="1096" y="4182"/>
                      <a:pt x="1739" y="4182"/>
                    </a:cubicBezTo>
                    <a:cubicBezTo>
                      <a:pt x="1767" y="4182"/>
                      <a:pt x="1832" y="4188"/>
                      <a:pt x="1923" y="4188"/>
                    </a:cubicBezTo>
                    <a:cubicBezTo>
                      <a:pt x="2136" y="4188"/>
                      <a:pt x="2491" y="4153"/>
                      <a:pt x="2858" y="3920"/>
                    </a:cubicBezTo>
                    <a:cubicBezTo>
                      <a:pt x="2858" y="3920"/>
                      <a:pt x="3062" y="3774"/>
                      <a:pt x="3314" y="3774"/>
                    </a:cubicBezTo>
                    <a:cubicBezTo>
                      <a:pt x="3457" y="3774"/>
                      <a:pt x="3616" y="3821"/>
                      <a:pt x="3763" y="3968"/>
                    </a:cubicBezTo>
                    <a:cubicBezTo>
                      <a:pt x="4596" y="4896"/>
                      <a:pt x="4882" y="6063"/>
                      <a:pt x="4644" y="7278"/>
                    </a:cubicBezTo>
                    <a:lnTo>
                      <a:pt x="4596" y="7468"/>
                    </a:lnTo>
                    <a:cubicBezTo>
                      <a:pt x="4287" y="7516"/>
                      <a:pt x="3834" y="7706"/>
                      <a:pt x="3691" y="8135"/>
                    </a:cubicBezTo>
                    <a:lnTo>
                      <a:pt x="3239" y="8135"/>
                    </a:lnTo>
                    <a:cubicBezTo>
                      <a:pt x="2929" y="8135"/>
                      <a:pt x="2739" y="8469"/>
                      <a:pt x="2763" y="8802"/>
                    </a:cubicBezTo>
                    <a:lnTo>
                      <a:pt x="2810" y="9183"/>
                    </a:lnTo>
                    <a:cubicBezTo>
                      <a:pt x="2763" y="9183"/>
                      <a:pt x="2667" y="9159"/>
                      <a:pt x="2644" y="9088"/>
                    </a:cubicBezTo>
                    <a:cubicBezTo>
                      <a:pt x="2524" y="8969"/>
                      <a:pt x="2370" y="8909"/>
                      <a:pt x="2215" y="8909"/>
                    </a:cubicBezTo>
                    <a:cubicBezTo>
                      <a:pt x="2060" y="8909"/>
                      <a:pt x="1905" y="8969"/>
                      <a:pt x="1786" y="9088"/>
                    </a:cubicBezTo>
                    <a:cubicBezTo>
                      <a:pt x="1727" y="9147"/>
                      <a:pt x="1649" y="9177"/>
                      <a:pt x="1572" y="9177"/>
                    </a:cubicBezTo>
                    <a:cubicBezTo>
                      <a:pt x="1494" y="9177"/>
                      <a:pt x="1417" y="9147"/>
                      <a:pt x="1358" y="9088"/>
                    </a:cubicBezTo>
                    <a:cubicBezTo>
                      <a:pt x="1220" y="8956"/>
                      <a:pt x="1085" y="8906"/>
                      <a:pt x="959" y="8906"/>
                    </a:cubicBezTo>
                    <a:cubicBezTo>
                      <a:pt x="559" y="8906"/>
                      <a:pt x="239" y="9409"/>
                      <a:pt x="167" y="9445"/>
                    </a:cubicBezTo>
                    <a:cubicBezTo>
                      <a:pt x="48" y="9564"/>
                      <a:pt x="0" y="9731"/>
                      <a:pt x="0" y="9897"/>
                    </a:cubicBezTo>
                    <a:cubicBezTo>
                      <a:pt x="0" y="10231"/>
                      <a:pt x="286" y="10493"/>
                      <a:pt x="619" y="10493"/>
                    </a:cubicBezTo>
                    <a:lnTo>
                      <a:pt x="1381" y="10493"/>
                    </a:lnTo>
                    <a:cubicBezTo>
                      <a:pt x="1477" y="10493"/>
                      <a:pt x="1548" y="10445"/>
                      <a:pt x="1548" y="10350"/>
                    </a:cubicBezTo>
                    <a:cubicBezTo>
                      <a:pt x="1548" y="10255"/>
                      <a:pt x="1477" y="10207"/>
                      <a:pt x="1381" y="10207"/>
                    </a:cubicBezTo>
                    <a:lnTo>
                      <a:pt x="595" y="10207"/>
                    </a:lnTo>
                    <a:cubicBezTo>
                      <a:pt x="310" y="10207"/>
                      <a:pt x="191" y="9874"/>
                      <a:pt x="381" y="9683"/>
                    </a:cubicBezTo>
                    <a:cubicBezTo>
                      <a:pt x="513" y="9589"/>
                      <a:pt x="719" y="9242"/>
                      <a:pt x="941" y="9242"/>
                    </a:cubicBezTo>
                    <a:cubicBezTo>
                      <a:pt x="1000" y="9242"/>
                      <a:pt x="1060" y="9266"/>
                      <a:pt x="1119" y="9326"/>
                    </a:cubicBezTo>
                    <a:cubicBezTo>
                      <a:pt x="1238" y="9445"/>
                      <a:pt x="1393" y="9504"/>
                      <a:pt x="1548" y="9504"/>
                    </a:cubicBezTo>
                    <a:cubicBezTo>
                      <a:pt x="1703" y="9504"/>
                      <a:pt x="1858" y="9445"/>
                      <a:pt x="1977" y="9326"/>
                    </a:cubicBezTo>
                    <a:cubicBezTo>
                      <a:pt x="2036" y="9266"/>
                      <a:pt x="2114" y="9237"/>
                      <a:pt x="2191" y="9237"/>
                    </a:cubicBezTo>
                    <a:cubicBezTo>
                      <a:pt x="2268" y="9237"/>
                      <a:pt x="2346" y="9266"/>
                      <a:pt x="2405" y="9326"/>
                    </a:cubicBezTo>
                    <a:cubicBezTo>
                      <a:pt x="2526" y="9466"/>
                      <a:pt x="2697" y="9522"/>
                      <a:pt x="2847" y="9522"/>
                    </a:cubicBezTo>
                    <a:cubicBezTo>
                      <a:pt x="2875" y="9522"/>
                      <a:pt x="2903" y="9520"/>
                      <a:pt x="2929" y="9516"/>
                    </a:cubicBezTo>
                    <a:lnTo>
                      <a:pt x="3501" y="10207"/>
                    </a:lnTo>
                    <a:lnTo>
                      <a:pt x="2024" y="10207"/>
                    </a:lnTo>
                    <a:cubicBezTo>
                      <a:pt x="1929" y="10207"/>
                      <a:pt x="1858" y="10255"/>
                      <a:pt x="1858" y="10350"/>
                    </a:cubicBezTo>
                    <a:cubicBezTo>
                      <a:pt x="1858" y="10445"/>
                      <a:pt x="1929" y="10493"/>
                      <a:pt x="2024" y="10493"/>
                    </a:cubicBezTo>
                    <a:lnTo>
                      <a:pt x="10145" y="10493"/>
                    </a:lnTo>
                    <a:cubicBezTo>
                      <a:pt x="10190" y="10503"/>
                      <a:pt x="10234" y="10507"/>
                      <a:pt x="10275" y="10507"/>
                    </a:cubicBezTo>
                    <a:cubicBezTo>
                      <a:pt x="10732" y="10507"/>
                      <a:pt x="10923" y="9937"/>
                      <a:pt x="10574" y="9588"/>
                    </a:cubicBezTo>
                    <a:cubicBezTo>
                      <a:pt x="10288" y="9302"/>
                      <a:pt x="10169" y="9112"/>
                      <a:pt x="9883" y="9040"/>
                    </a:cubicBezTo>
                    <a:cubicBezTo>
                      <a:pt x="9931" y="8826"/>
                      <a:pt x="9931" y="8826"/>
                      <a:pt x="9931" y="8802"/>
                    </a:cubicBezTo>
                    <a:cubicBezTo>
                      <a:pt x="9931" y="8492"/>
                      <a:pt x="9740" y="8230"/>
                      <a:pt x="9454" y="8230"/>
                    </a:cubicBezTo>
                    <a:lnTo>
                      <a:pt x="8121" y="8230"/>
                    </a:lnTo>
                    <a:cubicBezTo>
                      <a:pt x="8216" y="8183"/>
                      <a:pt x="8288" y="8135"/>
                      <a:pt x="8383" y="8135"/>
                    </a:cubicBezTo>
                    <a:cubicBezTo>
                      <a:pt x="9859" y="7968"/>
                      <a:pt x="10717" y="6825"/>
                      <a:pt x="10717" y="5611"/>
                    </a:cubicBezTo>
                    <a:lnTo>
                      <a:pt x="10717" y="4539"/>
                    </a:lnTo>
                    <a:cubicBezTo>
                      <a:pt x="10717" y="3110"/>
                      <a:pt x="9764" y="1943"/>
                      <a:pt x="8502" y="1562"/>
                    </a:cubicBezTo>
                    <a:lnTo>
                      <a:pt x="7787" y="1348"/>
                    </a:lnTo>
                    <a:cubicBezTo>
                      <a:pt x="7775" y="1345"/>
                      <a:pt x="7762" y="1343"/>
                      <a:pt x="7750" y="1343"/>
                    </a:cubicBezTo>
                    <a:cubicBezTo>
                      <a:pt x="7674" y="1343"/>
                      <a:pt x="7618" y="1405"/>
                      <a:pt x="7597" y="1467"/>
                    </a:cubicBezTo>
                    <a:cubicBezTo>
                      <a:pt x="7549" y="1562"/>
                      <a:pt x="7621" y="1658"/>
                      <a:pt x="7716" y="1658"/>
                    </a:cubicBezTo>
                    <a:lnTo>
                      <a:pt x="8430" y="1872"/>
                    </a:lnTo>
                    <a:cubicBezTo>
                      <a:pt x="9550" y="2182"/>
                      <a:pt x="10407" y="3253"/>
                      <a:pt x="10407" y="4515"/>
                    </a:cubicBezTo>
                    <a:lnTo>
                      <a:pt x="10407" y="5587"/>
                    </a:lnTo>
                    <a:cubicBezTo>
                      <a:pt x="10407" y="6635"/>
                      <a:pt x="9669" y="7635"/>
                      <a:pt x="8359" y="7778"/>
                    </a:cubicBezTo>
                    <a:cubicBezTo>
                      <a:pt x="8097" y="7826"/>
                      <a:pt x="7811" y="7968"/>
                      <a:pt x="7645" y="8183"/>
                    </a:cubicBezTo>
                    <a:lnTo>
                      <a:pt x="6192" y="8183"/>
                    </a:lnTo>
                    <a:cubicBezTo>
                      <a:pt x="6239" y="8064"/>
                      <a:pt x="6311" y="7968"/>
                      <a:pt x="6382" y="7873"/>
                    </a:cubicBezTo>
                    <a:cubicBezTo>
                      <a:pt x="6621" y="7587"/>
                      <a:pt x="6692" y="7183"/>
                      <a:pt x="6549" y="6825"/>
                    </a:cubicBezTo>
                    <a:cubicBezTo>
                      <a:pt x="6335" y="6301"/>
                      <a:pt x="6239" y="5611"/>
                      <a:pt x="6239" y="5611"/>
                    </a:cubicBezTo>
                    <a:cubicBezTo>
                      <a:pt x="6239" y="5516"/>
                      <a:pt x="6144" y="5468"/>
                      <a:pt x="6073" y="5468"/>
                    </a:cubicBezTo>
                    <a:cubicBezTo>
                      <a:pt x="5978" y="5468"/>
                      <a:pt x="5906" y="5563"/>
                      <a:pt x="5906" y="5635"/>
                    </a:cubicBezTo>
                    <a:cubicBezTo>
                      <a:pt x="5906" y="5682"/>
                      <a:pt x="6001" y="6397"/>
                      <a:pt x="6216" y="6944"/>
                    </a:cubicBezTo>
                    <a:cubicBezTo>
                      <a:pt x="6311" y="7206"/>
                      <a:pt x="6263" y="7492"/>
                      <a:pt x="6120" y="7706"/>
                    </a:cubicBezTo>
                    <a:cubicBezTo>
                      <a:pt x="6001" y="7849"/>
                      <a:pt x="5882" y="8016"/>
                      <a:pt x="5835" y="8207"/>
                    </a:cubicBezTo>
                    <a:lnTo>
                      <a:pt x="3977" y="8207"/>
                    </a:lnTo>
                    <a:cubicBezTo>
                      <a:pt x="4191" y="7849"/>
                      <a:pt x="4668" y="7826"/>
                      <a:pt x="4692" y="7826"/>
                    </a:cubicBezTo>
                    <a:cubicBezTo>
                      <a:pt x="4787" y="7826"/>
                      <a:pt x="4834" y="7754"/>
                      <a:pt x="4834" y="7659"/>
                    </a:cubicBezTo>
                    <a:cubicBezTo>
                      <a:pt x="4834" y="7397"/>
                      <a:pt x="5477" y="5468"/>
                      <a:pt x="3953" y="3801"/>
                    </a:cubicBezTo>
                    <a:cubicBezTo>
                      <a:pt x="3726" y="3564"/>
                      <a:pt x="3481" y="3491"/>
                      <a:pt x="3265" y="3491"/>
                    </a:cubicBezTo>
                    <a:cubicBezTo>
                      <a:pt x="2916" y="3491"/>
                      <a:pt x="2644" y="3682"/>
                      <a:pt x="2644" y="3682"/>
                    </a:cubicBezTo>
                    <a:cubicBezTo>
                      <a:pt x="2312" y="3874"/>
                      <a:pt x="2005" y="3900"/>
                      <a:pt x="1828" y="3900"/>
                    </a:cubicBezTo>
                    <a:cubicBezTo>
                      <a:pt x="1764" y="3900"/>
                      <a:pt x="1716" y="3896"/>
                      <a:pt x="1691" y="3896"/>
                    </a:cubicBezTo>
                    <a:cubicBezTo>
                      <a:pt x="1143" y="3896"/>
                      <a:pt x="857" y="3610"/>
                      <a:pt x="524" y="3444"/>
                    </a:cubicBezTo>
                    <a:cubicBezTo>
                      <a:pt x="476" y="3420"/>
                      <a:pt x="429" y="3372"/>
                      <a:pt x="405" y="3325"/>
                    </a:cubicBezTo>
                    <a:cubicBezTo>
                      <a:pt x="476" y="3253"/>
                      <a:pt x="1143" y="3110"/>
                      <a:pt x="905" y="2253"/>
                    </a:cubicBezTo>
                    <a:cubicBezTo>
                      <a:pt x="1381" y="1920"/>
                      <a:pt x="1453" y="1062"/>
                      <a:pt x="2382" y="1038"/>
                    </a:cubicBezTo>
                    <a:cubicBezTo>
                      <a:pt x="2453" y="1038"/>
                      <a:pt x="2548" y="943"/>
                      <a:pt x="2524" y="848"/>
                    </a:cubicBezTo>
                    <a:cubicBezTo>
                      <a:pt x="2460" y="475"/>
                      <a:pt x="2702" y="312"/>
                      <a:pt x="2957" y="312"/>
                    </a:cubicBezTo>
                    <a:cubicBezTo>
                      <a:pt x="3270" y="312"/>
                      <a:pt x="3603" y="559"/>
                      <a:pt x="3406" y="967"/>
                    </a:cubicBezTo>
                    <a:cubicBezTo>
                      <a:pt x="3358" y="1062"/>
                      <a:pt x="3406" y="1181"/>
                      <a:pt x="3525" y="1181"/>
                    </a:cubicBezTo>
                    <a:cubicBezTo>
                      <a:pt x="3652" y="1203"/>
                      <a:pt x="3768" y="1211"/>
                      <a:pt x="3877" y="1211"/>
                    </a:cubicBezTo>
                    <a:cubicBezTo>
                      <a:pt x="4444" y="1211"/>
                      <a:pt x="4801" y="972"/>
                      <a:pt x="5319" y="972"/>
                    </a:cubicBezTo>
                    <a:cubicBezTo>
                      <a:pt x="5486" y="972"/>
                      <a:pt x="5670" y="996"/>
                      <a:pt x="5882" y="1062"/>
                    </a:cubicBezTo>
                    <a:cubicBezTo>
                      <a:pt x="6692" y="1300"/>
                      <a:pt x="6454" y="1229"/>
                      <a:pt x="7049" y="1419"/>
                    </a:cubicBezTo>
                    <a:cubicBezTo>
                      <a:pt x="7066" y="1424"/>
                      <a:pt x="7081" y="1426"/>
                      <a:pt x="7096" y="1426"/>
                    </a:cubicBezTo>
                    <a:cubicBezTo>
                      <a:pt x="7168" y="1426"/>
                      <a:pt x="7224" y="1379"/>
                      <a:pt x="7264" y="1300"/>
                    </a:cubicBezTo>
                    <a:cubicBezTo>
                      <a:pt x="7287" y="1205"/>
                      <a:pt x="7216" y="1110"/>
                      <a:pt x="7144" y="1110"/>
                    </a:cubicBezTo>
                    <a:cubicBezTo>
                      <a:pt x="6549" y="943"/>
                      <a:pt x="6811" y="1038"/>
                      <a:pt x="6001" y="800"/>
                    </a:cubicBezTo>
                    <a:cubicBezTo>
                      <a:pt x="5741" y="723"/>
                      <a:pt x="5520" y="695"/>
                      <a:pt x="5325" y="695"/>
                    </a:cubicBezTo>
                    <a:cubicBezTo>
                      <a:pt x="4770" y="695"/>
                      <a:pt x="4413" y="923"/>
                      <a:pt x="3915" y="923"/>
                    </a:cubicBezTo>
                    <a:cubicBezTo>
                      <a:pt x="3881" y="923"/>
                      <a:pt x="3846" y="922"/>
                      <a:pt x="3810" y="919"/>
                    </a:cubicBezTo>
                    <a:cubicBezTo>
                      <a:pt x="3903" y="403"/>
                      <a:pt x="3495" y="1"/>
                      <a:pt x="30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70" name="Imagem 69" descr="s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386922"/>
            <a:ext cx="3384376" cy="4201052"/>
          </a:xfrm>
          <a:prstGeom prst="rect">
            <a:avLst/>
          </a:prstGeom>
        </p:spPr>
      </p:pic>
      <p:pic>
        <p:nvPicPr>
          <p:cNvPr id="71" name="Imagem 70" descr="transferi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6376" y="4299942"/>
            <a:ext cx="951453" cy="6995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9" name="Google Shape;1479;p49"/>
          <p:cNvSpPr txBox="1">
            <a:spLocks noGrp="1"/>
          </p:cNvSpPr>
          <p:nvPr>
            <p:ph type="title"/>
          </p:nvPr>
        </p:nvSpPr>
        <p:spPr>
          <a:xfrm>
            <a:off x="3059832" y="195486"/>
            <a:ext cx="5409644" cy="7167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t-PT" sz="3600" b="1" dirty="0" smtClean="0">
                <a:solidFill>
                  <a:schemeClr val="tx1"/>
                </a:solidFill>
                <a:uFill>
                  <a:noFill/>
                </a:uFill>
                <a:latin typeface="Questrial"/>
                <a:ea typeface="Questrial"/>
                <a:cs typeface="Questrial"/>
                <a:sym typeface="Questrial"/>
              </a:rPr>
              <a:t>Documentação  Leitura</a:t>
            </a:r>
            <a:r>
              <a:rPr lang="pt-PT" sz="3600" b="1" dirty="0" smtClean="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/>
            </a:r>
            <a:br>
              <a:rPr lang="pt-PT" sz="3600" b="1" dirty="0" smtClean="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</a:br>
            <a:endParaRPr dirty="0"/>
          </a:p>
        </p:txBody>
      </p:sp>
      <p:sp>
        <p:nvSpPr>
          <p:cNvPr id="1483" name="Google Shape;1483;p49"/>
          <p:cNvSpPr txBox="1">
            <a:spLocks noGrp="1"/>
          </p:cNvSpPr>
          <p:nvPr>
            <p:ph type="subTitle" idx="4"/>
          </p:nvPr>
        </p:nvSpPr>
        <p:spPr>
          <a:xfrm>
            <a:off x="3563888" y="843558"/>
            <a:ext cx="4968552" cy="33123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/>
            <a:r>
              <a:rPr lang="pt-PT" sz="1600" b="1" dirty="0" smtClean="0">
                <a:solidFill>
                  <a:schemeClr val="bg2"/>
                </a:solidFill>
              </a:rPr>
              <a:t>Relatórios, </a:t>
            </a:r>
          </a:p>
          <a:p>
            <a:pPr marL="0" lvl="0" indent="0" algn="l"/>
            <a:r>
              <a:rPr lang="pt-PT" sz="1600" b="1" dirty="0" smtClean="0">
                <a:solidFill>
                  <a:schemeClr val="bg2"/>
                </a:solidFill>
              </a:rPr>
              <a:t>legislação, </a:t>
            </a:r>
          </a:p>
          <a:p>
            <a:pPr marL="0" lvl="0" indent="0" algn="l"/>
            <a:r>
              <a:rPr lang="pt-PT" sz="1600" b="1" dirty="0" smtClean="0">
                <a:solidFill>
                  <a:schemeClr val="bg2"/>
                </a:solidFill>
              </a:rPr>
              <a:t>documentação para estudo em PDF, WORD, EXCEL .</a:t>
            </a:r>
          </a:p>
          <a:p>
            <a:pPr marL="0" lvl="0" indent="0" algn="l"/>
            <a:endParaRPr lang="pt-PT" sz="1600" b="1" dirty="0" smtClean="0">
              <a:solidFill>
                <a:schemeClr val="bg2"/>
              </a:solidFill>
            </a:endParaRPr>
          </a:p>
          <a:p>
            <a:pPr marL="0" lvl="0" indent="0" algn="l"/>
            <a:endParaRPr lang="pt-PT" sz="1600" b="1" dirty="0" smtClean="0">
              <a:solidFill>
                <a:schemeClr val="bg2"/>
              </a:solidFill>
            </a:endParaRPr>
          </a:p>
          <a:p>
            <a:pPr marL="0" lvl="0" indent="0" algn="l"/>
            <a:endParaRPr lang="pt-PT" sz="1600" b="1" dirty="0" smtClean="0">
              <a:solidFill>
                <a:schemeClr val="bg2"/>
              </a:solidFill>
            </a:endParaRPr>
          </a:p>
          <a:p>
            <a:pPr marL="0" lvl="0" indent="0" algn="l">
              <a:lnSpc>
                <a:spcPct val="150000"/>
              </a:lnSpc>
            </a:pPr>
            <a:r>
              <a:rPr lang="pt-PT" sz="1600" b="1" dirty="0" smtClean="0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rPr>
              <a:t>Existem três objetivos distintos para compreender a importância do hábito de ler, são eles: ler por prazer, ler para estudar, ler para informar-se. Adquirindo o hábito da leitura. </a:t>
            </a:r>
            <a:endParaRPr lang="pt-PT" sz="1600" b="1" dirty="0">
              <a:solidFill>
                <a:schemeClr val="bg2"/>
              </a:solidFill>
            </a:endParaRPr>
          </a:p>
        </p:txBody>
      </p:sp>
      <p:grpSp>
        <p:nvGrpSpPr>
          <p:cNvPr id="2" name="Google Shape;1517;p49"/>
          <p:cNvGrpSpPr/>
          <p:nvPr/>
        </p:nvGrpSpPr>
        <p:grpSpPr>
          <a:xfrm>
            <a:off x="1475656" y="4570804"/>
            <a:ext cx="1225913" cy="572696"/>
            <a:chOff x="2807000" y="3546850"/>
            <a:chExt cx="1351464" cy="631349"/>
          </a:xfrm>
        </p:grpSpPr>
        <p:sp>
          <p:nvSpPr>
            <p:cNvPr id="1518" name="Google Shape;1518;p49"/>
            <p:cNvSpPr/>
            <p:nvPr/>
          </p:nvSpPr>
          <p:spPr>
            <a:xfrm>
              <a:off x="2807000" y="3546850"/>
              <a:ext cx="1351464" cy="631349"/>
            </a:xfrm>
            <a:custGeom>
              <a:avLst/>
              <a:gdLst/>
              <a:ahLst/>
              <a:cxnLst/>
              <a:rect l="l" t="t" r="r" b="b"/>
              <a:pathLst>
                <a:path w="22707" h="9700" extrusionOk="0">
                  <a:moveTo>
                    <a:pt x="14429" y="0"/>
                  </a:moveTo>
                  <a:cubicBezTo>
                    <a:pt x="14372" y="0"/>
                    <a:pt x="14314" y="1"/>
                    <a:pt x="14256" y="3"/>
                  </a:cubicBezTo>
                  <a:cubicBezTo>
                    <a:pt x="14044" y="3"/>
                    <a:pt x="13861" y="64"/>
                    <a:pt x="13618" y="64"/>
                  </a:cubicBezTo>
                  <a:cubicBezTo>
                    <a:pt x="12372" y="216"/>
                    <a:pt x="11247" y="763"/>
                    <a:pt x="10396" y="1584"/>
                  </a:cubicBezTo>
                  <a:cubicBezTo>
                    <a:pt x="9059" y="2799"/>
                    <a:pt x="8177" y="4532"/>
                    <a:pt x="7904" y="6356"/>
                  </a:cubicBezTo>
                  <a:cubicBezTo>
                    <a:pt x="7843" y="6234"/>
                    <a:pt x="7782" y="6143"/>
                    <a:pt x="7691" y="6052"/>
                  </a:cubicBezTo>
                  <a:cubicBezTo>
                    <a:pt x="7265" y="5565"/>
                    <a:pt x="6627" y="5261"/>
                    <a:pt x="5989" y="5231"/>
                  </a:cubicBezTo>
                  <a:lnTo>
                    <a:pt x="5928" y="5231"/>
                  </a:lnTo>
                  <a:cubicBezTo>
                    <a:pt x="5685" y="5231"/>
                    <a:pt x="5411" y="5261"/>
                    <a:pt x="5168" y="5322"/>
                  </a:cubicBezTo>
                  <a:cubicBezTo>
                    <a:pt x="5016" y="5383"/>
                    <a:pt x="4864" y="5444"/>
                    <a:pt x="4773" y="5535"/>
                  </a:cubicBezTo>
                  <a:cubicBezTo>
                    <a:pt x="3861" y="6052"/>
                    <a:pt x="3405" y="7207"/>
                    <a:pt x="3466" y="8271"/>
                  </a:cubicBezTo>
                  <a:cubicBezTo>
                    <a:pt x="3040" y="7967"/>
                    <a:pt x="2554" y="7845"/>
                    <a:pt x="2068" y="7845"/>
                  </a:cubicBezTo>
                  <a:cubicBezTo>
                    <a:pt x="1642" y="7845"/>
                    <a:pt x="1277" y="7997"/>
                    <a:pt x="913" y="8210"/>
                  </a:cubicBezTo>
                  <a:cubicBezTo>
                    <a:pt x="852" y="8271"/>
                    <a:pt x="761" y="8301"/>
                    <a:pt x="730" y="8362"/>
                  </a:cubicBezTo>
                  <a:cubicBezTo>
                    <a:pt x="609" y="8483"/>
                    <a:pt x="518" y="8605"/>
                    <a:pt x="396" y="8757"/>
                  </a:cubicBezTo>
                  <a:cubicBezTo>
                    <a:pt x="274" y="8909"/>
                    <a:pt x="214" y="9061"/>
                    <a:pt x="122" y="9213"/>
                  </a:cubicBezTo>
                  <a:cubicBezTo>
                    <a:pt x="92" y="9274"/>
                    <a:pt x="153" y="9365"/>
                    <a:pt x="244" y="9365"/>
                  </a:cubicBezTo>
                  <a:lnTo>
                    <a:pt x="122" y="9365"/>
                  </a:lnTo>
                  <a:cubicBezTo>
                    <a:pt x="62" y="9365"/>
                    <a:pt x="1" y="9517"/>
                    <a:pt x="122" y="9517"/>
                  </a:cubicBezTo>
                  <a:cubicBezTo>
                    <a:pt x="274" y="9517"/>
                    <a:pt x="426" y="9517"/>
                    <a:pt x="578" y="9547"/>
                  </a:cubicBezTo>
                  <a:cubicBezTo>
                    <a:pt x="1004" y="9562"/>
                    <a:pt x="1431" y="9568"/>
                    <a:pt x="1860" y="9568"/>
                  </a:cubicBezTo>
                  <a:cubicBezTo>
                    <a:pt x="3145" y="9568"/>
                    <a:pt x="4439" y="9517"/>
                    <a:pt x="5715" y="9517"/>
                  </a:cubicBezTo>
                  <a:lnTo>
                    <a:pt x="11308" y="9517"/>
                  </a:lnTo>
                  <a:cubicBezTo>
                    <a:pt x="13193" y="9517"/>
                    <a:pt x="15047" y="9547"/>
                    <a:pt x="16962" y="9608"/>
                  </a:cubicBezTo>
                  <a:lnTo>
                    <a:pt x="17174" y="9608"/>
                  </a:lnTo>
                  <a:cubicBezTo>
                    <a:pt x="18025" y="9669"/>
                    <a:pt x="18816" y="9669"/>
                    <a:pt x="19667" y="9669"/>
                  </a:cubicBezTo>
                  <a:cubicBezTo>
                    <a:pt x="20579" y="9699"/>
                    <a:pt x="21521" y="9699"/>
                    <a:pt x="22433" y="9699"/>
                  </a:cubicBezTo>
                  <a:cubicBezTo>
                    <a:pt x="22463" y="9699"/>
                    <a:pt x="22494" y="9699"/>
                    <a:pt x="22554" y="9669"/>
                  </a:cubicBezTo>
                  <a:cubicBezTo>
                    <a:pt x="22615" y="9669"/>
                    <a:pt x="22706" y="9578"/>
                    <a:pt x="22706" y="9517"/>
                  </a:cubicBezTo>
                  <a:cubicBezTo>
                    <a:pt x="22623" y="8242"/>
                    <a:pt x="21580" y="7270"/>
                    <a:pt x="20405" y="7270"/>
                  </a:cubicBezTo>
                  <a:cubicBezTo>
                    <a:pt x="20292" y="7270"/>
                    <a:pt x="20177" y="7279"/>
                    <a:pt x="20062" y="7298"/>
                  </a:cubicBezTo>
                  <a:lnTo>
                    <a:pt x="20062" y="6599"/>
                  </a:lnTo>
                  <a:lnTo>
                    <a:pt x="20062" y="6204"/>
                  </a:lnTo>
                  <a:cubicBezTo>
                    <a:pt x="20001" y="4623"/>
                    <a:pt x="19728" y="3012"/>
                    <a:pt x="18664" y="1796"/>
                  </a:cubicBezTo>
                  <a:cubicBezTo>
                    <a:pt x="18238" y="1340"/>
                    <a:pt x="17752" y="976"/>
                    <a:pt x="17235" y="702"/>
                  </a:cubicBezTo>
                  <a:cubicBezTo>
                    <a:pt x="16374" y="243"/>
                    <a:pt x="15405" y="0"/>
                    <a:pt x="144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" name="Google Shape;1519;p49"/>
            <p:cNvGrpSpPr/>
            <p:nvPr/>
          </p:nvGrpSpPr>
          <p:grpSpPr>
            <a:xfrm>
              <a:off x="2904767" y="3625432"/>
              <a:ext cx="1155903" cy="492802"/>
              <a:chOff x="2904700" y="3414825"/>
              <a:chExt cx="566925" cy="241700"/>
            </a:xfrm>
          </p:grpSpPr>
          <p:sp>
            <p:nvSpPr>
              <p:cNvPr id="1520" name="Google Shape;1520;p49"/>
              <p:cNvSpPr/>
              <p:nvPr/>
            </p:nvSpPr>
            <p:spPr>
              <a:xfrm>
                <a:off x="2911550" y="3423950"/>
                <a:ext cx="551700" cy="224975"/>
              </a:xfrm>
              <a:custGeom>
                <a:avLst/>
                <a:gdLst/>
                <a:ahLst/>
                <a:cxnLst/>
                <a:rect l="l" t="t" r="r" b="b"/>
                <a:pathLst>
                  <a:path w="22068" h="8999" extrusionOk="0">
                    <a:moveTo>
                      <a:pt x="6" y="8998"/>
                    </a:moveTo>
                    <a:lnTo>
                      <a:pt x="6" y="8998"/>
                    </a:lnTo>
                    <a:cubicBezTo>
                      <a:pt x="4" y="8999"/>
                      <a:pt x="2" y="8999"/>
                      <a:pt x="1" y="8999"/>
                    </a:cubicBezTo>
                    <a:cubicBezTo>
                      <a:pt x="2" y="8999"/>
                      <a:pt x="4" y="8999"/>
                      <a:pt x="6" y="8998"/>
                    </a:cubicBezTo>
                    <a:close/>
                    <a:moveTo>
                      <a:pt x="14122" y="1"/>
                    </a:moveTo>
                    <a:cubicBezTo>
                      <a:pt x="14085" y="1"/>
                      <a:pt x="14049" y="1"/>
                      <a:pt x="14013" y="2"/>
                    </a:cubicBezTo>
                    <a:cubicBezTo>
                      <a:pt x="10517" y="63"/>
                      <a:pt x="8147" y="3345"/>
                      <a:pt x="7903" y="6628"/>
                    </a:cubicBezTo>
                    <a:cubicBezTo>
                      <a:pt x="7870" y="6712"/>
                      <a:pt x="7791" y="6758"/>
                      <a:pt x="7721" y="6758"/>
                    </a:cubicBezTo>
                    <a:cubicBezTo>
                      <a:pt x="7664" y="6758"/>
                      <a:pt x="7613" y="6727"/>
                      <a:pt x="7599" y="6658"/>
                    </a:cubicBezTo>
                    <a:cubicBezTo>
                      <a:pt x="7362" y="5731"/>
                      <a:pt x="6509" y="5194"/>
                      <a:pt x="5625" y="5194"/>
                    </a:cubicBezTo>
                    <a:cubicBezTo>
                      <a:pt x="5380" y="5194"/>
                      <a:pt x="5132" y="5235"/>
                      <a:pt x="4894" y="5321"/>
                    </a:cubicBezTo>
                    <a:cubicBezTo>
                      <a:pt x="3739" y="5807"/>
                      <a:pt x="3344" y="7084"/>
                      <a:pt x="3496" y="8209"/>
                    </a:cubicBezTo>
                    <a:cubicBezTo>
                      <a:pt x="3496" y="8295"/>
                      <a:pt x="3435" y="8381"/>
                      <a:pt x="3357" y="8381"/>
                    </a:cubicBezTo>
                    <a:cubicBezTo>
                      <a:pt x="3324" y="8381"/>
                      <a:pt x="3288" y="8366"/>
                      <a:pt x="3253" y="8330"/>
                    </a:cubicBezTo>
                    <a:cubicBezTo>
                      <a:pt x="2880" y="7945"/>
                      <a:pt x="2393" y="7765"/>
                      <a:pt x="1904" y="7765"/>
                    </a:cubicBezTo>
                    <a:cubicBezTo>
                      <a:pt x="1159" y="7765"/>
                      <a:pt x="410" y="8185"/>
                      <a:pt x="61" y="8938"/>
                    </a:cubicBezTo>
                    <a:cubicBezTo>
                      <a:pt x="33" y="8938"/>
                      <a:pt x="31" y="8992"/>
                      <a:pt x="6" y="8998"/>
                    </a:cubicBezTo>
                    <a:lnTo>
                      <a:pt x="6" y="8998"/>
                    </a:lnTo>
                    <a:cubicBezTo>
                      <a:pt x="1085" y="8868"/>
                      <a:pt x="2210" y="8852"/>
                      <a:pt x="3325" y="8852"/>
                    </a:cubicBezTo>
                    <a:cubicBezTo>
                      <a:pt x="3693" y="8852"/>
                      <a:pt x="4060" y="8854"/>
                      <a:pt x="4423" y="8854"/>
                    </a:cubicBezTo>
                    <a:cubicBezTo>
                      <a:pt x="4756" y="8854"/>
                      <a:pt x="5085" y="8853"/>
                      <a:pt x="5411" y="8847"/>
                    </a:cubicBezTo>
                    <a:cubicBezTo>
                      <a:pt x="7295" y="8786"/>
                      <a:pt x="9150" y="8786"/>
                      <a:pt x="11004" y="8786"/>
                    </a:cubicBezTo>
                    <a:cubicBezTo>
                      <a:pt x="14682" y="8786"/>
                      <a:pt x="18390" y="8786"/>
                      <a:pt x="22068" y="8999"/>
                    </a:cubicBezTo>
                    <a:cubicBezTo>
                      <a:pt x="21990" y="8013"/>
                      <a:pt x="21180" y="7292"/>
                      <a:pt x="20245" y="7292"/>
                    </a:cubicBezTo>
                    <a:cubicBezTo>
                      <a:pt x="20085" y="7292"/>
                      <a:pt x="19922" y="7313"/>
                      <a:pt x="19758" y="7358"/>
                    </a:cubicBezTo>
                    <a:cubicBezTo>
                      <a:pt x="19736" y="7363"/>
                      <a:pt x="19715" y="7365"/>
                      <a:pt x="19694" y="7365"/>
                    </a:cubicBezTo>
                    <a:cubicBezTo>
                      <a:pt x="19597" y="7365"/>
                      <a:pt x="19515" y="7311"/>
                      <a:pt x="19515" y="7236"/>
                    </a:cubicBezTo>
                    <a:cubicBezTo>
                      <a:pt x="19515" y="5321"/>
                      <a:pt x="19515" y="3193"/>
                      <a:pt x="18177" y="1734"/>
                    </a:cubicBezTo>
                    <a:cubicBezTo>
                      <a:pt x="17139" y="607"/>
                      <a:pt x="15608" y="1"/>
                      <a:pt x="1412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1" name="Google Shape;1521;p49"/>
              <p:cNvSpPr/>
              <p:nvPr/>
            </p:nvSpPr>
            <p:spPr>
              <a:xfrm>
                <a:off x="3109875" y="3423200"/>
                <a:ext cx="354150" cy="226500"/>
              </a:xfrm>
              <a:custGeom>
                <a:avLst/>
                <a:gdLst/>
                <a:ahLst/>
                <a:cxnLst/>
                <a:rect l="l" t="t" r="r" b="b"/>
                <a:pathLst>
                  <a:path w="14166" h="9060" extrusionOk="0">
                    <a:moveTo>
                      <a:pt x="6227" y="0"/>
                    </a:moveTo>
                    <a:cubicBezTo>
                      <a:pt x="6188" y="0"/>
                      <a:pt x="6149" y="1"/>
                      <a:pt x="6110" y="1"/>
                    </a:cubicBezTo>
                    <a:cubicBezTo>
                      <a:pt x="2645" y="62"/>
                      <a:pt x="335" y="3223"/>
                      <a:pt x="1" y="6476"/>
                    </a:cubicBezTo>
                    <a:cubicBezTo>
                      <a:pt x="305" y="5381"/>
                      <a:pt x="1034" y="4409"/>
                      <a:pt x="2189" y="3892"/>
                    </a:cubicBezTo>
                    <a:cubicBezTo>
                      <a:pt x="2991" y="3526"/>
                      <a:pt x="3911" y="3330"/>
                      <a:pt x="4826" y="3330"/>
                    </a:cubicBezTo>
                    <a:cubicBezTo>
                      <a:pt x="5889" y="3330"/>
                      <a:pt x="6947" y="3594"/>
                      <a:pt x="7812" y="4166"/>
                    </a:cubicBezTo>
                    <a:cubicBezTo>
                      <a:pt x="9484" y="5260"/>
                      <a:pt x="9727" y="7144"/>
                      <a:pt x="8968" y="8907"/>
                    </a:cubicBezTo>
                    <a:cubicBezTo>
                      <a:pt x="10700" y="8938"/>
                      <a:pt x="12433" y="8968"/>
                      <a:pt x="14165" y="9059"/>
                    </a:cubicBezTo>
                    <a:cubicBezTo>
                      <a:pt x="14061" y="8073"/>
                      <a:pt x="13248" y="7353"/>
                      <a:pt x="12331" y="7353"/>
                    </a:cubicBezTo>
                    <a:cubicBezTo>
                      <a:pt x="12175" y="7353"/>
                      <a:pt x="12015" y="7374"/>
                      <a:pt x="11855" y="7418"/>
                    </a:cubicBezTo>
                    <a:cubicBezTo>
                      <a:pt x="11835" y="7423"/>
                      <a:pt x="11815" y="7426"/>
                      <a:pt x="11795" y="7426"/>
                    </a:cubicBezTo>
                    <a:cubicBezTo>
                      <a:pt x="11696" y="7426"/>
                      <a:pt x="11612" y="7362"/>
                      <a:pt x="11612" y="7236"/>
                    </a:cubicBezTo>
                    <a:cubicBezTo>
                      <a:pt x="11612" y="5321"/>
                      <a:pt x="11612" y="3223"/>
                      <a:pt x="10275" y="1704"/>
                    </a:cubicBezTo>
                    <a:cubicBezTo>
                      <a:pt x="9297" y="577"/>
                      <a:pt x="7741" y="0"/>
                      <a:pt x="62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2" name="Google Shape;1522;p49"/>
              <p:cNvSpPr/>
              <p:nvPr/>
            </p:nvSpPr>
            <p:spPr>
              <a:xfrm>
                <a:off x="2912300" y="3554150"/>
                <a:ext cx="196850" cy="94775"/>
              </a:xfrm>
              <a:custGeom>
                <a:avLst/>
                <a:gdLst/>
                <a:ahLst/>
                <a:cxnLst/>
                <a:rect l="l" t="t" r="r" b="b"/>
                <a:pathLst>
                  <a:path w="7874" h="3791" extrusionOk="0">
                    <a:moveTo>
                      <a:pt x="5661" y="0"/>
                    </a:moveTo>
                    <a:cubicBezTo>
                      <a:pt x="5404" y="0"/>
                      <a:pt x="5144" y="47"/>
                      <a:pt x="4895" y="143"/>
                    </a:cubicBezTo>
                    <a:cubicBezTo>
                      <a:pt x="3770" y="599"/>
                      <a:pt x="3344" y="1876"/>
                      <a:pt x="3496" y="3031"/>
                    </a:cubicBezTo>
                    <a:cubicBezTo>
                      <a:pt x="3496" y="3095"/>
                      <a:pt x="3437" y="3173"/>
                      <a:pt x="3360" y="3173"/>
                    </a:cubicBezTo>
                    <a:cubicBezTo>
                      <a:pt x="3326" y="3173"/>
                      <a:pt x="3290" y="3159"/>
                      <a:pt x="3253" y="3122"/>
                    </a:cubicBezTo>
                    <a:cubicBezTo>
                      <a:pt x="2880" y="2737"/>
                      <a:pt x="2388" y="2557"/>
                      <a:pt x="1896" y="2557"/>
                    </a:cubicBezTo>
                    <a:cubicBezTo>
                      <a:pt x="1145" y="2557"/>
                      <a:pt x="392" y="2977"/>
                      <a:pt x="62" y="3730"/>
                    </a:cubicBezTo>
                    <a:cubicBezTo>
                      <a:pt x="62" y="3784"/>
                      <a:pt x="38" y="3790"/>
                      <a:pt x="12" y="3791"/>
                    </a:cubicBezTo>
                    <a:lnTo>
                      <a:pt x="12" y="3791"/>
                    </a:lnTo>
                    <a:cubicBezTo>
                      <a:pt x="160" y="3788"/>
                      <a:pt x="308" y="3730"/>
                      <a:pt x="457" y="3730"/>
                    </a:cubicBezTo>
                    <a:cubicBezTo>
                      <a:pt x="827" y="3254"/>
                      <a:pt x="1381" y="2916"/>
                      <a:pt x="2019" y="2916"/>
                    </a:cubicBezTo>
                    <a:cubicBezTo>
                      <a:pt x="2114" y="2916"/>
                      <a:pt x="2212" y="2924"/>
                      <a:pt x="2311" y="2940"/>
                    </a:cubicBezTo>
                    <a:cubicBezTo>
                      <a:pt x="2828" y="3031"/>
                      <a:pt x="3314" y="3274"/>
                      <a:pt x="3679" y="3669"/>
                    </a:cubicBezTo>
                    <a:lnTo>
                      <a:pt x="3770" y="3669"/>
                    </a:lnTo>
                    <a:cubicBezTo>
                      <a:pt x="3800" y="3031"/>
                      <a:pt x="3983" y="2362"/>
                      <a:pt x="4469" y="1876"/>
                    </a:cubicBezTo>
                    <a:cubicBezTo>
                      <a:pt x="4896" y="1449"/>
                      <a:pt x="5489" y="1205"/>
                      <a:pt x="6089" y="1205"/>
                    </a:cubicBezTo>
                    <a:cubicBezTo>
                      <a:pt x="6300" y="1205"/>
                      <a:pt x="6512" y="1235"/>
                      <a:pt x="6718" y="1298"/>
                    </a:cubicBezTo>
                    <a:cubicBezTo>
                      <a:pt x="7144" y="1450"/>
                      <a:pt x="7478" y="1694"/>
                      <a:pt x="7752" y="1967"/>
                    </a:cubicBezTo>
                    <a:lnTo>
                      <a:pt x="7873" y="1511"/>
                    </a:lnTo>
                    <a:lnTo>
                      <a:pt x="7873" y="1511"/>
                    </a:lnTo>
                    <a:cubicBezTo>
                      <a:pt x="7836" y="1536"/>
                      <a:pt x="7787" y="1551"/>
                      <a:pt x="7742" y="1551"/>
                    </a:cubicBezTo>
                    <a:cubicBezTo>
                      <a:pt x="7677" y="1551"/>
                      <a:pt x="7618" y="1522"/>
                      <a:pt x="7600" y="1450"/>
                    </a:cubicBezTo>
                    <a:cubicBezTo>
                      <a:pt x="7365" y="535"/>
                      <a:pt x="6532" y="0"/>
                      <a:pt x="5661" y="0"/>
                    </a:cubicBezTo>
                    <a:close/>
                    <a:moveTo>
                      <a:pt x="12" y="3791"/>
                    </a:moveTo>
                    <a:lnTo>
                      <a:pt x="12" y="3791"/>
                    </a:lnTo>
                    <a:cubicBezTo>
                      <a:pt x="8" y="3791"/>
                      <a:pt x="4" y="3791"/>
                      <a:pt x="1" y="3791"/>
                    </a:cubicBezTo>
                    <a:cubicBezTo>
                      <a:pt x="4" y="3791"/>
                      <a:pt x="8" y="3791"/>
                      <a:pt x="12" y="3791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3" name="Google Shape;1523;p49"/>
              <p:cNvSpPr/>
              <p:nvPr/>
            </p:nvSpPr>
            <p:spPr>
              <a:xfrm>
                <a:off x="2904700" y="3414825"/>
                <a:ext cx="566925" cy="241700"/>
              </a:xfrm>
              <a:custGeom>
                <a:avLst/>
                <a:gdLst/>
                <a:ahLst/>
                <a:cxnLst/>
                <a:rect l="l" t="t" r="r" b="b"/>
                <a:pathLst>
                  <a:path w="22677" h="9668" extrusionOk="0">
                    <a:moveTo>
                      <a:pt x="14434" y="305"/>
                    </a:moveTo>
                    <a:cubicBezTo>
                      <a:pt x="15948" y="305"/>
                      <a:pt x="17504" y="882"/>
                      <a:pt x="18482" y="2008"/>
                    </a:cubicBezTo>
                    <a:cubicBezTo>
                      <a:pt x="19819" y="3528"/>
                      <a:pt x="19819" y="5625"/>
                      <a:pt x="19819" y="7540"/>
                    </a:cubicBezTo>
                    <a:cubicBezTo>
                      <a:pt x="19819" y="7667"/>
                      <a:pt x="19903" y="7730"/>
                      <a:pt x="20002" y="7730"/>
                    </a:cubicBezTo>
                    <a:cubicBezTo>
                      <a:pt x="20022" y="7730"/>
                      <a:pt x="20042" y="7728"/>
                      <a:pt x="20062" y="7723"/>
                    </a:cubicBezTo>
                    <a:cubicBezTo>
                      <a:pt x="20222" y="7678"/>
                      <a:pt x="20382" y="7657"/>
                      <a:pt x="20538" y="7657"/>
                    </a:cubicBezTo>
                    <a:cubicBezTo>
                      <a:pt x="21455" y="7657"/>
                      <a:pt x="22268" y="8378"/>
                      <a:pt x="22372" y="9364"/>
                    </a:cubicBezTo>
                    <a:cubicBezTo>
                      <a:pt x="18694" y="9151"/>
                      <a:pt x="14986" y="9151"/>
                      <a:pt x="11308" y="9151"/>
                    </a:cubicBezTo>
                    <a:cubicBezTo>
                      <a:pt x="9454" y="9151"/>
                      <a:pt x="7600" y="9151"/>
                      <a:pt x="5715" y="9212"/>
                    </a:cubicBezTo>
                    <a:cubicBezTo>
                      <a:pt x="5390" y="9218"/>
                      <a:pt x="5061" y="9219"/>
                      <a:pt x="4730" y="9219"/>
                    </a:cubicBezTo>
                    <a:cubicBezTo>
                      <a:pt x="4368" y="9219"/>
                      <a:pt x="4004" y="9217"/>
                      <a:pt x="3638" y="9217"/>
                    </a:cubicBezTo>
                    <a:cubicBezTo>
                      <a:pt x="2529" y="9217"/>
                      <a:pt x="1408" y="9233"/>
                      <a:pt x="310" y="9363"/>
                    </a:cubicBezTo>
                    <a:lnTo>
                      <a:pt x="310" y="9363"/>
                    </a:lnTo>
                    <a:cubicBezTo>
                      <a:pt x="335" y="9357"/>
                      <a:pt x="337" y="9300"/>
                      <a:pt x="366" y="9242"/>
                    </a:cubicBezTo>
                    <a:cubicBezTo>
                      <a:pt x="697" y="8488"/>
                      <a:pt x="1452" y="8056"/>
                      <a:pt x="2206" y="8056"/>
                    </a:cubicBezTo>
                    <a:cubicBezTo>
                      <a:pt x="2696" y="8056"/>
                      <a:pt x="3186" y="8239"/>
                      <a:pt x="3557" y="8634"/>
                    </a:cubicBezTo>
                    <a:cubicBezTo>
                      <a:pt x="3593" y="8670"/>
                      <a:pt x="3628" y="8685"/>
                      <a:pt x="3661" y="8685"/>
                    </a:cubicBezTo>
                    <a:cubicBezTo>
                      <a:pt x="3740" y="8685"/>
                      <a:pt x="3800" y="8599"/>
                      <a:pt x="3800" y="8513"/>
                    </a:cubicBezTo>
                    <a:cubicBezTo>
                      <a:pt x="3648" y="7388"/>
                      <a:pt x="4044" y="6081"/>
                      <a:pt x="5199" y="5625"/>
                    </a:cubicBezTo>
                    <a:cubicBezTo>
                      <a:pt x="5441" y="5531"/>
                      <a:pt x="5695" y="5486"/>
                      <a:pt x="5945" y="5486"/>
                    </a:cubicBezTo>
                    <a:cubicBezTo>
                      <a:pt x="6823" y="5486"/>
                      <a:pt x="7667" y="6040"/>
                      <a:pt x="7904" y="6963"/>
                    </a:cubicBezTo>
                    <a:cubicBezTo>
                      <a:pt x="7916" y="7037"/>
                      <a:pt x="7969" y="7066"/>
                      <a:pt x="8027" y="7066"/>
                    </a:cubicBezTo>
                    <a:cubicBezTo>
                      <a:pt x="8112" y="7066"/>
                      <a:pt x="8208" y="7004"/>
                      <a:pt x="8208" y="6932"/>
                    </a:cubicBezTo>
                    <a:cubicBezTo>
                      <a:pt x="8451" y="3680"/>
                      <a:pt x="10791" y="336"/>
                      <a:pt x="14317" y="306"/>
                    </a:cubicBezTo>
                    <a:cubicBezTo>
                      <a:pt x="14356" y="305"/>
                      <a:pt x="14395" y="305"/>
                      <a:pt x="14434" y="305"/>
                    </a:cubicBezTo>
                    <a:close/>
                    <a:moveTo>
                      <a:pt x="14404" y="1"/>
                    </a:moveTo>
                    <a:cubicBezTo>
                      <a:pt x="14365" y="1"/>
                      <a:pt x="14326" y="1"/>
                      <a:pt x="14287" y="2"/>
                    </a:cubicBezTo>
                    <a:cubicBezTo>
                      <a:pt x="10822" y="93"/>
                      <a:pt x="8421" y="3163"/>
                      <a:pt x="7934" y="6385"/>
                    </a:cubicBezTo>
                    <a:cubicBezTo>
                      <a:pt x="7532" y="5676"/>
                      <a:pt x="6725" y="5242"/>
                      <a:pt x="5900" y="5242"/>
                    </a:cubicBezTo>
                    <a:cubicBezTo>
                      <a:pt x="5665" y="5242"/>
                      <a:pt x="5428" y="5277"/>
                      <a:pt x="5199" y="5352"/>
                    </a:cubicBezTo>
                    <a:cubicBezTo>
                      <a:pt x="3983" y="5777"/>
                      <a:pt x="3405" y="7084"/>
                      <a:pt x="3496" y="8300"/>
                    </a:cubicBezTo>
                    <a:cubicBezTo>
                      <a:pt x="3101" y="8012"/>
                      <a:pt x="2635" y="7873"/>
                      <a:pt x="2173" y="7873"/>
                    </a:cubicBezTo>
                    <a:cubicBezTo>
                      <a:pt x="1322" y="7873"/>
                      <a:pt x="488" y="8344"/>
                      <a:pt x="153" y="9212"/>
                    </a:cubicBezTo>
                    <a:cubicBezTo>
                      <a:pt x="123" y="9273"/>
                      <a:pt x="183" y="9364"/>
                      <a:pt x="275" y="9364"/>
                    </a:cubicBezTo>
                    <a:lnTo>
                      <a:pt x="123" y="9364"/>
                    </a:lnTo>
                    <a:cubicBezTo>
                      <a:pt x="31" y="9364"/>
                      <a:pt x="1" y="9516"/>
                      <a:pt x="123" y="9516"/>
                    </a:cubicBezTo>
                    <a:cubicBezTo>
                      <a:pt x="550" y="9537"/>
                      <a:pt x="978" y="9545"/>
                      <a:pt x="1406" y="9545"/>
                    </a:cubicBezTo>
                    <a:cubicBezTo>
                      <a:pt x="2832" y="9545"/>
                      <a:pt x="4259" y="9455"/>
                      <a:pt x="5685" y="9455"/>
                    </a:cubicBezTo>
                    <a:lnTo>
                      <a:pt x="11278" y="9455"/>
                    </a:lnTo>
                    <a:cubicBezTo>
                      <a:pt x="15016" y="9455"/>
                      <a:pt x="18694" y="9607"/>
                      <a:pt x="22403" y="9668"/>
                    </a:cubicBezTo>
                    <a:cubicBezTo>
                      <a:pt x="22463" y="9668"/>
                      <a:pt x="22494" y="9668"/>
                      <a:pt x="22524" y="9607"/>
                    </a:cubicBezTo>
                    <a:cubicBezTo>
                      <a:pt x="22615" y="9607"/>
                      <a:pt x="22676" y="9577"/>
                      <a:pt x="22676" y="9455"/>
                    </a:cubicBezTo>
                    <a:cubicBezTo>
                      <a:pt x="22676" y="8211"/>
                      <a:pt x="21645" y="7268"/>
                      <a:pt x="20475" y="7268"/>
                    </a:cubicBezTo>
                    <a:cubicBezTo>
                      <a:pt x="20359" y="7268"/>
                      <a:pt x="20241" y="7278"/>
                      <a:pt x="20123" y="7297"/>
                    </a:cubicBezTo>
                    <a:cubicBezTo>
                      <a:pt x="20123" y="5352"/>
                      <a:pt x="20062" y="3315"/>
                      <a:pt x="18694" y="1795"/>
                    </a:cubicBezTo>
                    <a:cubicBezTo>
                      <a:pt x="17596" y="609"/>
                      <a:pt x="16006" y="1"/>
                      <a:pt x="144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" name="Google Shape;1543;p49"/>
          <p:cNvGrpSpPr/>
          <p:nvPr/>
        </p:nvGrpSpPr>
        <p:grpSpPr>
          <a:xfrm>
            <a:off x="5076056" y="4371950"/>
            <a:ext cx="691076" cy="328748"/>
            <a:chOff x="5102400" y="2058675"/>
            <a:chExt cx="691076" cy="328748"/>
          </a:xfrm>
        </p:grpSpPr>
        <p:sp>
          <p:nvSpPr>
            <p:cNvPr id="1544" name="Google Shape;1544;p49"/>
            <p:cNvSpPr/>
            <p:nvPr/>
          </p:nvSpPr>
          <p:spPr>
            <a:xfrm>
              <a:off x="5102400" y="2058675"/>
              <a:ext cx="691076" cy="328748"/>
            </a:xfrm>
            <a:custGeom>
              <a:avLst/>
              <a:gdLst/>
              <a:ahLst/>
              <a:cxnLst/>
              <a:rect l="l" t="t" r="r" b="b"/>
              <a:pathLst>
                <a:path w="30931" h="14714" extrusionOk="0">
                  <a:moveTo>
                    <a:pt x="13329" y="0"/>
                  </a:moveTo>
                  <a:cubicBezTo>
                    <a:pt x="13102" y="0"/>
                    <a:pt x="12876" y="12"/>
                    <a:pt x="12651" y="36"/>
                  </a:cubicBezTo>
                  <a:cubicBezTo>
                    <a:pt x="9115" y="403"/>
                    <a:pt x="4979" y="4739"/>
                    <a:pt x="7414" y="8375"/>
                  </a:cubicBezTo>
                  <a:lnTo>
                    <a:pt x="7281" y="8442"/>
                  </a:lnTo>
                  <a:cubicBezTo>
                    <a:pt x="7281" y="8409"/>
                    <a:pt x="7247" y="8375"/>
                    <a:pt x="7214" y="8375"/>
                  </a:cubicBezTo>
                  <a:cubicBezTo>
                    <a:pt x="6705" y="8115"/>
                    <a:pt x="6151" y="7999"/>
                    <a:pt x="5596" y="7999"/>
                  </a:cubicBezTo>
                  <a:cubicBezTo>
                    <a:pt x="2807" y="7999"/>
                    <a:pt x="1" y="10931"/>
                    <a:pt x="2811" y="13212"/>
                  </a:cubicBezTo>
                  <a:cubicBezTo>
                    <a:pt x="4712" y="14713"/>
                    <a:pt x="8115" y="14313"/>
                    <a:pt x="10383" y="14446"/>
                  </a:cubicBezTo>
                  <a:cubicBezTo>
                    <a:pt x="11972" y="14525"/>
                    <a:pt x="13568" y="14589"/>
                    <a:pt x="15168" y="14589"/>
                  </a:cubicBezTo>
                  <a:cubicBezTo>
                    <a:pt x="16961" y="14589"/>
                    <a:pt x="18759" y="14509"/>
                    <a:pt x="20557" y="14280"/>
                  </a:cubicBezTo>
                  <a:cubicBezTo>
                    <a:pt x="23793" y="13879"/>
                    <a:pt x="30931" y="12945"/>
                    <a:pt x="29397" y="8042"/>
                  </a:cubicBezTo>
                  <a:cubicBezTo>
                    <a:pt x="28679" y="5745"/>
                    <a:pt x="26948" y="4838"/>
                    <a:pt x="25045" y="4838"/>
                  </a:cubicBezTo>
                  <a:cubicBezTo>
                    <a:pt x="23409" y="4838"/>
                    <a:pt x="21647" y="5508"/>
                    <a:pt x="20290" y="6541"/>
                  </a:cubicBezTo>
                  <a:cubicBezTo>
                    <a:pt x="20541" y="2873"/>
                    <a:pt x="16873" y="0"/>
                    <a:pt x="13329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1545;p49"/>
            <p:cNvGrpSpPr/>
            <p:nvPr/>
          </p:nvGrpSpPr>
          <p:grpSpPr>
            <a:xfrm>
              <a:off x="5124114" y="2069130"/>
              <a:ext cx="647659" cy="307845"/>
              <a:chOff x="1436600" y="1088800"/>
              <a:chExt cx="771850" cy="366875"/>
            </a:xfrm>
          </p:grpSpPr>
          <p:sp>
            <p:nvSpPr>
              <p:cNvPr id="1546" name="Google Shape;1546;p49"/>
              <p:cNvSpPr/>
              <p:nvPr/>
            </p:nvSpPr>
            <p:spPr>
              <a:xfrm>
                <a:off x="1478725" y="1105400"/>
                <a:ext cx="682175" cy="329150"/>
              </a:xfrm>
              <a:custGeom>
                <a:avLst/>
                <a:gdLst/>
                <a:ahLst/>
                <a:cxnLst/>
                <a:rect l="l" t="t" r="r" b="b"/>
                <a:pathLst>
                  <a:path w="27287" h="13166" extrusionOk="0">
                    <a:moveTo>
                      <a:pt x="11638" y="0"/>
                    </a:moveTo>
                    <a:cubicBezTo>
                      <a:pt x="11617" y="0"/>
                      <a:pt x="11596" y="0"/>
                      <a:pt x="11576" y="1"/>
                    </a:cubicBezTo>
                    <a:cubicBezTo>
                      <a:pt x="9674" y="34"/>
                      <a:pt x="7906" y="935"/>
                      <a:pt x="6805" y="2436"/>
                    </a:cubicBezTo>
                    <a:cubicBezTo>
                      <a:pt x="5571" y="4170"/>
                      <a:pt x="5771" y="5705"/>
                      <a:pt x="6072" y="7639"/>
                    </a:cubicBezTo>
                    <a:cubicBezTo>
                      <a:pt x="6072" y="7753"/>
                      <a:pt x="5964" y="7820"/>
                      <a:pt x="5874" y="7820"/>
                    </a:cubicBezTo>
                    <a:cubicBezTo>
                      <a:pt x="5831" y="7820"/>
                      <a:pt x="5793" y="7805"/>
                      <a:pt x="5771" y="7773"/>
                    </a:cubicBezTo>
                    <a:cubicBezTo>
                      <a:pt x="5738" y="7706"/>
                      <a:pt x="5738" y="7673"/>
                      <a:pt x="5671" y="7639"/>
                    </a:cubicBezTo>
                    <a:lnTo>
                      <a:pt x="5571" y="7706"/>
                    </a:lnTo>
                    <a:cubicBezTo>
                      <a:pt x="5631" y="7857"/>
                      <a:pt x="5501" y="8116"/>
                      <a:pt x="5328" y="8116"/>
                    </a:cubicBezTo>
                    <a:cubicBezTo>
                      <a:pt x="5310" y="8116"/>
                      <a:pt x="5290" y="8113"/>
                      <a:pt x="5271" y="8106"/>
                    </a:cubicBezTo>
                    <a:cubicBezTo>
                      <a:pt x="4794" y="7963"/>
                      <a:pt x="4324" y="7881"/>
                      <a:pt x="3858" y="7881"/>
                    </a:cubicBezTo>
                    <a:cubicBezTo>
                      <a:pt x="3347" y="7881"/>
                      <a:pt x="2841" y="7980"/>
                      <a:pt x="2336" y="8206"/>
                    </a:cubicBezTo>
                    <a:cubicBezTo>
                      <a:pt x="1" y="9341"/>
                      <a:pt x="1001" y="11842"/>
                      <a:pt x="3336" y="12543"/>
                    </a:cubicBezTo>
                    <a:cubicBezTo>
                      <a:pt x="4837" y="13010"/>
                      <a:pt x="6739" y="12876"/>
                      <a:pt x="8273" y="12976"/>
                    </a:cubicBezTo>
                    <a:cubicBezTo>
                      <a:pt x="9993" y="13086"/>
                      <a:pt x="11703" y="13166"/>
                      <a:pt x="13414" y="13166"/>
                    </a:cubicBezTo>
                    <a:cubicBezTo>
                      <a:pt x="14822" y="13166"/>
                      <a:pt x="16231" y="13112"/>
                      <a:pt x="17647" y="12976"/>
                    </a:cubicBezTo>
                    <a:cubicBezTo>
                      <a:pt x="20215" y="12776"/>
                      <a:pt x="27287" y="12343"/>
                      <a:pt x="27087" y="8440"/>
                    </a:cubicBezTo>
                    <a:cubicBezTo>
                      <a:pt x="26987" y="6472"/>
                      <a:pt x="25252" y="4971"/>
                      <a:pt x="23417" y="4837"/>
                    </a:cubicBezTo>
                    <a:cubicBezTo>
                      <a:pt x="23303" y="4829"/>
                      <a:pt x="23189" y="4825"/>
                      <a:pt x="23076" y="4825"/>
                    </a:cubicBezTo>
                    <a:cubicBezTo>
                      <a:pt x="21323" y="4825"/>
                      <a:pt x="19830" y="5775"/>
                      <a:pt x="18514" y="6872"/>
                    </a:cubicBezTo>
                    <a:cubicBezTo>
                      <a:pt x="18480" y="6939"/>
                      <a:pt x="18414" y="6972"/>
                      <a:pt x="18347" y="6972"/>
                    </a:cubicBezTo>
                    <a:cubicBezTo>
                      <a:pt x="18293" y="7008"/>
                      <a:pt x="18233" y="7025"/>
                      <a:pt x="18172" y="7025"/>
                    </a:cubicBezTo>
                    <a:cubicBezTo>
                      <a:pt x="18008" y="7025"/>
                      <a:pt x="17847" y="6901"/>
                      <a:pt x="17847" y="6705"/>
                    </a:cubicBezTo>
                    <a:cubicBezTo>
                      <a:pt x="18112" y="2990"/>
                      <a:pt x="15408" y="0"/>
                      <a:pt x="1163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7" name="Google Shape;1547;p49"/>
              <p:cNvSpPr/>
              <p:nvPr/>
            </p:nvSpPr>
            <p:spPr>
              <a:xfrm>
                <a:off x="1436600" y="1088800"/>
                <a:ext cx="771850" cy="366875"/>
              </a:xfrm>
              <a:custGeom>
                <a:avLst/>
                <a:gdLst/>
                <a:ahLst/>
                <a:cxnLst/>
                <a:rect l="l" t="t" r="r" b="b"/>
                <a:pathLst>
                  <a:path w="30874" h="14675" extrusionOk="0">
                    <a:moveTo>
                      <a:pt x="13248" y="0"/>
                    </a:moveTo>
                    <a:cubicBezTo>
                      <a:pt x="13040" y="0"/>
                      <a:pt x="12833" y="10"/>
                      <a:pt x="12627" y="31"/>
                    </a:cubicBezTo>
                    <a:cubicBezTo>
                      <a:pt x="9091" y="431"/>
                      <a:pt x="4955" y="4801"/>
                      <a:pt x="7356" y="8370"/>
                    </a:cubicBezTo>
                    <a:cubicBezTo>
                      <a:pt x="7423" y="8437"/>
                      <a:pt x="7423" y="8470"/>
                      <a:pt x="7456" y="8503"/>
                    </a:cubicBezTo>
                    <a:cubicBezTo>
                      <a:pt x="7499" y="8547"/>
                      <a:pt x="7550" y="8565"/>
                      <a:pt x="7596" y="8565"/>
                    </a:cubicBezTo>
                    <a:cubicBezTo>
                      <a:pt x="7695" y="8565"/>
                      <a:pt x="7779" y="8483"/>
                      <a:pt x="7757" y="8370"/>
                    </a:cubicBezTo>
                    <a:cubicBezTo>
                      <a:pt x="7490" y="6435"/>
                      <a:pt x="7290" y="4868"/>
                      <a:pt x="8490" y="3133"/>
                    </a:cubicBezTo>
                    <a:cubicBezTo>
                      <a:pt x="9558" y="1599"/>
                      <a:pt x="11359" y="765"/>
                      <a:pt x="13261" y="698"/>
                    </a:cubicBezTo>
                    <a:cubicBezTo>
                      <a:pt x="13281" y="698"/>
                      <a:pt x="13302" y="698"/>
                      <a:pt x="13323" y="698"/>
                    </a:cubicBezTo>
                    <a:cubicBezTo>
                      <a:pt x="17093" y="698"/>
                      <a:pt x="19797" y="3720"/>
                      <a:pt x="19532" y="7436"/>
                    </a:cubicBezTo>
                    <a:cubicBezTo>
                      <a:pt x="19532" y="7623"/>
                      <a:pt x="19696" y="7728"/>
                      <a:pt x="19851" y="7728"/>
                    </a:cubicBezTo>
                    <a:cubicBezTo>
                      <a:pt x="19918" y="7728"/>
                      <a:pt x="19982" y="7709"/>
                      <a:pt x="20032" y="7670"/>
                    </a:cubicBezTo>
                    <a:cubicBezTo>
                      <a:pt x="20099" y="7670"/>
                      <a:pt x="20165" y="7636"/>
                      <a:pt x="20199" y="7603"/>
                    </a:cubicBezTo>
                    <a:cubicBezTo>
                      <a:pt x="21467" y="6429"/>
                      <a:pt x="23037" y="5527"/>
                      <a:pt x="24823" y="5527"/>
                    </a:cubicBezTo>
                    <a:cubicBezTo>
                      <a:pt x="24916" y="5527"/>
                      <a:pt x="25009" y="5530"/>
                      <a:pt x="25102" y="5535"/>
                    </a:cubicBezTo>
                    <a:cubicBezTo>
                      <a:pt x="26970" y="5668"/>
                      <a:pt x="28672" y="7169"/>
                      <a:pt x="28805" y="9137"/>
                    </a:cubicBezTo>
                    <a:cubicBezTo>
                      <a:pt x="29005" y="13040"/>
                      <a:pt x="21967" y="13474"/>
                      <a:pt x="19365" y="13674"/>
                    </a:cubicBezTo>
                    <a:cubicBezTo>
                      <a:pt x="17986" y="13792"/>
                      <a:pt x="16601" y="13839"/>
                      <a:pt x="15212" y="13839"/>
                    </a:cubicBezTo>
                    <a:cubicBezTo>
                      <a:pt x="13475" y="13839"/>
                      <a:pt x="11733" y="13766"/>
                      <a:pt x="9992" y="13674"/>
                    </a:cubicBezTo>
                    <a:cubicBezTo>
                      <a:pt x="8457" y="13607"/>
                      <a:pt x="6589" y="13674"/>
                      <a:pt x="5088" y="13274"/>
                    </a:cubicBezTo>
                    <a:cubicBezTo>
                      <a:pt x="2686" y="12540"/>
                      <a:pt x="1752" y="10038"/>
                      <a:pt x="4087" y="8937"/>
                    </a:cubicBezTo>
                    <a:cubicBezTo>
                      <a:pt x="4585" y="8688"/>
                      <a:pt x="5092" y="8581"/>
                      <a:pt x="5609" y="8581"/>
                    </a:cubicBezTo>
                    <a:cubicBezTo>
                      <a:pt x="6062" y="8581"/>
                      <a:pt x="6522" y="8663"/>
                      <a:pt x="6989" y="8804"/>
                    </a:cubicBezTo>
                    <a:cubicBezTo>
                      <a:pt x="7007" y="8806"/>
                      <a:pt x="7023" y="8807"/>
                      <a:pt x="7039" y="8807"/>
                    </a:cubicBezTo>
                    <a:cubicBezTo>
                      <a:pt x="7269" y="8807"/>
                      <a:pt x="7352" y="8593"/>
                      <a:pt x="7290" y="8437"/>
                    </a:cubicBezTo>
                    <a:cubicBezTo>
                      <a:pt x="7290" y="8370"/>
                      <a:pt x="7256" y="8337"/>
                      <a:pt x="7190" y="8337"/>
                    </a:cubicBezTo>
                    <a:cubicBezTo>
                      <a:pt x="6694" y="8086"/>
                      <a:pt x="6154" y="7974"/>
                      <a:pt x="5612" y="7974"/>
                    </a:cubicBezTo>
                    <a:cubicBezTo>
                      <a:pt x="2834" y="7974"/>
                      <a:pt x="1" y="10913"/>
                      <a:pt x="2820" y="13173"/>
                    </a:cubicBezTo>
                    <a:cubicBezTo>
                      <a:pt x="4688" y="14675"/>
                      <a:pt x="8124" y="14308"/>
                      <a:pt x="10358" y="14441"/>
                    </a:cubicBezTo>
                    <a:cubicBezTo>
                      <a:pt x="11854" y="14514"/>
                      <a:pt x="13338" y="14561"/>
                      <a:pt x="14814" y="14561"/>
                    </a:cubicBezTo>
                    <a:cubicBezTo>
                      <a:pt x="16728" y="14561"/>
                      <a:pt x="18630" y="14481"/>
                      <a:pt x="20532" y="14274"/>
                    </a:cubicBezTo>
                    <a:cubicBezTo>
                      <a:pt x="23735" y="13874"/>
                      <a:pt x="30873" y="12973"/>
                      <a:pt x="29339" y="8036"/>
                    </a:cubicBezTo>
                    <a:cubicBezTo>
                      <a:pt x="28620" y="5756"/>
                      <a:pt x="26878" y="4858"/>
                      <a:pt x="24974" y="4858"/>
                    </a:cubicBezTo>
                    <a:cubicBezTo>
                      <a:pt x="23341" y="4858"/>
                      <a:pt x="21590" y="5519"/>
                      <a:pt x="20266" y="6535"/>
                    </a:cubicBezTo>
                    <a:cubicBezTo>
                      <a:pt x="20486" y="2881"/>
                      <a:pt x="16779" y="0"/>
                      <a:pt x="13248" y="0"/>
                    </a:cubicBezTo>
                    <a:close/>
                  </a:path>
                </a:pathLst>
              </a:custGeom>
              <a:solidFill>
                <a:srgbClr val="C4007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8" name="Google Shape;1548;p49"/>
              <p:cNvSpPr/>
              <p:nvPr/>
            </p:nvSpPr>
            <p:spPr>
              <a:xfrm>
                <a:off x="1497075" y="1106200"/>
                <a:ext cx="428650" cy="286925"/>
              </a:xfrm>
              <a:custGeom>
                <a:avLst/>
                <a:gdLst/>
                <a:ahLst/>
                <a:cxnLst/>
                <a:rect l="l" t="t" r="r" b="b"/>
                <a:pathLst>
                  <a:path w="17146" h="11477" extrusionOk="0">
                    <a:moveTo>
                      <a:pt x="10968" y="1"/>
                    </a:moveTo>
                    <a:cubicBezTo>
                      <a:pt x="10926" y="1"/>
                      <a:pt x="10884" y="1"/>
                      <a:pt x="10842" y="2"/>
                    </a:cubicBezTo>
                    <a:cubicBezTo>
                      <a:pt x="8940" y="69"/>
                      <a:pt x="7139" y="903"/>
                      <a:pt x="6071" y="2437"/>
                    </a:cubicBezTo>
                    <a:cubicBezTo>
                      <a:pt x="4871" y="4172"/>
                      <a:pt x="5071" y="5739"/>
                      <a:pt x="5338" y="7674"/>
                    </a:cubicBezTo>
                    <a:cubicBezTo>
                      <a:pt x="5360" y="7787"/>
                      <a:pt x="5276" y="7869"/>
                      <a:pt x="5177" y="7869"/>
                    </a:cubicBezTo>
                    <a:cubicBezTo>
                      <a:pt x="5131" y="7869"/>
                      <a:pt x="5080" y="7851"/>
                      <a:pt x="5037" y="7807"/>
                    </a:cubicBezTo>
                    <a:cubicBezTo>
                      <a:pt x="5004" y="7774"/>
                      <a:pt x="5004" y="7707"/>
                      <a:pt x="4937" y="7674"/>
                    </a:cubicBezTo>
                    <a:lnTo>
                      <a:pt x="4837" y="7774"/>
                    </a:lnTo>
                    <a:cubicBezTo>
                      <a:pt x="4900" y="7930"/>
                      <a:pt x="4787" y="8144"/>
                      <a:pt x="4581" y="8144"/>
                    </a:cubicBezTo>
                    <a:cubicBezTo>
                      <a:pt x="4567" y="8144"/>
                      <a:pt x="4552" y="8143"/>
                      <a:pt x="4537" y="8141"/>
                    </a:cubicBezTo>
                    <a:cubicBezTo>
                      <a:pt x="4070" y="8001"/>
                      <a:pt x="3609" y="7919"/>
                      <a:pt x="3153" y="7919"/>
                    </a:cubicBezTo>
                    <a:cubicBezTo>
                      <a:pt x="2633" y="7919"/>
                      <a:pt x="2117" y="8026"/>
                      <a:pt x="1602" y="8274"/>
                    </a:cubicBezTo>
                    <a:cubicBezTo>
                      <a:pt x="34" y="9075"/>
                      <a:pt x="0" y="10443"/>
                      <a:pt x="868" y="11477"/>
                    </a:cubicBezTo>
                    <a:cubicBezTo>
                      <a:pt x="934" y="11243"/>
                      <a:pt x="1035" y="10976"/>
                      <a:pt x="1135" y="10743"/>
                    </a:cubicBezTo>
                    <a:cubicBezTo>
                      <a:pt x="1649" y="9780"/>
                      <a:pt x="2780" y="9208"/>
                      <a:pt x="3871" y="9208"/>
                    </a:cubicBezTo>
                    <a:cubicBezTo>
                      <a:pt x="4406" y="9208"/>
                      <a:pt x="4932" y="9346"/>
                      <a:pt x="5371" y="9642"/>
                    </a:cubicBezTo>
                    <a:cubicBezTo>
                      <a:pt x="5471" y="9742"/>
                      <a:pt x="5671" y="9842"/>
                      <a:pt x="5771" y="9942"/>
                    </a:cubicBezTo>
                    <a:cubicBezTo>
                      <a:pt x="5771" y="9309"/>
                      <a:pt x="5871" y="8741"/>
                      <a:pt x="6038" y="8141"/>
                    </a:cubicBezTo>
                    <a:cubicBezTo>
                      <a:pt x="6572" y="5773"/>
                      <a:pt x="8240" y="3471"/>
                      <a:pt x="10741" y="2971"/>
                    </a:cubicBezTo>
                    <a:cubicBezTo>
                      <a:pt x="11091" y="2899"/>
                      <a:pt x="11430" y="2865"/>
                      <a:pt x="11759" y="2865"/>
                    </a:cubicBezTo>
                    <a:cubicBezTo>
                      <a:pt x="13872" y="2865"/>
                      <a:pt x="15547" y="4265"/>
                      <a:pt x="16846" y="5939"/>
                    </a:cubicBezTo>
                    <a:cubicBezTo>
                      <a:pt x="16913" y="6040"/>
                      <a:pt x="17046" y="6173"/>
                      <a:pt x="17113" y="6306"/>
                    </a:cubicBezTo>
                    <a:cubicBezTo>
                      <a:pt x="17146" y="2811"/>
                      <a:pt x="14571" y="1"/>
                      <a:pt x="1096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9" name="Google Shape;1549;p49"/>
              <p:cNvSpPr/>
              <p:nvPr/>
            </p:nvSpPr>
            <p:spPr>
              <a:xfrm>
                <a:off x="1936550" y="1226975"/>
                <a:ext cx="219350" cy="99450"/>
              </a:xfrm>
              <a:custGeom>
                <a:avLst/>
                <a:gdLst/>
                <a:ahLst/>
                <a:cxnLst/>
                <a:rect l="l" t="t" r="r" b="b"/>
                <a:pathLst>
                  <a:path w="8774" h="3978" extrusionOk="0">
                    <a:moveTo>
                      <a:pt x="4763" y="0"/>
                    </a:moveTo>
                    <a:cubicBezTo>
                      <a:pt x="3006" y="0"/>
                      <a:pt x="1436" y="902"/>
                      <a:pt x="167" y="2076"/>
                    </a:cubicBezTo>
                    <a:cubicBezTo>
                      <a:pt x="134" y="2109"/>
                      <a:pt x="34" y="2143"/>
                      <a:pt x="1" y="2143"/>
                    </a:cubicBezTo>
                    <a:cubicBezTo>
                      <a:pt x="368" y="2643"/>
                      <a:pt x="668" y="3177"/>
                      <a:pt x="901" y="3777"/>
                    </a:cubicBezTo>
                    <a:cubicBezTo>
                      <a:pt x="1635" y="3110"/>
                      <a:pt x="2436" y="2643"/>
                      <a:pt x="3336" y="2443"/>
                    </a:cubicBezTo>
                    <a:cubicBezTo>
                      <a:pt x="3803" y="2326"/>
                      <a:pt x="4289" y="2267"/>
                      <a:pt x="4776" y="2267"/>
                    </a:cubicBezTo>
                    <a:cubicBezTo>
                      <a:pt x="5823" y="2267"/>
                      <a:pt x="6875" y="2541"/>
                      <a:pt x="7740" y="3110"/>
                    </a:cubicBezTo>
                    <a:cubicBezTo>
                      <a:pt x="8140" y="3343"/>
                      <a:pt x="8473" y="3644"/>
                      <a:pt x="8774" y="3977"/>
                    </a:cubicBezTo>
                    <a:lnTo>
                      <a:pt x="8774" y="3610"/>
                    </a:lnTo>
                    <a:cubicBezTo>
                      <a:pt x="8640" y="1642"/>
                      <a:pt x="6906" y="141"/>
                      <a:pt x="5038" y="8"/>
                    </a:cubicBezTo>
                    <a:cubicBezTo>
                      <a:pt x="4946" y="3"/>
                      <a:pt x="4854" y="0"/>
                      <a:pt x="4763" y="0"/>
                    </a:cubicBezTo>
                    <a:close/>
                  </a:path>
                </a:pathLst>
              </a:custGeom>
              <a:solidFill>
                <a:srgbClr val="D8F2F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0" name="Google Shape;1550;p49"/>
              <p:cNvSpPr/>
              <p:nvPr/>
            </p:nvSpPr>
            <p:spPr>
              <a:xfrm>
                <a:off x="1436600" y="1088800"/>
                <a:ext cx="771850" cy="366875"/>
              </a:xfrm>
              <a:custGeom>
                <a:avLst/>
                <a:gdLst/>
                <a:ahLst/>
                <a:cxnLst/>
                <a:rect l="l" t="t" r="r" b="b"/>
                <a:pathLst>
                  <a:path w="30874" h="14675" extrusionOk="0">
                    <a:moveTo>
                      <a:pt x="13248" y="0"/>
                    </a:moveTo>
                    <a:cubicBezTo>
                      <a:pt x="13040" y="0"/>
                      <a:pt x="12833" y="10"/>
                      <a:pt x="12627" y="31"/>
                    </a:cubicBezTo>
                    <a:cubicBezTo>
                      <a:pt x="9091" y="431"/>
                      <a:pt x="4955" y="4801"/>
                      <a:pt x="7356" y="8370"/>
                    </a:cubicBezTo>
                    <a:cubicBezTo>
                      <a:pt x="7423" y="8437"/>
                      <a:pt x="7423" y="8470"/>
                      <a:pt x="7456" y="8503"/>
                    </a:cubicBezTo>
                    <a:cubicBezTo>
                      <a:pt x="7499" y="8547"/>
                      <a:pt x="7550" y="8565"/>
                      <a:pt x="7596" y="8565"/>
                    </a:cubicBezTo>
                    <a:cubicBezTo>
                      <a:pt x="7695" y="8565"/>
                      <a:pt x="7779" y="8483"/>
                      <a:pt x="7757" y="8370"/>
                    </a:cubicBezTo>
                    <a:cubicBezTo>
                      <a:pt x="7490" y="6435"/>
                      <a:pt x="7290" y="4868"/>
                      <a:pt x="8490" y="3133"/>
                    </a:cubicBezTo>
                    <a:cubicBezTo>
                      <a:pt x="9558" y="1599"/>
                      <a:pt x="11359" y="765"/>
                      <a:pt x="13261" y="698"/>
                    </a:cubicBezTo>
                    <a:cubicBezTo>
                      <a:pt x="13281" y="698"/>
                      <a:pt x="13302" y="698"/>
                      <a:pt x="13323" y="698"/>
                    </a:cubicBezTo>
                    <a:cubicBezTo>
                      <a:pt x="17093" y="698"/>
                      <a:pt x="19797" y="3720"/>
                      <a:pt x="19532" y="7436"/>
                    </a:cubicBezTo>
                    <a:cubicBezTo>
                      <a:pt x="19532" y="7623"/>
                      <a:pt x="19696" y="7728"/>
                      <a:pt x="19851" y="7728"/>
                    </a:cubicBezTo>
                    <a:cubicBezTo>
                      <a:pt x="19918" y="7728"/>
                      <a:pt x="19982" y="7709"/>
                      <a:pt x="20032" y="7670"/>
                    </a:cubicBezTo>
                    <a:cubicBezTo>
                      <a:pt x="20099" y="7670"/>
                      <a:pt x="20165" y="7636"/>
                      <a:pt x="20199" y="7603"/>
                    </a:cubicBezTo>
                    <a:cubicBezTo>
                      <a:pt x="21467" y="6429"/>
                      <a:pt x="23037" y="5527"/>
                      <a:pt x="24823" y="5527"/>
                    </a:cubicBezTo>
                    <a:cubicBezTo>
                      <a:pt x="24916" y="5527"/>
                      <a:pt x="25009" y="5530"/>
                      <a:pt x="25102" y="5535"/>
                    </a:cubicBezTo>
                    <a:cubicBezTo>
                      <a:pt x="26970" y="5668"/>
                      <a:pt x="28672" y="7169"/>
                      <a:pt x="28805" y="9137"/>
                    </a:cubicBezTo>
                    <a:cubicBezTo>
                      <a:pt x="29005" y="13040"/>
                      <a:pt x="21967" y="13474"/>
                      <a:pt x="19365" y="13674"/>
                    </a:cubicBezTo>
                    <a:cubicBezTo>
                      <a:pt x="17986" y="13792"/>
                      <a:pt x="16601" y="13839"/>
                      <a:pt x="15212" y="13839"/>
                    </a:cubicBezTo>
                    <a:cubicBezTo>
                      <a:pt x="13475" y="13839"/>
                      <a:pt x="11733" y="13766"/>
                      <a:pt x="9992" y="13674"/>
                    </a:cubicBezTo>
                    <a:cubicBezTo>
                      <a:pt x="8457" y="13607"/>
                      <a:pt x="6589" y="13674"/>
                      <a:pt x="5088" y="13274"/>
                    </a:cubicBezTo>
                    <a:cubicBezTo>
                      <a:pt x="2686" y="12540"/>
                      <a:pt x="1752" y="10038"/>
                      <a:pt x="4087" y="8937"/>
                    </a:cubicBezTo>
                    <a:cubicBezTo>
                      <a:pt x="4585" y="8688"/>
                      <a:pt x="5092" y="8581"/>
                      <a:pt x="5609" y="8581"/>
                    </a:cubicBezTo>
                    <a:cubicBezTo>
                      <a:pt x="6062" y="8581"/>
                      <a:pt x="6522" y="8663"/>
                      <a:pt x="6989" y="8804"/>
                    </a:cubicBezTo>
                    <a:cubicBezTo>
                      <a:pt x="7007" y="8806"/>
                      <a:pt x="7023" y="8807"/>
                      <a:pt x="7039" y="8807"/>
                    </a:cubicBezTo>
                    <a:cubicBezTo>
                      <a:pt x="7269" y="8807"/>
                      <a:pt x="7352" y="8593"/>
                      <a:pt x="7290" y="8437"/>
                    </a:cubicBezTo>
                    <a:cubicBezTo>
                      <a:pt x="7290" y="8370"/>
                      <a:pt x="7256" y="8337"/>
                      <a:pt x="7190" y="8337"/>
                    </a:cubicBezTo>
                    <a:cubicBezTo>
                      <a:pt x="6694" y="8086"/>
                      <a:pt x="6154" y="7974"/>
                      <a:pt x="5612" y="7974"/>
                    </a:cubicBezTo>
                    <a:cubicBezTo>
                      <a:pt x="2834" y="7974"/>
                      <a:pt x="1" y="10913"/>
                      <a:pt x="2820" y="13173"/>
                    </a:cubicBezTo>
                    <a:cubicBezTo>
                      <a:pt x="4688" y="14675"/>
                      <a:pt x="8124" y="14308"/>
                      <a:pt x="10358" y="14441"/>
                    </a:cubicBezTo>
                    <a:cubicBezTo>
                      <a:pt x="11854" y="14514"/>
                      <a:pt x="13338" y="14561"/>
                      <a:pt x="14814" y="14561"/>
                    </a:cubicBezTo>
                    <a:cubicBezTo>
                      <a:pt x="16728" y="14561"/>
                      <a:pt x="18630" y="14481"/>
                      <a:pt x="20532" y="14274"/>
                    </a:cubicBezTo>
                    <a:cubicBezTo>
                      <a:pt x="23735" y="13874"/>
                      <a:pt x="30873" y="12973"/>
                      <a:pt x="29339" y="8036"/>
                    </a:cubicBezTo>
                    <a:cubicBezTo>
                      <a:pt x="28620" y="5756"/>
                      <a:pt x="26878" y="4858"/>
                      <a:pt x="24974" y="4858"/>
                    </a:cubicBezTo>
                    <a:cubicBezTo>
                      <a:pt x="23341" y="4858"/>
                      <a:pt x="21590" y="5519"/>
                      <a:pt x="20266" y="6535"/>
                    </a:cubicBezTo>
                    <a:cubicBezTo>
                      <a:pt x="20486" y="2881"/>
                      <a:pt x="16779" y="0"/>
                      <a:pt x="1324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0" name="Google Shape;1551;p49"/>
          <p:cNvGrpSpPr/>
          <p:nvPr/>
        </p:nvGrpSpPr>
        <p:grpSpPr>
          <a:xfrm>
            <a:off x="1115616" y="0"/>
            <a:ext cx="408957" cy="419426"/>
            <a:chOff x="7390410" y="1714112"/>
            <a:chExt cx="339694" cy="348418"/>
          </a:xfrm>
        </p:grpSpPr>
        <p:sp>
          <p:nvSpPr>
            <p:cNvPr id="1552" name="Google Shape;1552;p49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49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49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1555;p49"/>
          <p:cNvGrpSpPr/>
          <p:nvPr/>
        </p:nvGrpSpPr>
        <p:grpSpPr>
          <a:xfrm rot="-1785717">
            <a:off x="6860255" y="4137528"/>
            <a:ext cx="296925" cy="304551"/>
            <a:chOff x="7390410" y="1714112"/>
            <a:chExt cx="339694" cy="348418"/>
          </a:xfrm>
        </p:grpSpPr>
        <p:sp>
          <p:nvSpPr>
            <p:cNvPr id="1556" name="Google Shape;1556;p49"/>
            <p:cNvSpPr/>
            <p:nvPr/>
          </p:nvSpPr>
          <p:spPr>
            <a:xfrm>
              <a:off x="7390410" y="1714112"/>
              <a:ext cx="339694" cy="348418"/>
            </a:xfrm>
            <a:custGeom>
              <a:avLst/>
              <a:gdLst/>
              <a:ahLst/>
              <a:cxnLst/>
              <a:rect l="l" t="t" r="r" b="b"/>
              <a:pathLst>
                <a:path w="10036" h="10293" extrusionOk="0">
                  <a:moveTo>
                    <a:pt x="4529" y="1"/>
                  </a:moveTo>
                  <a:cubicBezTo>
                    <a:pt x="4408" y="1"/>
                    <a:pt x="4280" y="88"/>
                    <a:pt x="4237" y="218"/>
                  </a:cubicBezTo>
                  <a:cubicBezTo>
                    <a:pt x="4070" y="852"/>
                    <a:pt x="3870" y="1419"/>
                    <a:pt x="3703" y="2053"/>
                  </a:cubicBezTo>
                  <a:cubicBezTo>
                    <a:pt x="3570" y="2520"/>
                    <a:pt x="3370" y="3020"/>
                    <a:pt x="3336" y="3487"/>
                  </a:cubicBezTo>
                  <a:cubicBezTo>
                    <a:pt x="2869" y="3521"/>
                    <a:pt x="2469" y="3687"/>
                    <a:pt x="2002" y="3754"/>
                  </a:cubicBezTo>
                  <a:cubicBezTo>
                    <a:pt x="1402" y="3921"/>
                    <a:pt x="868" y="4054"/>
                    <a:pt x="301" y="4221"/>
                  </a:cubicBezTo>
                  <a:cubicBezTo>
                    <a:pt x="34" y="4321"/>
                    <a:pt x="1" y="4655"/>
                    <a:pt x="201" y="4755"/>
                  </a:cubicBezTo>
                  <a:cubicBezTo>
                    <a:pt x="734" y="5155"/>
                    <a:pt x="1302" y="5489"/>
                    <a:pt x="1835" y="5856"/>
                  </a:cubicBezTo>
                  <a:cubicBezTo>
                    <a:pt x="2169" y="6056"/>
                    <a:pt x="2502" y="6356"/>
                    <a:pt x="2869" y="6489"/>
                  </a:cubicBezTo>
                  <a:cubicBezTo>
                    <a:pt x="2636" y="7590"/>
                    <a:pt x="2636" y="8858"/>
                    <a:pt x="2502" y="10025"/>
                  </a:cubicBezTo>
                  <a:cubicBezTo>
                    <a:pt x="2502" y="10179"/>
                    <a:pt x="2639" y="10293"/>
                    <a:pt x="2779" y="10293"/>
                  </a:cubicBezTo>
                  <a:cubicBezTo>
                    <a:pt x="2821" y="10293"/>
                    <a:pt x="2864" y="10282"/>
                    <a:pt x="2903" y="10259"/>
                  </a:cubicBezTo>
                  <a:cubicBezTo>
                    <a:pt x="3503" y="9925"/>
                    <a:pt x="4037" y="9558"/>
                    <a:pt x="4571" y="9158"/>
                  </a:cubicBezTo>
                  <a:cubicBezTo>
                    <a:pt x="5004" y="8824"/>
                    <a:pt x="5471" y="8524"/>
                    <a:pt x="5871" y="8157"/>
                  </a:cubicBezTo>
                  <a:cubicBezTo>
                    <a:pt x="6805" y="8658"/>
                    <a:pt x="7873" y="8891"/>
                    <a:pt x="8907" y="9091"/>
                  </a:cubicBezTo>
                  <a:cubicBezTo>
                    <a:pt x="8974" y="9091"/>
                    <a:pt x="9040" y="9158"/>
                    <a:pt x="9074" y="9158"/>
                  </a:cubicBezTo>
                  <a:cubicBezTo>
                    <a:pt x="9091" y="9161"/>
                    <a:pt x="9109" y="9163"/>
                    <a:pt x="9126" y="9163"/>
                  </a:cubicBezTo>
                  <a:cubicBezTo>
                    <a:pt x="9275" y="9163"/>
                    <a:pt x="9414" y="9044"/>
                    <a:pt x="9474" y="8924"/>
                  </a:cubicBezTo>
                  <a:lnTo>
                    <a:pt x="9474" y="8758"/>
                  </a:lnTo>
                  <a:cubicBezTo>
                    <a:pt x="9241" y="8191"/>
                    <a:pt x="9040" y="7590"/>
                    <a:pt x="8807" y="7023"/>
                  </a:cubicBezTo>
                  <a:cubicBezTo>
                    <a:pt x="8640" y="6556"/>
                    <a:pt x="8473" y="6156"/>
                    <a:pt x="8240" y="5722"/>
                  </a:cubicBezTo>
                  <a:cubicBezTo>
                    <a:pt x="8240" y="5689"/>
                    <a:pt x="8206" y="5689"/>
                    <a:pt x="8206" y="5689"/>
                  </a:cubicBezTo>
                  <a:lnTo>
                    <a:pt x="8173" y="5655"/>
                  </a:lnTo>
                  <a:cubicBezTo>
                    <a:pt x="8340" y="5489"/>
                    <a:pt x="8473" y="5355"/>
                    <a:pt x="8540" y="5188"/>
                  </a:cubicBezTo>
                  <a:cubicBezTo>
                    <a:pt x="9107" y="4555"/>
                    <a:pt x="9474" y="3754"/>
                    <a:pt x="9941" y="3087"/>
                  </a:cubicBezTo>
                  <a:cubicBezTo>
                    <a:pt x="10035" y="2930"/>
                    <a:pt x="9893" y="2684"/>
                    <a:pt x="9709" y="2684"/>
                  </a:cubicBezTo>
                  <a:cubicBezTo>
                    <a:pt x="9697" y="2684"/>
                    <a:pt x="9686" y="2685"/>
                    <a:pt x="9674" y="2687"/>
                  </a:cubicBezTo>
                  <a:cubicBezTo>
                    <a:pt x="9507" y="2687"/>
                    <a:pt x="9341" y="2720"/>
                    <a:pt x="9174" y="2720"/>
                  </a:cubicBezTo>
                  <a:cubicBezTo>
                    <a:pt x="8573" y="2753"/>
                    <a:pt x="7973" y="2820"/>
                    <a:pt x="7373" y="2887"/>
                  </a:cubicBezTo>
                  <a:lnTo>
                    <a:pt x="6872" y="3020"/>
                  </a:lnTo>
                  <a:cubicBezTo>
                    <a:pt x="6872" y="2987"/>
                    <a:pt x="6872" y="2920"/>
                    <a:pt x="6839" y="2920"/>
                  </a:cubicBezTo>
                  <a:cubicBezTo>
                    <a:pt x="6205" y="1919"/>
                    <a:pt x="5471" y="1019"/>
                    <a:pt x="4704" y="85"/>
                  </a:cubicBezTo>
                  <a:cubicBezTo>
                    <a:pt x="4657" y="26"/>
                    <a:pt x="4594" y="1"/>
                    <a:pt x="4529" y="1"/>
                  </a:cubicBezTo>
                  <a:close/>
                </a:path>
              </a:pathLst>
            </a:custGeom>
            <a:solidFill>
              <a:schemeClr val="accent3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49"/>
            <p:cNvSpPr/>
            <p:nvPr/>
          </p:nvSpPr>
          <p:spPr>
            <a:xfrm>
              <a:off x="7437188" y="1755616"/>
              <a:ext cx="251825" cy="268769"/>
            </a:xfrm>
            <a:custGeom>
              <a:avLst/>
              <a:gdLst/>
              <a:ahLst/>
              <a:cxnLst/>
              <a:rect l="l" t="t" r="r" b="b"/>
              <a:pathLst>
                <a:path w="7440" h="7940" extrusionOk="0">
                  <a:moveTo>
                    <a:pt x="3303" y="0"/>
                  </a:moveTo>
                  <a:cubicBezTo>
                    <a:pt x="3170" y="434"/>
                    <a:pt x="3036" y="801"/>
                    <a:pt x="2936" y="1234"/>
                  </a:cubicBezTo>
                  <a:cubicBezTo>
                    <a:pt x="2803" y="1668"/>
                    <a:pt x="2669" y="2135"/>
                    <a:pt x="2469" y="2569"/>
                  </a:cubicBezTo>
                  <a:cubicBezTo>
                    <a:pt x="2502" y="2635"/>
                    <a:pt x="2469" y="2769"/>
                    <a:pt x="2369" y="2802"/>
                  </a:cubicBezTo>
                  <a:cubicBezTo>
                    <a:pt x="1969" y="3069"/>
                    <a:pt x="1468" y="3136"/>
                    <a:pt x="1001" y="3269"/>
                  </a:cubicBezTo>
                  <a:lnTo>
                    <a:pt x="1" y="3503"/>
                  </a:lnTo>
                  <a:cubicBezTo>
                    <a:pt x="334" y="3736"/>
                    <a:pt x="668" y="3936"/>
                    <a:pt x="1001" y="4170"/>
                  </a:cubicBezTo>
                  <a:cubicBezTo>
                    <a:pt x="1302" y="4403"/>
                    <a:pt x="1635" y="4570"/>
                    <a:pt x="1869" y="4804"/>
                  </a:cubicBezTo>
                  <a:cubicBezTo>
                    <a:pt x="1892" y="4798"/>
                    <a:pt x="1914" y="4795"/>
                    <a:pt x="1937" y="4795"/>
                  </a:cubicBezTo>
                  <a:cubicBezTo>
                    <a:pt x="2044" y="4795"/>
                    <a:pt x="2136" y="4860"/>
                    <a:pt x="2136" y="4970"/>
                  </a:cubicBezTo>
                  <a:cubicBezTo>
                    <a:pt x="2202" y="5938"/>
                    <a:pt x="2035" y="6972"/>
                    <a:pt x="1969" y="7939"/>
                  </a:cubicBezTo>
                  <a:cubicBezTo>
                    <a:pt x="2769" y="7439"/>
                    <a:pt x="3503" y="6838"/>
                    <a:pt x="4204" y="6271"/>
                  </a:cubicBezTo>
                  <a:cubicBezTo>
                    <a:pt x="4252" y="6223"/>
                    <a:pt x="4304" y="6205"/>
                    <a:pt x="4356" y="6205"/>
                  </a:cubicBezTo>
                  <a:cubicBezTo>
                    <a:pt x="4448" y="6205"/>
                    <a:pt x="4540" y="6262"/>
                    <a:pt x="4604" y="6305"/>
                  </a:cubicBezTo>
                  <a:cubicBezTo>
                    <a:pt x="5438" y="6471"/>
                    <a:pt x="6205" y="6772"/>
                    <a:pt x="7039" y="6972"/>
                  </a:cubicBezTo>
                  <a:cubicBezTo>
                    <a:pt x="6772" y="6205"/>
                    <a:pt x="6505" y="5471"/>
                    <a:pt x="6172" y="4737"/>
                  </a:cubicBezTo>
                  <a:cubicBezTo>
                    <a:pt x="6138" y="4603"/>
                    <a:pt x="6172" y="4437"/>
                    <a:pt x="6272" y="4437"/>
                  </a:cubicBezTo>
                  <a:cubicBezTo>
                    <a:pt x="6505" y="3669"/>
                    <a:pt x="6972" y="2969"/>
                    <a:pt x="7439" y="2302"/>
                  </a:cubicBezTo>
                  <a:lnTo>
                    <a:pt x="7439" y="2302"/>
                  </a:lnTo>
                  <a:cubicBezTo>
                    <a:pt x="6872" y="2402"/>
                    <a:pt x="6305" y="2469"/>
                    <a:pt x="5771" y="2469"/>
                  </a:cubicBezTo>
                  <a:lnTo>
                    <a:pt x="5638" y="2469"/>
                  </a:lnTo>
                  <a:cubicBezTo>
                    <a:pt x="5438" y="2469"/>
                    <a:pt x="5304" y="2435"/>
                    <a:pt x="5104" y="2402"/>
                  </a:cubicBezTo>
                  <a:cubicBezTo>
                    <a:pt x="5038" y="2335"/>
                    <a:pt x="5004" y="2302"/>
                    <a:pt x="5004" y="2268"/>
                  </a:cubicBezTo>
                  <a:cubicBezTo>
                    <a:pt x="4971" y="2268"/>
                    <a:pt x="4938" y="2235"/>
                    <a:pt x="4871" y="2168"/>
                  </a:cubicBezTo>
                  <a:cubicBezTo>
                    <a:pt x="4437" y="1434"/>
                    <a:pt x="3903" y="734"/>
                    <a:pt x="3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49"/>
            <p:cNvSpPr/>
            <p:nvPr/>
          </p:nvSpPr>
          <p:spPr>
            <a:xfrm>
              <a:off x="7402189" y="1727554"/>
              <a:ext cx="316169" cy="321710"/>
            </a:xfrm>
            <a:custGeom>
              <a:avLst/>
              <a:gdLst/>
              <a:ahLst/>
              <a:cxnLst/>
              <a:rect l="l" t="t" r="r" b="b"/>
              <a:pathLst>
                <a:path w="9341" h="9504" extrusionOk="0">
                  <a:moveTo>
                    <a:pt x="4337" y="762"/>
                  </a:moveTo>
                  <a:cubicBezTo>
                    <a:pt x="4871" y="1463"/>
                    <a:pt x="5404" y="2197"/>
                    <a:pt x="5905" y="2931"/>
                  </a:cubicBezTo>
                  <a:cubicBezTo>
                    <a:pt x="5972" y="2964"/>
                    <a:pt x="6005" y="3031"/>
                    <a:pt x="6038" y="3031"/>
                  </a:cubicBezTo>
                  <a:cubicBezTo>
                    <a:pt x="6038" y="3064"/>
                    <a:pt x="6105" y="3131"/>
                    <a:pt x="6138" y="3131"/>
                  </a:cubicBezTo>
                  <a:cubicBezTo>
                    <a:pt x="6263" y="3206"/>
                    <a:pt x="6388" y="3243"/>
                    <a:pt x="6528" y="3243"/>
                  </a:cubicBezTo>
                  <a:cubicBezTo>
                    <a:pt x="6574" y="3243"/>
                    <a:pt x="6622" y="3239"/>
                    <a:pt x="6672" y="3231"/>
                  </a:cubicBezTo>
                  <a:lnTo>
                    <a:pt x="6805" y="3231"/>
                  </a:lnTo>
                  <a:cubicBezTo>
                    <a:pt x="7339" y="3231"/>
                    <a:pt x="7906" y="3131"/>
                    <a:pt x="8473" y="3064"/>
                  </a:cubicBezTo>
                  <a:lnTo>
                    <a:pt x="8473" y="3064"/>
                  </a:lnTo>
                  <a:cubicBezTo>
                    <a:pt x="8006" y="3731"/>
                    <a:pt x="7539" y="4432"/>
                    <a:pt x="7306" y="5199"/>
                  </a:cubicBezTo>
                  <a:cubicBezTo>
                    <a:pt x="7206" y="5266"/>
                    <a:pt x="7139" y="5432"/>
                    <a:pt x="7206" y="5566"/>
                  </a:cubicBezTo>
                  <a:cubicBezTo>
                    <a:pt x="7539" y="6300"/>
                    <a:pt x="7806" y="7067"/>
                    <a:pt x="8073" y="7801"/>
                  </a:cubicBezTo>
                  <a:cubicBezTo>
                    <a:pt x="7239" y="7567"/>
                    <a:pt x="6472" y="7267"/>
                    <a:pt x="5638" y="7067"/>
                  </a:cubicBezTo>
                  <a:cubicBezTo>
                    <a:pt x="5582" y="6992"/>
                    <a:pt x="5505" y="6949"/>
                    <a:pt x="5424" y="6949"/>
                  </a:cubicBezTo>
                  <a:cubicBezTo>
                    <a:pt x="5361" y="6949"/>
                    <a:pt x="5296" y="6975"/>
                    <a:pt x="5238" y="7034"/>
                  </a:cubicBezTo>
                  <a:cubicBezTo>
                    <a:pt x="4537" y="7634"/>
                    <a:pt x="3803" y="8201"/>
                    <a:pt x="3003" y="8701"/>
                  </a:cubicBezTo>
                  <a:cubicBezTo>
                    <a:pt x="3069" y="7734"/>
                    <a:pt x="3236" y="6700"/>
                    <a:pt x="3170" y="5733"/>
                  </a:cubicBezTo>
                  <a:cubicBezTo>
                    <a:pt x="3136" y="5599"/>
                    <a:pt x="3003" y="5566"/>
                    <a:pt x="2903" y="5566"/>
                  </a:cubicBezTo>
                  <a:cubicBezTo>
                    <a:pt x="2669" y="5299"/>
                    <a:pt x="2336" y="5132"/>
                    <a:pt x="2035" y="4932"/>
                  </a:cubicBezTo>
                  <a:cubicBezTo>
                    <a:pt x="1702" y="4732"/>
                    <a:pt x="1368" y="4465"/>
                    <a:pt x="1035" y="4265"/>
                  </a:cubicBezTo>
                  <a:lnTo>
                    <a:pt x="2035" y="4031"/>
                  </a:lnTo>
                  <a:cubicBezTo>
                    <a:pt x="2502" y="3898"/>
                    <a:pt x="3003" y="3798"/>
                    <a:pt x="3403" y="3564"/>
                  </a:cubicBezTo>
                  <a:cubicBezTo>
                    <a:pt x="3503" y="3464"/>
                    <a:pt x="3536" y="3398"/>
                    <a:pt x="3503" y="3298"/>
                  </a:cubicBezTo>
                  <a:cubicBezTo>
                    <a:pt x="3703" y="2897"/>
                    <a:pt x="3837" y="2430"/>
                    <a:pt x="3970" y="1963"/>
                  </a:cubicBezTo>
                  <a:cubicBezTo>
                    <a:pt x="4104" y="1596"/>
                    <a:pt x="4204" y="1196"/>
                    <a:pt x="4337" y="762"/>
                  </a:cubicBezTo>
                  <a:close/>
                  <a:moveTo>
                    <a:pt x="4185" y="0"/>
                  </a:moveTo>
                  <a:cubicBezTo>
                    <a:pt x="4070" y="0"/>
                    <a:pt x="3949" y="82"/>
                    <a:pt x="3903" y="195"/>
                  </a:cubicBezTo>
                  <a:cubicBezTo>
                    <a:pt x="3737" y="729"/>
                    <a:pt x="3603" y="1296"/>
                    <a:pt x="3403" y="1863"/>
                  </a:cubicBezTo>
                  <a:cubicBezTo>
                    <a:pt x="3303" y="2297"/>
                    <a:pt x="3136" y="2730"/>
                    <a:pt x="3069" y="3197"/>
                  </a:cubicBezTo>
                  <a:cubicBezTo>
                    <a:pt x="2669" y="3231"/>
                    <a:pt x="2302" y="3398"/>
                    <a:pt x="1869" y="3464"/>
                  </a:cubicBezTo>
                  <a:cubicBezTo>
                    <a:pt x="1335" y="3598"/>
                    <a:pt x="801" y="3765"/>
                    <a:pt x="301" y="3898"/>
                  </a:cubicBezTo>
                  <a:cubicBezTo>
                    <a:pt x="34" y="3965"/>
                    <a:pt x="1" y="4265"/>
                    <a:pt x="201" y="4398"/>
                  </a:cubicBezTo>
                  <a:lnTo>
                    <a:pt x="1702" y="5399"/>
                  </a:lnTo>
                  <a:cubicBezTo>
                    <a:pt x="2002" y="5599"/>
                    <a:pt x="2336" y="5866"/>
                    <a:pt x="2669" y="5966"/>
                  </a:cubicBezTo>
                  <a:cubicBezTo>
                    <a:pt x="2469" y="7067"/>
                    <a:pt x="2402" y="8201"/>
                    <a:pt x="2336" y="9268"/>
                  </a:cubicBezTo>
                  <a:cubicBezTo>
                    <a:pt x="2336" y="9395"/>
                    <a:pt x="2471" y="9503"/>
                    <a:pt x="2609" y="9503"/>
                  </a:cubicBezTo>
                  <a:cubicBezTo>
                    <a:pt x="2652" y="9503"/>
                    <a:pt x="2696" y="9493"/>
                    <a:pt x="2736" y="9469"/>
                  </a:cubicBezTo>
                  <a:cubicBezTo>
                    <a:pt x="3703" y="8902"/>
                    <a:pt x="4571" y="8234"/>
                    <a:pt x="5471" y="7534"/>
                  </a:cubicBezTo>
                  <a:cubicBezTo>
                    <a:pt x="6338" y="8034"/>
                    <a:pt x="7473" y="8234"/>
                    <a:pt x="8407" y="8435"/>
                  </a:cubicBezTo>
                  <a:cubicBezTo>
                    <a:pt x="8421" y="8437"/>
                    <a:pt x="8436" y="8439"/>
                    <a:pt x="8452" y="8439"/>
                  </a:cubicBezTo>
                  <a:cubicBezTo>
                    <a:pt x="8617" y="8439"/>
                    <a:pt x="8832" y="8284"/>
                    <a:pt x="8740" y="8101"/>
                  </a:cubicBezTo>
                  <a:cubicBezTo>
                    <a:pt x="8473" y="7134"/>
                    <a:pt x="8073" y="6200"/>
                    <a:pt x="7673" y="5266"/>
                  </a:cubicBezTo>
                  <a:cubicBezTo>
                    <a:pt x="7639" y="5232"/>
                    <a:pt x="7639" y="5199"/>
                    <a:pt x="7606" y="5199"/>
                  </a:cubicBezTo>
                  <a:cubicBezTo>
                    <a:pt x="8273" y="4532"/>
                    <a:pt x="8707" y="3631"/>
                    <a:pt x="9207" y="2864"/>
                  </a:cubicBezTo>
                  <a:cubicBezTo>
                    <a:pt x="9341" y="2730"/>
                    <a:pt x="9207" y="2464"/>
                    <a:pt x="9007" y="2464"/>
                  </a:cubicBezTo>
                  <a:cubicBezTo>
                    <a:pt x="8173" y="2564"/>
                    <a:pt x="7206" y="2530"/>
                    <a:pt x="6338" y="2730"/>
                  </a:cubicBezTo>
                  <a:cubicBezTo>
                    <a:pt x="6338" y="2697"/>
                    <a:pt x="6338" y="2697"/>
                    <a:pt x="6305" y="2630"/>
                  </a:cubicBezTo>
                  <a:cubicBezTo>
                    <a:pt x="5705" y="1763"/>
                    <a:pt x="5038" y="896"/>
                    <a:pt x="4337" y="62"/>
                  </a:cubicBezTo>
                  <a:cubicBezTo>
                    <a:pt x="4294" y="19"/>
                    <a:pt x="4240" y="0"/>
                    <a:pt x="4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" name="Google Shape;1559;p49"/>
          <p:cNvGrpSpPr/>
          <p:nvPr/>
        </p:nvGrpSpPr>
        <p:grpSpPr>
          <a:xfrm flipH="1">
            <a:off x="8172400" y="267494"/>
            <a:ext cx="971600" cy="864096"/>
            <a:chOff x="729900" y="405750"/>
            <a:chExt cx="799205" cy="800270"/>
          </a:xfrm>
        </p:grpSpPr>
        <p:sp>
          <p:nvSpPr>
            <p:cNvPr id="1560" name="Google Shape;1560;p49"/>
            <p:cNvSpPr/>
            <p:nvPr/>
          </p:nvSpPr>
          <p:spPr>
            <a:xfrm>
              <a:off x="729900" y="405750"/>
              <a:ext cx="799205" cy="800270"/>
            </a:xfrm>
            <a:custGeom>
              <a:avLst/>
              <a:gdLst/>
              <a:ahLst/>
              <a:cxnLst/>
              <a:rect l="l" t="t" r="r" b="b"/>
              <a:pathLst>
                <a:path w="27265" h="27299" extrusionOk="0">
                  <a:moveTo>
                    <a:pt x="8557" y="0"/>
                  </a:moveTo>
                  <a:cubicBezTo>
                    <a:pt x="8474" y="0"/>
                    <a:pt x="8389" y="47"/>
                    <a:pt x="8389" y="151"/>
                  </a:cubicBezTo>
                  <a:cubicBezTo>
                    <a:pt x="8420" y="516"/>
                    <a:pt x="8663" y="881"/>
                    <a:pt x="8815" y="1215"/>
                  </a:cubicBezTo>
                  <a:cubicBezTo>
                    <a:pt x="8997" y="1640"/>
                    <a:pt x="9210" y="2096"/>
                    <a:pt x="9484" y="2461"/>
                  </a:cubicBezTo>
                  <a:lnTo>
                    <a:pt x="9484" y="2492"/>
                  </a:lnTo>
                  <a:cubicBezTo>
                    <a:pt x="7204" y="3039"/>
                    <a:pt x="5319" y="4406"/>
                    <a:pt x="3951" y="6200"/>
                  </a:cubicBezTo>
                  <a:cubicBezTo>
                    <a:pt x="3435" y="5835"/>
                    <a:pt x="2948" y="5470"/>
                    <a:pt x="2462" y="5075"/>
                  </a:cubicBezTo>
                  <a:cubicBezTo>
                    <a:pt x="2439" y="5064"/>
                    <a:pt x="2417" y="5059"/>
                    <a:pt x="2395" y="5059"/>
                  </a:cubicBezTo>
                  <a:cubicBezTo>
                    <a:pt x="2302" y="5059"/>
                    <a:pt x="2236" y="5153"/>
                    <a:pt x="2310" y="5227"/>
                  </a:cubicBezTo>
                  <a:cubicBezTo>
                    <a:pt x="2736" y="5683"/>
                    <a:pt x="3222" y="6109"/>
                    <a:pt x="3708" y="6443"/>
                  </a:cubicBezTo>
                  <a:cubicBezTo>
                    <a:pt x="2584" y="8115"/>
                    <a:pt x="1854" y="10090"/>
                    <a:pt x="1733" y="12218"/>
                  </a:cubicBezTo>
                  <a:cubicBezTo>
                    <a:pt x="1733" y="12492"/>
                    <a:pt x="1702" y="12765"/>
                    <a:pt x="1702" y="13039"/>
                  </a:cubicBezTo>
                  <a:cubicBezTo>
                    <a:pt x="1573" y="13046"/>
                    <a:pt x="1447" y="13050"/>
                    <a:pt x="1324" y="13050"/>
                  </a:cubicBezTo>
                  <a:cubicBezTo>
                    <a:pt x="924" y="13050"/>
                    <a:pt x="547" y="13010"/>
                    <a:pt x="152" y="12917"/>
                  </a:cubicBezTo>
                  <a:cubicBezTo>
                    <a:pt x="30" y="12917"/>
                    <a:pt x="0" y="13039"/>
                    <a:pt x="91" y="13069"/>
                  </a:cubicBezTo>
                  <a:cubicBezTo>
                    <a:pt x="638" y="13252"/>
                    <a:pt x="1155" y="13282"/>
                    <a:pt x="1733" y="13282"/>
                  </a:cubicBezTo>
                  <a:cubicBezTo>
                    <a:pt x="1763" y="15197"/>
                    <a:pt x="2189" y="17051"/>
                    <a:pt x="2979" y="18753"/>
                  </a:cubicBezTo>
                  <a:lnTo>
                    <a:pt x="2948" y="18753"/>
                  </a:lnTo>
                  <a:cubicBezTo>
                    <a:pt x="2341" y="19057"/>
                    <a:pt x="1733" y="19361"/>
                    <a:pt x="1155" y="19756"/>
                  </a:cubicBezTo>
                  <a:cubicBezTo>
                    <a:pt x="1125" y="19756"/>
                    <a:pt x="1125" y="19787"/>
                    <a:pt x="1125" y="19787"/>
                  </a:cubicBezTo>
                  <a:cubicBezTo>
                    <a:pt x="1064" y="19878"/>
                    <a:pt x="1125" y="20030"/>
                    <a:pt x="1246" y="20030"/>
                  </a:cubicBezTo>
                  <a:lnTo>
                    <a:pt x="1307" y="20030"/>
                  </a:lnTo>
                  <a:lnTo>
                    <a:pt x="1763" y="19787"/>
                  </a:lnTo>
                  <a:lnTo>
                    <a:pt x="2675" y="19331"/>
                  </a:lnTo>
                  <a:lnTo>
                    <a:pt x="3131" y="19118"/>
                  </a:lnTo>
                  <a:lnTo>
                    <a:pt x="3192" y="19057"/>
                  </a:lnTo>
                  <a:cubicBezTo>
                    <a:pt x="3587" y="19908"/>
                    <a:pt x="4134" y="20698"/>
                    <a:pt x="4742" y="21458"/>
                  </a:cubicBezTo>
                  <a:cubicBezTo>
                    <a:pt x="5775" y="22674"/>
                    <a:pt x="7021" y="23708"/>
                    <a:pt x="8511" y="24437"/>
                  </a:cubicBezTo>
                  <a:cubicBezTo>
                    <a:pt x="8389" y="24741"/>
                    <a:pt x="8298" y="25045"/>
                    <a:pt x="8237" y="25349"/>
                  </a:cubicBezTo>
                  <a:cubicBezTo>
                    <a:pt x="8207" y="25410"/>
                    <a:pt x="8207" y="25501"/>
                    <a:pt x="8146" y="25562"/>
                  </a:cubicBezTo>
                  <a:cubicBezTo>
                    <a:pt x="8055" y="25987"/>
                    <a:pt x="7933" y="26352"/>
                    <a:pt x="7903" y="26778"/>
                  </a:cubicBezTo>
                  <a:cubicBezTo>
                    <a:pt x="7903" y="26870"/>
                    <a:pt x="7956" y="26910"/>
                    <a:pt x="8022" y="26910"/>
                  </a:cubicBezTo>
                  <a:cubicBezTo>
                    <a:pt x="8042" y="26910"/>
                    <a:pt x="8064" y="26906"/>
                    <a:pt x="8085" y="26899"/>
                  </a:cubicBezTo>
                  <a:cubicBezTo>
                    <a:pt x="8116" y="26899"/>
                    <a:pt x="8116" y="26869"/>
                    <a:pt x="8146" y="26838"/>
                  </a:cubicBezTo>
                  <a:cubicBezTo>
                    <a:pt x="8237" y="26626"/>
                    <a:pt x="8298" y="26413"/>
                    <a:pt x="8359" y="26170"/>
                  </a:cubicBezTo>
                  <a:cubicBezTo>
                    <a:pt x="8389" y="25957"/>
                    <a:pt x="8420" y="25714"/>
                    <a:pt x="8511" y="25501"/>
                  </a:cubicBezTo>
                  <a:lnTo>
                    <a:pt x="8724" y="24468"/>
                  </a:lnTo>
                  <a:cubicBezTo>
                    <a:pt x="8845" y="24498"/>
                    <a:pt x="8906" y="24589"/>
                    <a:pt x="9028" y="24620"/>
                  </a:cubicBezTo>
                  <a:cubicBezTo>
                    <a:pt x="10213" y="25106"/>
                    <a:pt x="11429" y="25410"/>
                    <a:pt x="12645" y="25531"/>
                  </a:cubicBezTo>
                  <a:cubicBezTo>
                    <a:pt x="13131" y="25562"/>
                    <a:pt x="13617" y="25562"/>
                    <a:pt x="14134" y="25562"/>
                  </a:cubicBezTo>
                  <a:cubicBezTo>
                    <a:pt x="14347" y="25562"/>
                    <a:pt x="14620" y="25531"/>
                    <a:pt x="14833" y="25501"/>
                  </a:cubicBezTo>
                  <a:cubicBezTo>
                    <a:pt x="14894" y="25805"/>
                    <a:pt x="14955" y="26079"/>
                    <a:pt x="14985" y="26382"/>
                  </a:cubicBezTo>
                  <a:cubicBezTo>
                    <a:pt x="15046" y="26686"/>
                    <a:pt x="15137" y="26930"/>
                    <a:pt x="15228" y="27234"/>
                  </a:cubicBezTo>
                  <a:cubicBezTo>
                    <a:pt x="15242" y="27276"/>
                    <a:pt x="15276" y="27299"/>
                    <a:pt x="15308" y="27299"/>
                  </a:cubicBezTo>
                  <a:cubicBezTo>
                    <a:pt x="15345" y="27299"/>
                    <a:pt x="15380" y="27268"/>
                    <a:pt x="15380" y="27203"/>
                  </a:cubicBezTo>
                  <a:cubicBezTo>
                    <a:pt x="15350" y="26595"/>
                    <a:pt x="15228" y="26018"/>
                    <a:pt x="15107" y="25471"/>
                  </a:cubicBezTo>
                  <a:cubicBezTo>
                    <a:pt x="16171" y="25319"/>
                    <a:pt x="17204" y="25015"/>
                    <a:pt x="18177" y="24589"/>
                  </a:cubicBezTo>
                  <a:cubicBezTo>
                    <a:pt x="18785" y="24316"/>
                    <a:pt x="19362" y="24012"/>
                    <a:pt x="19909" y="23677"/>
                  </a:cubicBezTo>
                  <a:lnTo>
                    <a:pt x="20000" y="23890"/>
                  </a:lnTo>
                  <a:cubicBezTo>
                    <a:pt x="20092" y="24042"/>
                    <a:pt x="20213" y="24164"/>
                    <a:pt x="20274" y="24316"/>
                  </a:cubicBezTo>
                  <a:cubicBezTo>
                    <a:pt x="20304" y="24407"/>
                    <a:pt x="20365" y="24437"/>
                    <a:pt x="20396" y="24498"/>
                  </a:cubicBezTo>
                  <a:cubicBezTo>
                    <a:pt x="20456" y="24650"/>
                    <a:pt x="20548" y="24863"/>
                    <a:pt x="20608" y="25015"/>
                  </a:cubicBezTo>
                  <a:cubicBezTo>
                    <a:pt x="20700" y="25197"/>
                    <a:pt x="20760" y="25349"/>
                    <a:pt x="20882" y="25501"/>
                  </a:cubicBezTo>
                  <a:cubicBezTo>
                    <a:pt x="20912" y="25531"/>
                    <a:pt x="20973" y="25562"/>
                    <a:pt x="21034" y="25562"/>
                  </a:cubicBezTo>
                  <a:cubicBezTo>
                    <a:pt x="21155" y="25562"/>
                    <a:pt x="21216" y="25531"/>
                    <a:pt x="21216" y="25410"/>
                  </a:cubicBezTo>
                  <a:cubicBezTo>
                    <a:pt x="21216" y="25227"/>
                    <a:pt x="21155" y="25045"/>
                    <a:pt x="21064" y="24893"/>
                  </a:cubicBezTo>
                  <a:cubicBezTo>
                    <a:pt x="21003" y="24711"/>
                    <a:pt x="20882" y="24559"/>
                    <a:pt x="20760" y="24407"/>
                  </a:cubicBezTo>
                  <a:cubicBezTo>
                    <a:pt x="20730" y="24316"/>
                    <a:pt x="20700" y="24255"/>
                    <a:pt x="20608" y="24164"/>
                  </a:cubicBezTo>
                  <a:cubicBezTo>
                    <a:pt x="20456" y="23951"/>
                    <a:pt x="20304" y="23708"/>
                    <a:pt x="20092" y="23586"/>
                  </a:cubicBezTo>
                  <a:cubicBezTo>
                    <a:pt x="20274" y="23495"/>
                    <a:pt x="20456" y="23343"/>
                    <a:pt x="20669" y="23191"/>
                  </a:cubicBezTo>
                  <a:cubicBezTo>
                    <a:pt x="21216" y="22765"/>
                    <a:pt x="21763" y="22279"/>
                    <a:pt x="22219" y="21732"/>
                  </a:cubicBezTo>
                  <a:cubicBezTo>
                    <a:pt x="22432" y="21519"/>
                    <a:pt x="22645" y="21246"/>
                    <a:pt x="22858" y="20972"/>
                  </a:cubicBezTo>
                  <a:cubicBezTo>
                    <a:pt x="23101" y="20698"/>
                    <a:pt x="23253" y="20455"/>
                    <a:pt x="23435" y="20182"/>
                  </a:cubicBezTo>
                  <a:cubicBezTo>
                    <a:pt x="23769" y="19635"/>
                    <a:pt x="24073" y="19088"/>
                    <a:pt x="24347" y="18480"/>
                  </a:cubicBezTo>
                  <a:cubicBezTo>
                    <a:pt x="24955" y="18784"/>
                    <a:pt x="25532" y="19118"/>
                    <a:pt x="26171" y="19331"/>
                  </a:cubicBezTo>
                  <a:cubicBezTo>
                    <a:pt x="26185" y="19345"/>
                    <a:pt x="26201" y="19351"/>
                    <a:pt x="26216" y="19351"/>
                  </a:cubicBezTo>
                  <a:cubicBezTo>
                    <a:pt x="26267" y="19351"/>
                    <a:pt x="26316" y="19286"/>
                    <a:pt x="26292" y="19240"/>
                  </a:cubicBezTo>
                  <a:cubicBezTo>
                    <a:pt x="26292" y="19179"/>
                    <a:pt x="26292" y="19179"/>
                    <a:pt x="26232" y="19148"/>
                  </a:cubicBezTo>
                  <a:cubicBezTo>
                    <a:pt x="25684" y="18784"/>
                    <a:pt x="25077" y="18510"/>
                    <a:pt x="24469" y="18206"/>
                  </a:cubicBezTo>
                  <a:cubicBezTo>
                    <a:pt x="24833" y="17203"/>
                    <a:pt x="25077" y="16230"/>
                    <a:pt x="25168" y="15197"/>
                  </a:cubicBezTo>
                  <a:cubicBezTo>
                    <a:pt x="25228" y="14680"/>
                    <a:pt x="25259" y="14163"/>
                    <a:pt x="25259" y="13647"/>
                  </a:cubicBezTo>
                  <a:cubicBezTo>
                    <a:pt x="25259" y="13100"/>
                    <a:pt x="25228" y="12613"/>
                    <a:pt x="25137" y="12097"/>
                  </a:cubicBezTo>
                  <a:lnTo>
                    <a:pt x="25380" y="12097"/>
                  </a:lnTo>
                  <a:cubicBezTo>
                    <a:pt x="25441" y="12097"/>
                    <a:pt x="25563" y="12036"/>
                    <a:pt x="25624" y="12036"/>
                  </a:cubicBezTo>
                  <a:cubicBezTo>
                    <a:pt x="25776" y="12005"/>
                    <a:pt x="25897" y="11975"/>
                    <a:pt x="26019" y="11975"/>
                  </a:cubicBezTo>
                  <a:lnTo>
                    <a:pt x="26596" y="11853"/>
                  </a:lnTo>
                  <a:cubicBezTo>
                    <a:pt x="26779" y="11823"/>
                    <a:pt x="26961" y="11793"/>
                    <a:pt x="27143" y="11701"/>
                  </a:cubicBezTo>
                  <a:cubicBezTo>
                    <a:pt x="27204" y="11701"/>
                    <a:pt x="27204" y="11671"/>
                    <a:pt x="27235" y="11671"/>
                  </a:cubicBezTo>
                  <a:cubicBezTo>
                    <a:pt x="27265" y="11671"/>
                    <a:pt x="27235" y="11641"/>
                    <a:pt x="27235" y="11580"/>
                  </a:cubicBezTo>
                  <a:cubicBezTo>
                    <a:pt x="27235" y="11519"/>
                    <a:pt x="27204" y="11428"/>
                    <a:pt x="27174" y="11428"/>
                  </a:cubicBezTo>
                  <a:cubicBezTo>
                    <a:pt x="26961" y="11428"/>
                    <a:pt x="26779" y="11489"/>
                    <a:pt x="26596" y="11519"/>
                  </a:cubicBezTo>
                  <a:cubicBezTo>
                    <a:pt x="26414" y="11549"/>
                    <a:pt x="26201" y="11580"/>
                    <a:pt x="26019" y="11580"/>
                  </a:cubicBezTo>
                  <a:cubicBezTo>
                    <a:pt x="25867" y="11641"/>
                    <a:pt x="25715" y="11641"/>
                    <a:pt x="25563" y="11671"/>
                  </a:cubicBezTo>
                  <a:cubicBezTo>
                    <a:pt x="25472" y="11671"/>
                    <a:pt x="25411" y="11701"/>
                    <a:pt x="25350" y="11701"/>
                  </a:cubicBezTo>
                  <a:cubicBezTo>
                    <a:pt x="25259" y="11701"/>
                    <a:pt x="25198" y="11732"/>
                    <a:pt x="25107" y="11793"/>
                  </a:cubicBezTo>
                  <a:cubicBezTo>
                    <a:pt x="24955" y="10790"/>
                    <a:pt x="24651" y="9817"/>
                    <a:pt x="24225" y="8844"/>
                  </a:cubicBezTo>
                  <a:cubicBezTo>
                    <a:pt x="24165" y="8662"/>
                    <a:pt x="24073" y="8510"/>
                    <a:pt x="24013" y="8327"/>
                  </a:cubicBezTo>
                  <a:cubicBezTo>
                    <a:pt x="23830" y="7932"/>
                    <a:pt x="23587" y="7598"/>
                    <a:pt x="23344" y="7233"/>
                  </a:cubicBezTo>
                  <a:cubicBezTo>
                    <a:pt x="23405" y="7172"/>
                    <a:pt x="23435" y="7172"/>
                    <a:pt x="23466" y="7142"/>
                  </a:cubicBezTo>
                  <a:cubicBezTo>
                    <a:pt x="23648" y="6990"/>
                    <a:pt x="23861" y="6808"/>
                    <a:pt x="24043" y="6656"/>
                  </a:cubicBezTo>
                  <a:cubicBezTo>
                    <a:pt x="24165" y="6534"/>
                    <a:pt x="24317" y="6473"/>
                    <a:pt x="24408" y="6352"/>
                  </a:cubicBezTo>
                  <a:cubicBezTo>
                    <a:pt x="24529" y="6230"/>
                    <a:pt x="24651" y="6109"/>
                    <a:pt x="24712" y="5957"/>
                  </a:cubicBezTo>
                  <a:lnTo>
                    <a:pt x="24712" y="5896"/>
                  </a:lnTo>
                  <a:cubicBezTo>
                    <a:pt x="24712" y="5865"/>
                    <a:pt x="24712" y="5865"/>
                    <a:pt x="24681" y="5865"/>
                  </a:cubicBezTo>
                  <a:cubicBezTo>
                    <a:pt x="24651" y="5805"/>
                    <a:pt x="24621" y="5805"/>
                    <a:pt x="24560" y="5805"/>
                  </a:cubicBezTo>
                  <a:lnTo>
                    <a:pt x="24347" y="5926"/>
                  </a:lnTo>
                  <a:cubicBezTo>
                    <a:pt x="24195" y="6048"/>
                    <a:pt x="24043" y="6230"/>
                    <a:pt x="23891" y="6382"/>
                  </a:cubicBezTo>
                  <a:cubicBezTo>
                    <a:pt x="23861" y="6413"/>
                    <a:pt x="23861" y="6473"/>
                    <a:pt x="23800" y="6473"/>
                  </a:cubicBezTo>
                  <a:lnTo>
                    <a:pt x="23496" y="6777"/>
                  </a:lnTo>
                  <a:cubicBezTo>
                    <a:pt x="23466" y="6808"/>
                    <a:pt x="23405" y="6869"/>
                    <a:pt x="23344" y="6960"/>
                  </a:cubicBezTo>
                  <a:cubicBezTo>
                    <a:pt x="23314" y="6990"/>
                    <a:pt x="23283" y="7081"/>
                    <a:pt x="23253" y="7112"/>
                  </a:cubicBezTo>
                  <a:cubicBezTo>
                    <a:pt x="22797" y="6473"/>
                    <a:pt x="22280" y="5865"/>
                    <a:pt x="21733" y="5318"/>
                  </a:cubicBezTo>
                  <a:cubicBezTo>
                    <a:pt x="20973" y="4589"/>
                    <a:pt x="20122" y="3981"/>
                    <a:pt x="19210" y="3464"/>
                  </a:cubicBezTo>
                  <a:cubicBezTo>
                    <a:pt x="18997" y="3343"/>
                    <a:pt x="18754" y="3191"/>
                    <a:pt x="18541" y="3099"/>
                  </a:cubicBezTo>
                  <a:cubicBezTo>
                    <a:pt x="18754" y="2522"/>
                    <a:pt x="19058" y="1792"/>
                    <a:pt x="19149" y="1093"/>
                  </a:cubicBezTo>
                  <a:cubicBezTo>
                    <a:pt x="19149" y="1063"/>
                    <a:pt x="19149" y="1063"/>
                    <a:pt x="19089" y="1033"/>
                  </a:cubicBezTo>
                  <a:cubicBezTo>
                    <a:pt x="19070" y="1014"/>
                    <a:pt x="19018" y="984"/>
                    <a:pt x="18973" y="984"/>
                  </a:cubicBezTo>
                  <a:cubicBezTo>
                    <a:pt x="18944" y="984"/>
                    <a:pt x="18918" y="997"/>
                    <a:pt x="18906" y="1033"/>
                  </a:cubicBezTo>
                  <a:cubicBezTo>
                    <a:pt x="18754" y="1306"/>
                    <a:pt x="18633" y="1640"/>
                    <a:pt x="18541" y="1975"/>
                  </a:cubicBezTo>
                  <a:lnTo>
                    <a:pt x="18298" y="3008"/>
                  </a:lnTo>
                  <a:cubicBezTo>
                    <a:pt x="18268" y="2978"/>
                    <a:pt x="18177" y="2978"/>
                    <a:pt x="18146" y="2917"/>
                  </a:cubicBezTo>
                  <a:cubicBezTo>
                    <a:pt x="16630" y="2257"/>
                    <a:pt x="14967" y="1890"/>
                    <a:pt x="13299" y="1890"/>
                  </a:cubicBezTo>
                  <a:cubicBezTo>
                    <a:pt x="12125" y="1890"/>
                    <a:pt x="10948" y="2072"/>
                    <a:pt x="9818" y="2461"/>
                  </a:cubicBezTo>
                  <a:lnTo>
                    <a:pt x="9757" y="2461"/>
                  </a:lnTo>
                  <a:lnTo>
                    <a:pt x="9757" y="2400"/>
                  </a:lnTo>
                  <a:cubicBezTo>
                    <a:pt x="9605" y="1975"/>
                    <a:pt x="9453" y="1580"/>
                    <a:pt x="9271" y="1185"/>
                  </a:cubicBezTo>
                  <a:cubicBezTo>
                    <a:pt x="9058" y="789"/>
                    <a:pt x="8967" y="333"/>
                    <a:pt x="8663" y="30"/>
                  </a:cubicBezTo>
                  <a:cubicBezTo>
                    <a:pt x="8634" y="10"/>
                    <a:pt x="8596" y="0"/>
                    <a:pt x="8557" y="0"/>
                  </a:cubicBezTo>
                  <a:close/>
                </a:path>
              </a:pathLst>
            </a:custGeom>
            <a:solidFill>
              <a:schemeClr val="accent6"/>
            </a:solidFill>
            <a:ln w="762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" name="Google Shape;1561;p49"/>
            <p:cNvGrpSpPr/>
            <p:nvPr/>
          </p:nvGrpSpPr>
          <p:grpSpPr>
            <a:xfrm>
              <a:off x="750877" y="425961"/>
              <a:ext cx="756711" cy="759253"/>
              <a:chOff x="1042691" y="485962"/>
              <a:chExt cx="655956" cy="658160"/>
            </a:xfrm>
          </p:grpSpPr>
          <p:sp>
            <p:nvSpPr>
              <p:cNvPr id="1562" name="Google Shape;1562;p49"/>
              <p:cNvSpPr/>
              <p:nvPr/>
            </p:nvSpPr>
            <p:spPr>
              <a:xfrm>
                <a:off x="1085219" y="545872"/>
                <a:ext cx="575164" cy="548128"/>
              </a:xfrm>
              <a:custGeom>
                <a:avLst/>
                <a:gdLst/>
                <a:ahLst/>
                <a:cxnLst/>
                <a:rect l="l" t="t" r="r" b="b"/>
                <a:pathLst>
                  <a:path w="16445" h="15672" extrusionOk="0">
                    <a:moveTo>
                      <a:pt x="7791" y="1"/>
                    </a:moveTo>
                    <a:cubicBezTo>
                      <a:pt x="7394" y="1"/>
                      <a:pt x="6995" y="26"/>
                      <a:pt x="6596" y="75"/>
                    </a:cubicBezTo>
                    <a:cubicBezTo>
                      <a:pt x="6566" y="105"/>
                      <a:pt x="6505" y="105"/>
                      <a:pt x="6414" y="105"/>
                    </a:cubicBezTo>
                    <a:cubicBezTo>
                      <a:pt x="6414" y="166"/>
                      <a:pt x="6384" y="227"/>
                      <a:pt x="6353" y="227"/>
                    </a:cubicBezTo>
                    <a:cubicBezTo>
                      <a:pt x="2311" y="774"/>
                      <a:pt x="1" y="4270"/>
                      <a:pt x="365" y="8221"/>
                    </a:cubicBezTo>
                    <a:cubicBezTo>
                      <a:pt x="730" y="11656"/>
                      <a:pt x="2919" y="14574"/>
                      <a:pt x="6353" y="15455"/>
                    </a:cubicBezTo>
                    <a:cubicBezTo>
                      <a:pt x="6945" y="15602"/>
                      <a:pt x="7542" y="15672"/>
                      <a:pt x="8133" y="15672"/>
                    </a:cubicBezTo>
                    <a:cubicBezTo>
                      <a:pt x="10730" y="15672"/>
                      <a:pt x="13215" y="14315"/>
                      <a:pt x="14651" y="12112"/>
                    </a:cubicBezTo>
                    <a:cubicBezTo>
                      <a:pt x="16445" y="9406"/>
                      <a:pt x="16232" y="5729"/>
                      <a:pt x="14317" y="3145"/>
                    </a:cubicBezTo>
                    <a:cubicBezTo>
                      <a:pt x="12740" y="1016"/>
                      <a:pt x="10322" y="1"/>
                      <a:pt x="779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3" name="Google Shape;1563;p49"/>
              <p:cNvSpPr/>
              <p:nvPr/>
            </p:nvSpPr>
            <p:spPr>
              <a:xfrm>
                <a:off x="1116031" y="591863"/>
                <a:ext cx="151966" cy="211949"/>
              </a:xfrm>
              <a:custGeom>
                <a:avLst/>
                <a:gdLst/>
                <a:ahLst/>
                <a:cxnLst/>
                <a:rect l="l" t="t" r="r" b="b"/>
                <a:pathLst>
                  <a:path w="4345" h="6060" extrusionOk="0">
                    <a:moveTo>
                      <a:pt x="3571" y="1"/>
                    </a:moveTo>
                    <a:cubicBezTo>
                      <a:pt x="3508" y="1"/>
                      <a:pt x="3442" y="12"/>
                      <a:pt x="3375" y="37"/>
                    </a:cubicBezTo>
                    <a:cubicBezTo>
                      <a:pt x="1217" y="1009"/>
                      <a:pt x="1" y="3775"/>
                      <a:pt x="670" y="5994"/>
                    </a:cubicBezTo>
                    <a:cubicBezTo>
                      <a:pt x="684" y="6036"/>
                      <a:pt x="718" y="6059"/>
                      <a:pt x="750" y="6059"/>
                    </a:cubicBezTo>
                    <a:cubicBezTo>
                      <a:pt x="787" y="6059"/>
                      <a:pt x="822" y="6029"/>
                      <a:pt x="822" y="5964"/>
                    </a:cubicBezTo>
                    <a:cubicBezTo>
                      <a:pt x="791" y="3714"/>
                      <a:pt x="1886" y="1891"/>
                      <a:pt x="3861" y="827"/>
                    </a:cubicBezTo>
                    <a:cubicBezTo>
                      <a:pt x="4344" y="639"/>
                      <a:pt x="4045" y="1"/>
                      <a:pt x="357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4" name="Google Shape;1564;p49"/>
              <p:cNvSpPr/>
              <p:nvPr/>
            </p:nvSpPr>
            <p:spPr>
              <a:xfrm>
                <a:off x="1042691" y="485962"/>
                <a:ext cx="655956" cy="658160"/>
              </a:xfrm>
              <a:custGeom>
                <a:avLst/>
                <a:gdLst/>
                <a:ahLst/>
                <a:cxnLst/>
                <a:rect l="l" t="t" r="r" b="b"/>
                <a:pathLst>
                  <a:path w="18755" h="18818" extrusionOk="0">
                    <a:moveTo>
                      <a:pt x="8894" y="1695"/>
                    </a:moveTo>
                    <a:cubicBezTo>
                      <a:pt x="11430" y="1695"/>
                      <a:pt x="13932" y="2729"/>
                      <a:pt x="15502" y="4858"/>
                    </a:cubicBezTo>
                    <a:cubicBezTo>
                      <a:pt x="17417" y="7442"/>
                      <a:pt x="17630" y="11119"/>
                      <a:pt x="15837" y="13825"/>
                    </a:cubicBezTo>
                    <a:cubicBezTo>
                      <a:pt x="14385" y="16015"/>
                      <a:pt x="11916" y="17369"/>
                      <a:pt x="9367" y="17369"/>
                    </a:cubicBezTo>
                    <a:cubicBezTo>
                      <a:pt x="8768" y="17369"/>
                      <a:pt x="8165" y="17294"/>
                      <a:pt x="7569" y="17138"/>
                    </a:cubicBezTo>
                    <a:cubicBezTo>
                      <a:pt x="4135" y="16287"/>
                      <a:pt x="1946" y="13369"/>
                      <a:pt x="1581" y="9904"/>
                    </a:cubicBezTo>
                    <a:cubicBezTo>
                      <a:pt x="1217" y="5952"/>
                      <a:pt x="3527" y="2487"/>
                      <a:pt x="7539" y="1910"/>
                    </a:cubicBezTo>
                    <a:cubicBezTo>
                      <a:pt x="7600" y="1879"/>
                      <a:pt x="7630" y="1849"/>
                      <a:pt x="7630" y="1818"/>
                    </a:cubicBezTo>
                    <a:cubicBezTo>
                      <a:pt x="7660" y="1818"/>
                      <a:pt x="7752" y="1818"/>
                      <a:pt x="7812" y="1758"/>
                    </a:cubicBezTo>
                    <a:cubicBezTo>
                      <a:pt x="8172" y="1716"/>
                      <a:pt x="8533" y="1695"/>
                      <a:pt x="8894" y="1695"/>
                    </a:cubicBezTo>
                    <a:close/>
                    <a:moveTo>
                      <a:pt x="5848" y="1"/>
                    </a:moveTo>
                    <a:cubicBezTo>
                      <a:pt x="5778" y="1"/>
                      <a:pt x="5715" y="50"/>
                      <a:pt x="5715" y="116"/>
                    </a:cubicBezTo>
                    <a:cubicBezTo>
                      <a:pt x="5776" y="359"/>
                      <a:pt x="5928" y="603"/>
                      <a:pt x="6019" y="815"/>
                    </a:cubicBezTo>
                    <a:cubicBezTo>
                      <a:pt x="6171" y="1119"/>
                      <a:pt x="6293" y="1423"/>
                      <a:pt x="6475" y="1697"/>
                    </a:cubicBezTo>
                    <a:cubicBezTo>
                      <a:pt x="4925" y="2092"/>
                      <a:pt x="3587" y="3004"/>
                      <a:pt x="2676" y="4250"/>
                    </a:cubicBezTo>
                    <a:cubicBezTo>
                      <a:pt x="2311" y="3976"/>
                      <a:pt x="2007" y="3764"/>
                      <a:pt x="1672" y="3490"/>
                    </a:cubicBezTo>
                    <a:cubicBezTo>
                      <a:pt x="1656" y="3485"/>
                      <a:pt x="1639" y="3482"/>
                      <a:pt x="1622" y="3482"/>
                    </a:cubicBezTo>
                    <a:cubicBezTo>
                      <a:pt x="1545" y="3482"/>
                      <a:pt x="1476" y="3537"/>
                      <a:pt x="1551" y="3612"/>
                    </a:cubicBezTo>
                    <a:cubicBezTo>
                      <a:pt x="1855" y="3916"/>
                      <a:pt x="2189" y="4220"/>
                      <a:pt x="2524" y="4432"/>
                    </a:cubicBezTo>
                    <a:cubicBezTo>
                      <a:pt x="1733" y="5587"/>
                      <a:pt x="1247" y="6955"/>
                      <a:pt x="1156" y="8384"/>
                    </a:cubicBezTo>
                    <a:lnTo>
                      <a:pt x="1156" y="8961"/>
                    </a:lnTo>
                    <a:cubicBezTo>
                      <a:pt x="821" y="8961"/>
                      <a:pt x="487" y="8961"/>
                      <a:pt x="92" y="8870"/>
                    </a:cubicBezTo>
                    <a:cubicBezTo>
                      <a:pt x="31" y="8870"/>
                      <a:pt x="1" y="8961"/>
                      <a:pt x="61" y="8992"/>
                    </a:cubicBezTo>
                    <a:cubicBezTo>
                      <a:pt x="396" y="9113"/>
                      <a:pt x="791" y="9144"/>
                      <a:pt x="1156" y="9144"/>
                    </a:cubicBezTo>
                    <a:cubicBezTo>
                      <a:pt x="1217" y="10481"/>
                      <a:pt x="1520" y="11758"/>
                      <a:pt x="2037" y="12913"/>
                    </a:cubicBezTo>
                    <a:lnTo>
                      <a:pt x="2007" y="12913"/>
                    </a:lnTo>
                    <a:cubicBezTo>
                      <a:pt x="1581" y="13126"/>
                      <a:pt x="1156" y="13369"/>
                      <a:pt x="791" y="13581"/>
                    </a:cubicBezTo>
                    <a:cubicBezTo>
                      <a:pt x="689" y="13632"/>
                      <a:pt x="758" y="13748"/>
                      <a:pt x="855" y="13748"/>
                    </a:cubicBezTo>
                    <a:cubicBezTo>
                      <a:pt x="873" y="13748"/>
                      <a:pt x="893" y="13743"/>
                      <a:pt x="913" y="13733"/>
                    </a:cubicBezTo>
                    <a:cubicBezTo>
                      <a:pt x="1368" y="13551"/>
                      <a:pt x="1733" y="13338"/>
                      <a:pt x="2159" y="13095"/>
                    </a:cubicBezTo>
                    <a:cubicBezTo>
                      <a:pt x="2919" y="14645"/>
                      <a:pt x="4165" y="15983"/>
                      <a:pt x="5806" y="16773"/>
                    </a:cubicBezTo>
                    <a:cubicBezTo>
                      <a:pt x="5685" y="17047"/>
                      <a:pt x="5654" y="17320"/>
                      <a:pt x="5563" y="17594"/>
                    </a:cubicBezTo>
                    <a:cubicBezTo>
                      <a:pt x="5502" y="17837"/>
                      <a:pt x="5381" y="18110"/>
                      <a:pt x="5381" y="18414"/>
                    </a:cubicBezTo>
                    <a:cubicBezTo>
                      <a:pt x="5381" y="18467"/>
                      <a:pt x="5432" y="18500"/>
                      <a:pt x="5481" y="18500"/>
                    </a:cubicBezTo>
                    <a:cubicBezTo>
                      <a:pt x="5516" y="18500"/>
                      <a:pt x="5550" y="18483"/>
                      <a:pt x="5563" y="18445"/>
                    </a:cubicBezTo>
                    <a:cubicBezTo>
                      <a:pt x="5685" y="18141"/>
                      <a:pt x="5715" y="17837"/>
                      <a:pt x="5806" y="17533"/>
                    </a:cubicBezTo>
                    <a:cubicBezTo>
                      <a:pt x="5837" y="17290"/>
                      <a:pt x="5928" y="17047"/>
                      <a:pt x="5958" y="16834"/>
                    </a:cubicBezTo>
                    <a:lnTo>
                      <a:pt x="6171" y="16925"/>
                    </a:lnTo>
                    <a:cubicBezTo>
                      <a:pt x="7187" y="17374"/>
                      <a:pt x="8239" y="17584"/>
                      <a:pt x="9286" y="17584"/>
                    </a:cubicBezTo>
                    <a:cubicBezTo>
                      <a:pt x="9586" y="17584"/>
                      <a:pt x="9885" y="17567"/>
                      <a:pt x="10183" y="17533"/>
                    </a:cubicBezTo>
                    <a:cubicBezTo>
                      <a:pt x="10214" y="17958"/>
                      <a:pt x="10335" y="18384"/>
                      <a:pt x="10426" y="18749"/>
                    </a:cubicBezTo>
                    <a:cubicBezTo>
                      <a:pt x="10457" y="18794"/>
                      <a:pt x="10487" y="18817"/>
                      <a:pt x="10510" y="18817"/>
                    </a:cubicBezTo>
                    <a:cubicBezTo>
                      <a:pt x="10533" y="18817"/>
                      <a:pt x="10548" y="18794"/>
                      <a:pt x="10548" y="18749"/>
                    </a:cubicBezTo>
                    <a:cubicBezTo>
                      <a:pt x="10518" y="18354"/>
                      <a:pt x="10426" y="17928"/>
                      <a:pt x="10366" y="17533"/>
                    </a:cubicBezTo>
                    <a:cubicBezTo>
                      <a:pt x="11551" y="17381"/>
                      <a:pt x="12676" y="16986"/>
                      <a:pt x="13679" y="16317"/>
                    </a:cubicBezTo>
                    <a:cubicBezTo>
                      <a:pt x="13740" y="16560"/>
                      <a:pt x="13892" y="16712"/>
                      <a:pt x="14013" y="16895"/>
                    </a:cubicBezTo>
                    <a:cubicBezTo>
                      <a:pt x="14135" y="17138"/>
                      <a:pt x="14195" y="17381"/>
                      <a:pt x="14347" y="17594"/>
                    </a:cubicBezTo>
                    <a:cubicBezTo>
                      <a:pt x="14383" y="17617"/>
                      <a:pt x="14427" y="17632"/>
                      <a:pt x="14468" y="17632"/>
                    </a:cubicBezTo>
                    <a:cubicBezTo>
                      <a:pt x="14534" y="17632"/>
                      <a:pt x="14591" y="17596"/>
                      <a:pt x="14591" y="17502"/>
                    </a:cubicBezTo>
                    <a:cubicBezTo>
                      <a:pt x="14591" y="17229"/>
                      <a:pt x="14439" y="17016"/>
                      <a:pt x="14287" y="16773"/>
                    </a:cubicBezTo>
                    <a:cubicBezTo>
                      <a:pt x="14165" y="16591"/>
                      <a:pt x="14013" y="16378"/>
                      <a:pt x="13831" y="16256"/>
                    </a:cubicBezTo>
                    <a:cubicBezTo>
                      <a:pt x="14347" y="15922"/>
                      <a:pt x="14864" y="15496"/>
                      <a:pt x="15290" y="15010"/>
                    </a:cubicBezTo>
                    <a:cubicBezTo>
                      <a:pt x="15928" y="14311"/>
                      <a:pt x="16414" y="13551"/>
                      <a:pt x="16749" y="12761"/>
                    </a:cubicBezTo>
                    <a:cubicBezTo>
                      <a:pt x="17174" y="12974"/>
                      <a:pt x="17600" y="13217"/>
                      <a:pt x="17995" y="13369"/>
                    </a:cubicBezTo>
                    <a:cubicBezTo>
                      <a:pt x="18005" y="13372"/>
                      <a:pt x="18014" y="13374"/>
                      <a:pt x="18023" y="13374"/>
                    </a:cubicBezTo>
                    <a:cubicBezTo>
                      <a:pt x="18092" y="13374"/>
                      <a:pt x="18110" y="13274"/>
                      <a:pt x="18056" y="13247"/>
                    </a:cubicBezTo>
                    <a:cubicBezTo>
                      <a:pt x="17661" y="13004"/>
                      <a:pt x="17235" y="12822"/>
                      <a:pt x="16840" y="12609"/>
                    </a:cubicBezTo>
                    <a:cubicBezTo>
                      <a:pt x="17326" y="11271"/>
                      <a:pt x="17509" y="9782"/>
                      <a:pt x="17296" y="8384"/>
                    </a:cubicBezTo>
                    <a:cubicBezTo>
                      <a:pt x="17478" y="8384"/>
                      <a:pt x="17691" y="8323"/>
                      <a:pt x="17904" y="8262"/>
                    </a:cubicBezTo>
                    <a:cubicBezTo>
                      <a:pt x="18147" y="8201"/>
                      <a:pt x="18420" y="8171"/>
                      <a:pt x="18694" y="8080"/>
                    </a:cubicBezTo>
                    <a:cubicBezTo>
                      <a:pt x="18755" y="8049"/>
                      <a:pt x="18724" y="7928"/>
                      <a:pt x="18664" y="7928"/>
                    </a:cubicBezTo>
                    <a:cubicBezTo>
                      <a:pt x="18390" y="7928"/>
                      <a:pt x="18147" y="8019"/>
                      <a:pt x="17873" y="8019"/>
                    </a:cubicBezTo>
                    <a:cubicBezTo>
                      <a:pt x="17661" y="8049"/>
                      <a:pt x="17417" y="8049"/>
                      <a:pt x="17235" y="8110"/>
                    </a:cubicBezTo>
                    <a:cubicBezTo>
                      <a:pt x="17113" y="7320"/>
                      <a:pt x="16870" y="6530"/>
                      <a:pt x="16475" y="5770"/>
                    </a:cubicBezTo>
                    <a:cubicBezTo>
                      <a:pt x="16384" y="5496"/>
                      <a:pt x="16202" y="5223"/>
                      <a:pt x="16050" y="5010"/>
                    </a:cubicBezTo>
                    <a:cubicBezTo>
                      <a:pt x="16262" y="4919"/>
                      <a:pt x="16414" y="4767"/>
                      <a:pt x="16566" y="4615"/>
                    </a:cubicBezTo>
                    <a:cubicBezTo>
                      <a:pt x="16718" y="4463"/>
                      <a:pt x="16931" y="4311"/>
                      <a:pt x="17022" y="4128"/>
                    </a:cubicBezTo>
                    <a:cubicBezTo>
                      <a:pt x="17022" y="4076"/>
                      <a:pt x="16977" y="4001"/>
                      <a:pt x="16925" y="4001"/>
                    </a:cubicBezTo>
                    <a:cubicBezTo>
                      <a:pt x="16917" y="4001"/>
                      <a:pt x="16909" y="4003"/>
                      <a:pt x="16901" y="4007"/>
                    </a:cubicBezTo>
                    <a:cubicBezTo>
                      <a:pt x="16658" y="4068"/>
                      <a:pt x="16506" y="4280"/>
                      <a:pt x="16354" y="4432"/>
                    </a:cubicBezTo>
                    <a:cubicBezTo>
                      <a:pt x="16202" y="4554"/>
                      <a:pt x="16050" y="4706"/>
                      <a:pt x="15958" y="4858"/>
                    </a:cubicBezTo>
                    <a:cubicBezTo>
                      <a:pt x="15107" y="3672"/>
                      <a:pt x="13983" y="2730"/>
                      <a:pt x="12676" y="2122"/>
                    </a:cubicBezTo>
                    <a:cubicBezTo>
                      <a:pt x="12858" y="1697"/>
                      <a:pt x="13071" y="1210"/>
                      <a:pt x="13101" y="755"/>
                    </a:cubicBezTo>
                    <a:cubicBezTo>
                      <a:pt x="13101" y="702"/>
                      <a:pt x="13060" y="669"/>
                      <a:pt x="13020" y="669"/>
                    </a:cubicBezTo>
                    <a:cubicBezTo>
                      <a:pt x="12991" y="669"/>
                      <a:pt x="12962" y="686"/>
                      <a:pt x="12949" y="724"/>
                    </a:cubicBezTo>
                    <a:cubicBezTo>
                      <a:pt x="12706" y="1119"/>
                      <a:pt x="12615" y="1636"/>
                      <a:pt x="12524" y="2092"/>
                    </a:cubicBezTo>
                    <a:cubicBezTo>
                      <a:pt x="11455" y="1585"/>
                      <a:pt x="10289" y="1315"/>
                      <a:pt x="9109" y="1315"/>
                    </a:cubicBezTo>
                    <a:cubicBezTo>
                      <a:pt x="8310" y="1315"/>
                      <a:pt x="7504" y="1439"/>
                      <a:pt x="6718" y="1697"/>
                    </a:cubicBezTo>
                    <a:lnTo>
                      <a:pt x="6688" y="1697"/>
                    </a:lnTo>
                    <a:lnTo>
                      <a:pt x="6688" y="1666"/>
                    </a:lnTo>
                    <a:cubicBezTo>
                      <a:pt x="6597" y="1362"/>
                      <a:pt x="6445" y="1089"/>
                      <a:pt x="6323" y="815"/>
                    </a:cubicBezTo>
                    <a:cubicBezTo>
                      <a:pt x="6232" y="572"/>
                      <a:pt x="6110" y="207"/>
                      <a:pt x="5928" y="25"/>
                    </a:cubicBezTo>
                    <a:cubicBezTo>
                      <a:pt x="5902" y="8"/>
                      <a:pt x="5875" y="1"/>
                      <a:pt x="58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5" name="Google Shape;1565;p49"/>
              <p:cNvSpPr/>
              <p:nvPr/>
            </p:nvSpPr>
            <p:spPr>
              <a:xfrm>
                <a:off x="1397747" y="712524"/>
                <a:ext cx="50014" cy="41760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194" extrusionOk="0">
                    <a:moveTo>
                      <a:pt x="1187" y="1"/>
                    </a:moveTo>
                    <a:cubicBezTo>
                      <a:pt x="1132" y="1"/>
                      <a:pt x="1102" y="59"/>
                      <a:pt x="1125" y="82"/>
                    </a:cubicBezTo>
                    <a:cubicBezTo>
                      <a:pt x="1156" y="234"/>
                      <a:pt x="1247" y="356"/>
                      <a:pt x="1217" y="538"/>
                    </a:cubicBezTo>
                    <a:cubicBezTo>
                      <a:pt x="1156" y="720"/>
                      <a:pt x="1095" y="872"/>
                      <a:pt x="943" y="964"/>
                    </a:cubicBezTo>
                    <a:cubicBezTo>
                      <a:pt x="858" y="1010"/>
                      <a:pt x="772" y="1030"/>
                      <a:pt x="689" y="1030"/>
                    </a:cubicBezTo>
                    <a:cubicBezTo>
                      <a:pt x="391" y="1030"/>
                      <a:pt x="133" y="763"/>
                      <a:pt x="62" y="477"/>
                    </a:cubicBezTo>
                    <a:cubicBezTo>
                      <a:pt x="62" y="447"/>
                      <a:pt x="46" y="432"/>
                      <a:pt x="31" y="432"/>
                    </a:cubicBezTo>
                    <a:cubicBezTo>
                      <a:pt x="16" y="432"/>
                      <a:pt x="1" y="447"/>
                      <a:pt x="1" y="477"/>
                    </a:cubicBezTo>
                    <a:cubicBezTo>
                      <a:pt x="1" y="876"/>
                      <a:pt x="349" y="1194"/>
                      <a:pt x="726" y="1194"/>
                    </a:cubicBezTo>
                    <a:cubicBezTo>
                      <a:pt x="808" y="1194"/>
                      <a:pt x="892" y="1179"/>
                      <a:pt x="974" y="1146"/>
                    </a:cubicBezTo>
                    <a:cubicBezTo>
                      <a:pt x="1156" y="1024"/>
                      <a:pt x="1308" y="842"/>
                      <a:pt x="1399" y="599"/>
                    </a:cubicBezTo>
                    <a:cubicBezTo>
                      <a:pt x="1429" y="416"/>
                      <a:pt x="1429" y="112"/>
                      <a:pt x="1247" y="21"/>
                    </a:cubicBezTo>
                    <a:cubicBezTo>
                      <a:pt x="1225" y="7"/>
                      <a:pt x="1205" y="1"/>
                      <a:pt x="118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6" name="Google Shape;1566;p49"/>
              <p:cNvSpPr/>
              <p:nvPr/>
            </p:nvSpPr>
            <p:spPr>
              <a:xfrm>
                <a:off x="1319090" y="688147"/>
                <a:ext cx="48930" cy="69146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1977" extrusionOk="0">
                    <a:moveTo>
                      <a:pt x="350" y="1"/>
                    </a:moveTo>
                    <a:cubicBezTo>
                      <a:pt x="228" y="1"/>
                      <a:pt x="105" y="100"/>
                      <a:pt x="61" y="232"/>
                    </a:cubicBezTo>
                    <a:cubicBezTo>
                      <a:pt x="31" y="354"/>
                      <a:pt x="1" y="475"/>
                      <a:pt x="1" y="597"/>
                    </a:cubicBezTo>
                    <a:cubicBezTo>
                      <a:pt x="1" y="688"/>
                      <a:pt x="31" y="840"/>
                      <a:pt x="61" y="961"/>
                    </a:cubicBezTo>
                    <a:cubicBezTo>
                      <a:pt x="153" y="1205"/>
                      <a:pt x="213" y="1387"/>
                      <a:pt x="305" y="1600"/>
                    </a:cubicBezTo>
                    <a:cubicBezTo>
                      <a:pt x="410" y="1811"/>
                      <a:pt x="607" y="1976"/>
                      <a:pt x="837" y="1976"/>
                    </a:cubicBezTo>
                    <a:cubicBezTo>
                      <a:pt x="871" y="1976"/>
                      <a:pt x="907" y="1972"/>
                      <a:pt x="943" y="1964"/>
                    </a:cubicBezTo>
                    <a:cubicBezTo>
                      <a:pt x="1186" y="1873"/>
                      <a:pt x="1399" y="1569"/>
                      <a:pt x="1277" y="1296"/>
                    </a:cubicBezTo>
                    <a:cubicBezTo>
                      <a:pt x="1186" y="1083"/>
                      <a:pt x="1095" y="809"/>
                      <a:pt x="973" y="627"/>
                    </a:cubicBezTo>
                    <a:cubicBezTo>
                      <a:pt x="943" y="506"/>
                      <a:pt x="882" y="384"/>
                      <a:pt x="791" y="293"/>
                    </a:cubicBezTo>
                    <a:cubicBezTo>
                      <a:pt x="700" y="171"/>
                      <a:pt x="608" y="141"/>
                      <a:pt x="487" y="50"/>
                    </a:cubicBezTo>
                    <a:cubicBezTo>
                      <a:pt x="444" y="16"/>
                      <a:pt x="397" y="1"/>
                      <a:pt x="3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7" name="Google Shape;1567;p49"/>
              <p:cNvSpPr/>
              <p:nvPr/>
            </p:nvSpPr>
            <p:spPr>
              <a:xfrm>
                <a:off x="1441359" y="634987"/>
                <a:ext cx="48930" cy="69146"/>
              </a:xfrm>
              <a:custGeom>
                <a:avLst/>
                <a:gdLst/>
                <a:ahLst/>
                <a:cxnLst/>
                <a:rect l="l" t="t" r="r" b="b"/>
                <a:pathLst>
                  <a:path w="1399" h="1977" extrusionOk="0">
                    <a:moveTo>
                      <a:pt x="350" y="1"/>
                    </a:moveTo>
                    <a:cubicBezTo>
                      <a:pt x="227" y="1"/>
                      <a:pt x="105" y="101"/>
                      <a:pt x="61" y="232"/>
                    </a:cubicBezTo>
                    <a:cubicBezTo>
                      <a:pt x="30" y="354"/>
                      <a:pt x="0" y="475"/>
                      <a:pt x="0" y="597"/>
                    </a:cubicBezTo>
                    <a:cubicBezTo>
                      <a:pt x="0" y="688"/>
                      <a:pt x="30" y="840"/>
                      <a:pt x="61" y="962"/>
                    </a:cubicBezTo>
                    <a:cubicBezTo>
                      <a:pt x="122" y="1205"/>
                      <a:pt x="213" y="1387"/>
                      <a:pt x="304" y="1600"/>
                    </a:cubicBezTo>
                    <a:cubicBezTo>
                      <a:pt x="410" y="1811"/>
                      <a:pt x="607" y="1976"/>
                      <a:pt x="836" y="1976"/>
                    </a:cubicBezTo>
                    <a:cubicBezTo>
                      <a:pt x="871" y="1976"/>
                      <a:pt x="906" y="1973"/>
                      <a:pt x="942" y="1965"/>
                    </a:cubicBezTo>
                    <a:cubicBezTo>
                      <a:pt x="1186" y="1874"/>
                      <a:pt x="1398" y="1570"/>
                      <a:pt x="1277" y="1296"/>
                    </a:cubicBezTo>
                    <a:cubicBezTo>
                      <a:pt x="1216" y="1083"/>
                      <a:pt x="1125" y="870"/>
                      <a:pt x="973" y="627"/>
                    </a:cubicBezTo>
                    <a:cubicBezTo>
                      <a:pt x="942" y="506"/>
                      <a:pt x="882" y="384"/>
                      <a:pt x="790" y="293"/>
                    </a:cubicBezTo>
                    <a:cubicBezTo>
                      <a:pt x="730" y="171"/>
                      <a:pt x="608" y="141"/>
                      <a:pt x="486" y="50"/>
                    </a:cubicBezTo>
                    <a:cubicBezTo>
                      <a:pt x="444" y="16"/>
                      <a:pt x="397" y="1"/>
                      <a:pt x="3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70" name="Imagem 69" descr="d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483518"/>
            <a:ext cx="2867025" cy="1888232"/>
          </a:xfrm>
          <a:prstGeom prst="rect">
            <a:avLst/>
          </a:prstGeom>
        </p:spPr>
      </p:pic>
      <p:pic>
        <p:nvPicPr>
          <p:cNvPr id="71" name="Imagem 70" descr="d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8" y="2518030"/>
            <a:ext cx="2952328" cy="1868804"/>
          </a:xfrm>
          <a:prstGeom prst="rect">
            <a:avLst/>
          </a:prstGeom>
        </p:spPr>
      </p:pic>
      <p:pic>
        <p:nvPicPr>
          <p:cNvPr id="72" name="Imagem 71" descr="transferir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92547" y="4443958"/>
            <a:ext cx="951453" cy="6995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te Climate Change Stickers for Marketing Newsletter by Slidesgo">
  <a:themeElements>
    <a:clrScheme name="Simple Light">
      <a:dk1>
        <a:srgbClr val="08242C"/>
      </a:dk1>
      <a:lt1>
        <a:srgbClr val="CFF3F4"/>
      </a:lt1>
      <a:dk2>
        <a:srgbClr val="04663A"/>
      </a:dk2>
      <a:lt2>
        <a:srgbClr val="B1EAEB"/>
      </a:lt2>
      <a:accent1>
        <a:srgbClr val="009D77"/>
      </a:accent1>
      <a:accent2>
        <a:srgbClr val="4EBD9F"/>
      </a:accent2>
      <a:accent3>
        <a:srgbClr val="FA894D"/>
      </a:accent3>
      <a:accent4>
        <a:srgbClr val="FEAA7E"/>
      </a:accent4>
      <a:accent5>
        <a:srgbClr val="FCE760"/>
      </a:accent5>
      <a:accent6>
        <a:srgbClr val="FFFFFF"/>
      </a:accent6>
      <a:hlink>
        <a:srgbClr val="04663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478</Words>
  <Application>Microsoft Office PowerPoint</Application>
  <PresentationFormat>Apresentação no Ecrã (16:9)</PresentationFormat>
  <Paragraphs>102</Paragraphs>
  <Slides>12</Slides>
  <Notes>12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12</vt:i4>
      </vt:variant>
    </vt:vector>
  </HeadingPairs>
  <TitlesOfParts>
    <vt:vector size="17" baseType="lpstr">
      <vt:lpstr>Arial</vt:lpstr>
      <vt:lpstr>Jua</vt:lpstr>
      <vt:lpstr>Questrial</vt:lpstr>
      <vt:lpstr>Bebas Neue</vt:lpstr>
      <vt:lpstr>Cute Climate Change Stickers for Marketing Newsletter by Slidesgo</vt:lpstr>
      <vt:lpstr>Ação Climática</vt:lpstr>
      <vt:lpstr>Introdução</vt:lpstr>
      <vt:lpstr>01</vt:lpstr>
      <vt:lpstr>Materiais da Ação Climatica</vt:lpstr>
      <vt:lpstr>Vídeo</vt:lpstr>
      <vt:lpstr>Powerpoint </vt:lpstr>
      <vt:lpstr>Artigos</vt:lpstr>
      <vt:lpstr>Sites</vt:lpstr>
      <vt:lpstr>Documentação  Leitura </vt:lpstr>
      <vt:lpstr>Jogos Didáticos </vt:lpstr>
      <vt:lpstr>               Glossário </vt:lpstr>
      <vt:lpstr>Obrigado  e   Bom trabalho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Cute Climate Change Stickers for Marketing Newsletter</dc:title>
  <dc:creator>Ana</dc:creator>
  <cp:lastModifiedBy>A</cp:lastModifiedBy>
  <cp:revision>41</cp:revision>
  <dcterms:modified xsi:type="dcterms:W3CDTF">2022-11-21T20:41:03Z</dcterms:modified>
</cp:coreProperties>
</file>