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01" r:id="rId5"/>
    <p:sldId id="337" r:id="rId6"/>
    <p:sldId id="311" r:id="rId7"/>
    <p:sldId id="353" r:id="rId8"/>
    <p:sldId id="355" r:id="rId9"/>
    <p:sldId id="356" r:id="rId10"/>
    <p:sldId id="357" r:id="rId11"/>
    <p:sldId id="358" r:id="rId12"/>
    <p:sldId id="328" r:id="rId13"/>
    <p:sldId id="338" r:id="rId14"/>
    <p:sldId id="339" r:id="rId15"/>
    <p:sldId id="340" r:id="rId16"/>
    <p:sldId id="341" r:id="rId17"/>
    <p:sldId id="342" r:id="rId18"/>
    <p:sldId id="343" r:id="rId19"/>
    <p:sldId id="347" r:id="rId20"/>
    <p:sldId id="348" r:id="rId21"/>
    <p:sldId id="349" r:id="rId22"/>
    <p:sldId id="345" r:id="rId23"/>
    <p:sldId id="344" r:id="rId24"/>
    <p:sldId id="352" r:id="rId25"/>
    <p:sldId id="350" r:id="rId26"/>
    <p:sldId id="351" r:id="rId27"/>
    <p:sldId id="346" r:id="rId28"/>
    <p:sldId id="420" r:id="rId29"/>
    <p:sldId id="421" r:id="rId30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8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536E2-A0EA-464B-AFB7-C7FC4D6F2F36}" v="68" dt="2023-11-01T09:57:52.817"/>
    <p1510:client id="{B1DD52AB-BF2C-419F-9E2E-725686DF1471}" v="24" dt="2023-11-01T10:42:18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>
        <p:guide orient="horz" pos="5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24075-7411-45D2-99DA-9FE74C4B696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44D94F-C5C3-45A6-BB99-E0D52CADC75F}">
      <dgm:prSet custT="1"/>
      <dgm:spPr/>
      <dgm:t>
        <a:bodyPr/>
        <a:lstStyle/>
        <a:p>
          <a:r>
            <a:rPr lang="pt-P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Estabelecer </a:t>
          </a:r>
          <a:r>
            <a:rPr lang="pt-PT" altLang="pt-P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um plano do trabalho</a:t>
          </a:r>
          <a:r>
            <a:rPr lang="pt-P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 sujeito a monitorização permanente, comparando as mudanças pretendidas com os resultados obtidos, com vista ao objetivo e o rendimento final.</a:t>
          </a:r>
          <a:endParaRPr lang="en-US" sz="20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F46038A-D4DA-4818-8404-A4EE39A703F2}" type="parTrans" cxnId="{AA8D38F6-31B9-4C26-9EE8-E35D4F96D4DB}">
      <dgm:prSet/>
      <dgm:spPr/>
      <dgm:t>
        <a:bodyPr/>
        <a:lstStyle/>
        <a:p>
          <a:endParaRPr lang="en-US"/>
        </a:p>
      </dgm:t>
    </dgm:pt>
    <dgm:pt modelId="{C610ECC9-F05A-4B11-91F2-123F7FE352F8}" type="sibTrans" cxnId="{AA8D38F6-31B9-4C26-9EE8-E35D4F96D4DB}">
      <dgm:prSet/>
      <dgm:spPr/>
      <dgm:t>
        <a:bodyPr/>
        <a:lstStyle/>
        <a:p>
          <a:endParaRPr lang="en-US"/>
        </a:p>
      </dgm:t>
    </dgm:pt>
    <dgm:pt modelId="{DD6E0A2B-E819-474D-A074-35EDC5ED8A6D}">
      <dgm:prSet custT="1"/>
      <dgm:spPr/>
      <dgm:t>
        <a:bodyPr/>
        <a:lstStyle/>
        <a:p>
          <a:r>
            <a:rPr lang="pt-PT" altLang="pt-PT" sz="2000" b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Analisar e testar se alguma alternativa de combate ao desperdício de tempo é realmente aplicável e eficaz, se necessários reformular a estratégia inicial.</a:t>
          </a:r>
          <a:endParaRPr lang="en-US" sz="2000" b="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8BD79A0-0656-49F4-A79A-A5A2A51F7E0E}" type="parTrans" cxnId="{6CF55C1D-FA8E-4B01-81F0-02BC63D71A19}">
      <dgm:prSet/>
      <dgm:spPr/>
      <dgm:t>
        <a:bodyPr/>
        <a:lstStyle/>
        <a:p>
          <a:endParaRPr lang="en-US"/>
        </a:p>
      </dgm:t>
    </dgm:pt>
    <dgm:pt modelId="{84409523-CDE1-4A19-9558-59608FD37459}" type="sibTrans" cxnId="{6CF55C1D-FA8E-4B01-81F0-02BC63D71A19}">
      <dgm:prSet/>
      <dgm:spPr/>
      <dgm:t>
        <a:bodyPr/>
        <a:lstStyle/>
        <a:p>
          <a:endParaRPr lang="en-US"/>
        </a:p>
      </dgm:t>
    </dgm:pt>
    <dgm:pt modelId="{54A70A9E-E33B-40F7-B095-A200A6B00A96}">
      <dgm:prSet custT="1"/>
      <dgm:spPr/>
      <dgm:t>
        <a:bodyPr/>
        <a:lstStyle/>
        <a:p>
          <a:r>
            <a:rPr lang="pt-PT" sz="2000" b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Listar estratégias específicas para cada alternativa de combate, prevenindo as causas e evitando as consequências. </a:t>
          </a:r>
          <a:endParaRPr lang="en-US" sz="2000" b="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3CC7485-5E78-455B-B3E1-476AF32884EB}" type="parTrans" cxnId="{DC7D4908-E96C-427F-A40A-B7EF476CB64F}">
      <dgm:prSet/>
      <dgm:spPr/>
      <dgm:t>
        <a:bodyPr/>
        <a:lstStyle/>
        <a:p>
          <a:endParaRPr lang="en-US"/>
        </a:p>
      </dgm:t>
    </dgm:pt>
    <dgm:pt modelId="{01706DB8-50F7-40F1-BB46-5270A2C4A024}" type="sibTrans" cxnId="{DC7D4908-E96C-427F-A40A-B7EF476CB64F}">
      <dgm:prSet/>
      <dgm:spPr/>
      <dgm:t>
        <a:bodyPr/>
        <a:lstStyle/>
        <a:p>
          <a:endParaRPr lang="en-US"/>
        </a:p>
      </dgm:t>
    </dgm:pt>
    <dgm:pt modelId="{BCA3DDF0-44AD-4350-9430-B09D074239ED}" type="pres">
      <dgm:prSet presAssocID="{08724075-7411-45D2-99DA-9FE74C4B6965}" presName="root" presStyleCnt="0">
        <dgm:presLayoutVars>
          <dgm:dir/>
          <dgm:resizeHandles val="exact"/>
        </dgm:presLayoutVars>
      </dgm:prSet>
      <dgm:spPr/>
    </dgm:pt>
    <dgm:pt modelId="{ECBE7876-2644-4D19-BFE2-5C16FCA8301C}" type="pres">
      <dgm:prSet presAssocID="{B344D94F-C5C3-45A6-BB99-E0D52CADC75F}" presName="compNode" presStyleCnt="0"/>
      <dgm:spPr/>
    </dgm:pt>
    <dgm:pt modelId="{FE84BDCD-764E-4B4C-94D1-1A38953091B3}" type="pres">
      <dgm:prSet presAssocID="{B344D94F-C5C3-45A6-BB99-E0D52CADC75F}" presName="bgRect" presStyleLbl="bgShp" presStyleIdx="0" presStyleCnt="3"/>
      <dgm:spPr/>
    </dgm:pt>
    <dgm:pt modelId="{AFAF4302-7060-4E2F-BC59-5FC2491E81AD}" type="pres">
      <dgm:prSet presAssocID="{B344D94F-C5C3-45A6-BB99-E0D52CADC7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vo"/>
        </a:ext>
      </dgm:extLst>
    </dgm:pt>
    <dgm:pt modelId="{F2169CEA-DB70-4CBB-9CCC-CC831CE3FE88}" type="pres">
      <dgm:prSet presAssocID="{B344D94F-C5C3-45A6-BB99-E0D52CADC75F}" presName="spaceRect" presStyleCnt="0"/>
      <dgm:spPr/>
    </dgm:pt>
    <dgm:pt modelId="{9BB6533C-90EC-45CF-A4F5-F975D5CC78CF}" type="pres">
      <dgm:prSet presAssocID="{B344D94F-C5C3-45A6-BB99-E0D52CADC75F}" presName="parTx" presStyleLbl="revTx" presStyleIdx="0" presStyleCnt="3" custScaleX="100659">
        <dgm:presLayoutVars>
          <dgm:chMax val="0"/>
          <dgm:chPref val="0"/>
        </dgm:presLayoutVars>
      </dgm:prSet>
      <dgm:spPr/>
    </dgm:pt>
    <dgm:pt modelId="{F2AB7DB8-9AC8-4861-B6BF-A02E31ECB40D}" type="pres">
      <dgm:prSet presAssocID="{C610ECC9-F05A-4B11-91F2-123F7FE352F8}" presName="sibTrans" presStyleCnt="0"/>
      <dgm:spPr/>
    </dgm:pt>
    <dgm:pt modelId="{520B5139-A677-47CC-B0CC-C8EA0F603EE4}" type="pres">
      <dgm:prSet presAssocID="{DD6E0A2B-E819-474D-A074-35EDC5ED8A6D}" presName="compNode" presStyleCnt="0"/>
      <dgm:spPr/>
    </dgm:pt>
    <dgm:pt modelId="{9D4DC71E-BCBB-41C2-B43C-C745E0A7AFCE}" type="pres">
      <dgm:prSet presAssocID="{DD6E0A2B-E819-474D-A074-35EDC5ED8A6D}" presName="bgRect" presStyleLbl="bgShp" presStyleIdx="1" presStyleCnt="3"/>
      <dgm:spPr/>
    </dgm:pt>
    <dgm:pt modelId="{8767A0BC-9EAD-4CF8-A0EE-91DCE0600408}" type="pres">
      <dgm:prSet presAssocID="{DD6E0A2B-E819-474D-A074-35EDC5ED8A6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68C6630-D0CE-4B59-BFA3-5261BAF4AB17}" type="pres">
      <dgm:prSet presAssocID="{DD6E0A2B-E819-474D-A074-35EDC5ED8A6D}" presName="spaceRect" presStyleCnt="0"/>
      <dgm:spPr/>
    </dgm:pt>
    <dgm:pt modelId="{D1D74EB1-8F3F-4552-8895-AC9877E404B8}" type="pres">
      <dgm:prSet presAssocID="{DD6E0A2B-E819-474D-A074-35EDC5ED8A6D}" presName="parTx" presStyleLbl="revTx" presStyleIdx="1" presStyleCnt="3" custScaleX="100148">
        <dgm:presLayoutVars>
          <dgm:chMax val="0"/>
          <dgm:chPref val="0"/>
        </dgm:presLayoutVars>
      </dgm:prSet>
      <dgm:spPr/>
    </dgm:pt>
    <dgm:pt modelId="{5D606ABF-F2F5-47AF-BA2E-44E3EE58068E}" type="pres">
      <dgm:prSet presAssocID="{84409523-CDE1-4A19-9558-59608FD37459}" presName="sibTrans" presStyleCnt="0"/>
      <dgm:spPr/>
    </dgm:pt>
    <dgm:pt modelId="{C50407FE-5531-4EA2-B686-D4C072204F89}" type="pres">
      <dgm:prSet presAssocID="{54A70A9E-E33B-40F7-B095-A200A6B00A96}" presName="compNode" presStyleCnt="0"/>
      <dgm:spPr/>
    </dgm:pt>
    <dgm:pt modelId="{9CD86B94-B00D-4B7E-B113-EAA7A79CB04A}" type="pres">
      <dgm:prSet presAssocID="{54A70A9E-E33B-40F7-B095-A200A6B00A96}" presName="bgRect" presStyleLbl="bgShp" presStyleIdx="2" presStyleCnt="3"/>
      <dgm:spPr/>
    </dgm:pt>
    <dgm:pt modelId="{6093E53D-9842-422D-818A-8D59CD06C83F}" type="pres">
      <dgm:prSet presAssocID="{54A70A9E-E33B-40F7-B095-A200A6B00A96}" presName="iconRect" presStyleLbl="node1" presStyleIdx="2" presStyleCnt="3"/>
      <dgm:spPr>
        <a:ln>
          <a:noFill/>
        </a:ln>
      </dgm:spPr>
    </dgm:pt>
    <dgm:pt modelId="{F20757FE-A968-435B-BBD7-F22F050C2A54}" type="pres">
      <dgm:prSet presAssocID="{54A70A9E-E33B-40F7-B095-A200A6B00A96}" presName="spaceRect" presStyleCnt="0"/>
      <dgm:spPr/>
    </dgm:pt>
    <dgm:pt modelId="{F86B7D53-2858-439A-BBC0-DBABDE74362D}" type="pres">
      <dgm:prSet presAssocID="{54A70A9E-E33B-40F7-B095-A200A6B00A9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C7D4908-E96C-427F-A40A-B7EF476CB64F}" srcId="{08724075-7411-45D2-99DA-9FE74C4B6965}" destId="{54A70A9E-E33B-40F7-B095-A200A6B00A96}" srcOrd="2" destOrd="0" parTransId="{A3CC7485-5E78-455B-B3E1-476AF32884EB}" sibTransId="{01706DB8-50F7-40F1-BB46-5270A2C4A024}"/>
    <dgm:cxn modelId="{B35B3610-B0C6-494D-A2B0-456A04A79E40}" type="presOf" srcId="{DD6E0A2B-E819-474D-A074-35EDC5ED8A6D}" destId="{D1D74EB1-8F3F-4552-8895-AC9877E404B8}" srcOrd="0" destOrd="0" presId="urn:microsoft.com/office/officeart/2018/2/layout/IconVerticalSolidList"/>
    <dgm:cxn modelId="{6CF55C1D-FA8E-4B01-81F0-02BC63D71A19}" srcId="{08724075-7411-45D2-99DA-9FE74C4B6965}" destId="{DD6E0A2B-E819-474D-A074-35EDC5ED8A6D}" srcOrd="1" destOrd="0" parTransId="{28BD79A0-0656-49F4-A79A-A5A2A51F7E0E}" sibTransId="{84409523-CDE1-4A19-9558-59608FD37459}"/>
    <dgm:cxn modelId="{00026B2F-3977-46F1-9842-4E9871CE171A}" type="presOf" srcId="{54A70A9E-E33B-40F7-B095-A200A6B00A96}" destId="{F86B7D53-2858-439A-BBC0-DBABDE74362D}" srcOrd="0" destOrd="0" presId="urn:microsoft.com/office/officeart/2018/2/layout/IconVerticalSolidList"/>
    <dgm:cxn modelId="{01FFBE39-679A-4EB2-AF34-F93C3569510D}" type="presOf" srcId="{08724075-7411-45D2-99DA-9FE74C4B6965}" destId="{BCA3DDF0-44AD-4350-9430-B09D074239ED}" srcOrd="0" destOrd="0" presId="urn:microsoft.com/office/officeart/2018/2/layout/IconVerticalSolidList"/>
    <dgm:cxn modelId="{A6C98576-F2FB-462E-9EC0-70A2B9B0C6DC}" type="presOf" srcId="{B344D94F-C5C3-45A6-BB99-E0D52CADC75F}" destId="{9BB6533C-90EC-45CF-A4F5-F975D5CC78CF}" srcOrd="0" destOrd="0" presId="urn:microsoft.com/office/officeart/2018/2/layout/IconVerticalSolidList"/>
    <dgm:cxn modelId="{AA8D38F6-31B9-4C26-9EE8-E35D4F96D4DB}" srcId="{08724075-7411-45D2-99DA-9FE74C4B6965}" destId="{B344D94F-C5C3-45A6-BB99-E0D52CADC75F}" srcOrd="0" destOrd="0" parTransId="{BF46038A-D4DA-4818-8404-A4EE39A703F2}" sibTransId="{C610ECC9-F05A-4B11-91F2-123F7FE352F8}"/>
    <dgm:cxn modelId="{BA67C258-A893-488D-9289-7968154D3478}" type="presParOf" srcId="{BCA3DDF0-44AD-4350-9430-B09D074239ED}" destId="{ECBE7876-2644-4D19-BFE2-5C16FCA8301C}" srcOrd="0" destOrd="0" presId="urn:microsoft.com/office/officeart/2018/2/layout/IconVerticalSolidList"/>
    <dgm:cxn modelId="{BC4E9C59-06CE-4118-A2DE-DE06F5FE692C}" type="presParOf" srcId="{ECBE7876-2644-4D19-BFE2-5C16FCA8301C}" destId="{FE84BDCD-764E-4B4C-94D1-1A38953091B3}" srcOrd="0" destOrd="0" presId="urn:microsoft.com/office/officeart/2018/2/layout/IconVerticalSolidList"/>
    <dgm:cxn modelId="{C4E211C8-1F8D-4177-8181-EBC18922EFCB}" type="presParOf" srcId="{ECBE7876-2644-4D19-BFE2-5C16FCA8301C}" destId="{AFAF4302-7060-4E2F-BC59-5FC2491E81AD}" srcOrd="1" destOrd="0" presId="urn:microsoft.com/office/officeart/2018/2/layout/IconVerticalSolidList"/>
    <dgm:cxn modelId="{A4F086B6-5615-4614-B68C-9F4105A5CDA6}" type="presParOf" srcId="{ECBE7876-2644-4D19-BFE2-5C16FCA8301C}" destId="{F2169CEA-DB70-4CBB-9CCC-CC831CE3FE88}" srcOrd="2" destOrd="0" presId="urn:microsoft.com/office/officeart/2018/2/layout/IconVerticalSolidList"/>
    <dgm:cxn modelId="{819F7457-A5AA-4DF0-AA2B-BA882F8BC58B}" type="presParOf" srcId="{ECBE7876-2644-4D19-BFE2-5C16FCA8301C}" destId="{9BB6533C-90EC-45CF-A4F5-F975D5CC78CF}" srcOrd="3" destOrd="0" presId="urn:microsoft.com/office/officeart/2018/2/layout/IconVerticalSolidList"/>
    <dgm:cxn modelId="{4446246A-9225-4265-9A0A-F0C6575175E3}" type="presParOf" srcId="{BCA3DDF0-44AD-4350-9430-B09D074239ED}" destId="{F2AB7DB8-9AC8-4861-B6BF-A02E31ECB40D}" srcOrd="1" destOrd="0" presId="urn:microsoft.com/office/officeart/2018/2/layout/IconVerticalSolidList"/>
    <dgm:cxn modelId="{113151FA-5C77-4005-895C-41A7B4343962}" type="presParOf" srcId="{BCA3DDF0-44AD-4350-9430-B09D074239ED}" destId="{520B5139-A677-47CC-B0CC-C8EA0F603EE4}" srcOrd="2" destOrd="0" presId="urn:microsoft.com/office/officeart/2018/2/layout/IconVerticalSolidList"/>
    <dgm:cxn modelId="{5757626F-7DE3-48D6-BABA-1C5CFF90EC12}" type="presParOf" srcId="{520B5139-A677-47CC-B0CC-C8EA0F603EE4}" destId="{9D4DC71E-BCBB-41C2-B43C-C745E0A7AFCE}" srcOrd="0" destOrd="0" presId="urn:microsoft.com/office/officeart/2018/2/layout/IconVerticalSolidList"/>
    <dgm:cxn modelId="{51FD7A2D-F580-4567-8D7E-FAD73292E304}" type="presParOf" srcId="{520B5139-A677-47CC-B0CC-C8EA0F603EE4}" destId="{8767A0BC-9EAD-4CF8-A0EE-91DCE0600408}" srcOrd="1" destOrd="0" presId="urn:microsoft.com/office/officeart/2018/2/layout/IconVerticalSolidList"/>
    <dgm:cxn modelId="{43D12394-FBEC-4B16-AC09-50FC384A0DA6}" type="presParOf" srcId="{520B5139-A677-47CC-B0CC-C8EA0F603EE4}" destId="{668C6630-D0CE-4B59-BFA3-5261BAF4AB17}" srcOrd="2" destOrd="0" presId="urn:microsoft.com/office/officeart/2018/2/layout/IconVerticalSolidList"/>
    <dgm:cxn modelId="{726F5DA3-9F6B-4DC8-989B-409495F5AA10}" type="presParOf" srcId="{520B5139-A677-47CC-B0CC-C8EA0F603EE4}" destId="{D1D74EB1-8F3F-4552-8895-AC9877E404B8}" srcOrd="3" destOrd="0" presId="urn:microsoft.com/office/officeart/2018/2/layout/IconVerticalSolidList"/>
    <dgm:cxn modelId="{104795BD-58CF-4A7C-B330-95AF657A77ED}" type="presParOf" srcId="{BCA3DDF0-44AD-4350-9430-B09D074239ED}" destId="{5D606ABF-F2F5-47AF-BA2E-44E3EE58068E}" srcOrd="3" destOrd="0" presId="urn:microsoft.com/office/officeart/2018/2/layout/IconVerticalSolidList"/>
    <dgm:cxn modelId="{C0581212-9902-442D-9CC1-450BEBF93A6E}" type="presParOf" srcId="{BCA3DDF0-44AD-4350-9430-B09D074239ED}" destId="{C50407FE-5531-4EA2-B686-D4C072204F89}" srcOrd="4" destOrd="0" presId="urn:microsoft.com/office/officeart/2018/2/layout/IconVerticalSolidList"/>
    <dgm:cxn modelId="{B93864AF-A035-4127-8E8B-859BF9804B54}" type="presParOf" srcId="{C50407FE-5531-4EA2-B686-D4C072204F89}" destId="{9CD86B94-B00D-4B7E-B113-EAA7A79CB04A}" srcOrd="0" destOrd="0" presId="urn:microsoft.com/office/officeart/2018/2/layout/IconVerticalSolidList"/>
    <dgm:cxn modelId="{C469061B-CD7C-49F7-B5D5-703D6234976A}" type="presParOf" srcId="{C50407FE-5531-4EA2-B686-D4C072204F89}" destId="{6093E53D-9842-422D-818A-8D59CD06C83F}" srcOrd="1" destOrd="0" presId="urn:microsoft.com/office/officeart/2018/2/layout/IconVerticalSolidList"/>
    <dgm:cxn modelId="{7B6681A5-7AE4-4AE9-81F6-0121DE7B54BD}" type="presParOf" srcId="{C50407FE-5531-4EA2-B686-D4C072204F89}" destId="{F20757FE-A968-435B-BBD7-F22F050C2A54}" srcOrd="2" destOrd="0" presId="urn:microsoft.com/office/officeart/2018/2/layout/IconVerticalSolidList"/>
    <dgm:cxn modelId="{BA584725-533A-4CF2-8DCE-9B60C96CB3D8}" type="presParOf" srcId="{C50407FE-5531-4EA2-B686-D4C072204F89}" destId="{F86B7D53-2858-439A-BBC0-DBABDE7436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A88D1-0A34-4083-9DF8-B5798435F36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68FCD77-4180-4CB9-9FCE-D44FD4896CB0}">
      <dgm:prSet custT="1"/>
      <dgm:spPr/>
      <dgm:t>
        <a:bodyPr/>
        <a:lstStyle/>
        <a:p>
          <a:r>
            <a:rPr lang="pt-PT"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Estabelecer a prevenção ou eliminação das causas (planos de ação com a equipa).</a:t>
          </a:r>
          <a:endParaRPr lang="en-US" sz="28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B6F21CA-0119-456E-8B08-5C3676163001}" type="parTrans" cxnId="{92124575-9B8E-481A-8308-D96397D58B0F}">
      <dgm:prSet/>
      <dgm:spPr/>
      <dgm:t>
        <a:bodyPr/>
        <a:lstStyle/>
        <a:p>
          <a:endParaRPr lang="en-US"/>
        </a:p>
      </dgm:t>
    </dgm:pt>
    <dgm:pt modelId="{388861B8-BF2F-4AA7-88D5-CE4E91D18548}" type="sibTrans" cxnId="{92124575-9B8E-481A-8308-D96397D58B0F}">
      <dgm:prSet/>
      <dgm:spPr/>
      <dgm:t>
        <a:bodyPr/>
        <a:lstStyle/>
        <a:p>
          <a:endParaRPr lang="en-US"/>
        </a:p>
      </dgm:t>
    </dgm:pt>
    <dgm:pt modelId="{0D50D191-CEF2-4547-9299-93506AF80BB3}">
      <dgm:prSet custT="1"/>
      <dgm:spPr/>
      <dgm:t>
        <a:bodyPr/>
        <a:lstStyle/>
        <a:p>
          <a:r>
            <a:rPr lang="pt-PT"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Analisar simultaneamente a viabilidade de implementação das medidas. </a:t>
          </a:r>
          <a:endParaRPr lang="en-US" sz="28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70DE573-7975-43CD-95A5-0DAB2A6F14D3}" type="parTrans" cxnId="{D0890456-190C-42AD-B25D-DA7EB85D637A}">
      <dgm:prSet/>
      <dgm:spPr/>
      <dgm:t>
        <a:bodyPr/>
        <a:lstStyle/>
        <a:p>
          <a:endParaRPr lang="en-US"/>
        </a:p>
      </dgm:t>
    </dgm:pt>
    <dgm:pt modelId="{40DEDE07-984A-49AD-AB39-4F97A413C5D4}" type="sibTrans" cxnId="{D0890456-190C-42AD-B25D-DA7EB85D637A}">
      <dgm:prSet/>
      <dgm:spPr/>
      <dgm:t>
        <a:bodyPr/>
        <a:lstStyle/>
        <a:p>
          <a:endParaRPr lang="en-US"/>
        </a:p>
      </dgm:t>
    </dgm:pt>
    <dgm:pt modelId="{CBC37B05-B1D4-4515-B33F-D8460426A275}" type="pres">
      <dgm:prSet presAssocID="{DBCA88D1-0A34-4083-9DF8-B5798435F36B}" presName="linear" presStyleCnt="0">
        <dgm:presLayoutVars>
          <dgm:animLvl val="lvl"/>
          <dgm:resizeHandles val="exact"/>
        </dgm:presLayoutVars>
      </dgm:prSet>
      <dgm:spPr/>
    </dgm:pt>
    <dgm:pt modelId="{A5873F56-E154-456B-B98A-3E12336B4E0A}" type="pres">
      <dgm:prSet presAssocID="{868FCD77-4180-4CB9-9FCE-D44FD4896C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CAAF58-0B6E-4A93-990B-DD2823690A72}" type="pres">
      <dgm:prSet presAssocID="{388861B8-BF2F-4AA7-88D5-CE4E91D18548}" presName="spacer" presStyleCnt="0"/>
      <dgm:spPr/>
    </dgm:pt>
    <dgm:pt modelId="{4A99BBB9-EA6F-43C9-8A85-31C85C5319C1}" type="pres">
      <dgm:prSet presAssocID="{0D50D191-CEF2-4547-9299-93506AF80BB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94C810B-4837-49AC-A265-E04A66022437}" type="presOf" srcId="{DBCA88D1-0A34-4083-9DF8-B5798435F36B}" destId="{CBC37B05-B1D4-4515-B33F-D8460426A275}" srcOrd="0" destOrd="0" presId="urn:microsoft.com/office/officeart/2005/8/layout/vList2"/>
    <dgm:cxn modelId="{7FE5321A-B6CF-4576-B3FB-209FB3F9E890}" type="presOf" srcId="{868FCD77-4180-4CB9-9FCE-D44FD4896CB0}" destId="{A5873F56-E154-456B-B98A-3E12336B4E0A}" srcOrd="0" destOrd="0" presId="urn:microsoft.com/office/officeart/2005/8/layout/vList2"/>
    <dgm:cxn modelId="{92124575-9B8E-481A-8308-D96397D58B0F}" srcId="{DBCA88D1-0A34-4083-9DF8-B5798435F36B}" destId="{868FCD77-4180-4CB9-9FCE-D44FD4896CB0}" srcOrd="0" destOrd="0" parTransId="{CB6F21CA-0119-456E-8B08-5C3676163001}" sibTransId="{388861B8-BF2F-4AA7-88D5-CE4E91D18548}"/>
    <dgm:cxn modelId="{D0890456-190C-42AD-B25D-DA7EB85D637A}" srcId="{DBCA88D1-0A34-4083-9DF8-B5798435F36B}" destId="{0D50D191-CEF2-4547-9299-93506AF80BB3}" srcOrd="1" destOrd="0" parTransId="{370DE573-7975-43CD-95A5-0DAB2A6F14D3}" sibTransId="{40DEDE07-984A-49AD-AB39-4F97A413C5D4}"/>
    <dgm:cxn modelId="{5F67E1AC-7911-4015-B219-FC906CB66095}" type="presOf" srcId="{0D50D191-CEF2-4547-9299-93506AF80BB3}" destId="{4A99BBB9-EA6F-43C9-8A85-31C85C5319C1}" srcOrd="0" destOrd="0" presId="urn:microsoft.com/office/officeart/2005/8/layout/vList2"/>
    <dgm:cxn modelId="{FE502535-F5FE-4007-917D-44D050743A6E}" type="presParOf" srcId="{CBC37B05-B1D4-4515-B33F-D8460426A275}" destId="{A5873F56-E154-456B-B98A-3E12336B4E0A}" srcOrd="0" destOrd="0" presId="urn:microsoft.com/office/officeart/2005/8/layout/vList2"/>
    <dgm:cxn modelId="{A82B9C84-70BB-4D1C-A709-33910369CC4E}" type="presParOf" srcId="{CBC37B05-B1D4-4515-B33F-D8460426A275}" destId="{36CAAF58-0B6E-4A93-990B-DD2823690A72}" srcOrd="1" destOrd="0" presId="urn:microsoft.com/office/officeart/2005/8/layout/vList2"/>
    <dgm:cxn modelId="{85B3B430-8A86-4C6D-BFDA-ADE1FD3AEF43}" type="presParOf" srcId="{CBC37B05-B1D4-4515-B33F-D8460426A275}" destId="{4A99BBB9-EA6F-43C9-8A85-31C85C5319C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FF4B05-A331-404B-86E0-FF57E396786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7CE9F5-8925-4108-B465-1CA44D50C2EB}">
      <dgm:prSet custT="1"/>
      <dgm:spPr/>
      <dgm:t>
        <a:bodyPr/>
        <a:lstStyle/>
        <a:p>
          <a:r>
            <a:rPr lang="pt-PT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Aplicando o </a:t>
          </a:r>
          <a:r>
            <a:rPr lang="pt-PT" sz="2200" b="1" u="sng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SDT</a:t>
          </a:r>
          <a:r>
            <a:rPr lang="pt-PT" sz="2200" b="1" u="none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pt-PT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= </a:t>
          </a:r>
          <a:r>
            <a:rPr lang="pt-PT" sz="2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Sistema do Domínio do Tempo</a:t>
          </a:r>
          <a:endParaRPr lang="en-US" sz="2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E0122AD-096F-481F-B5C6-8799D11D3444}" type="parTrans" cxnId="{F6885CCA-3B85-44FC-A708-5A9E812B1F56}">
      <dgm:prSet/>
      <dgm:spPr/>
      <dgm:t>
        <a:bodyPr/>
        <a:lstStyle/>
        <a:p>
          <a:endParaRPr lang="en-US"/>
        </a:p>
      </dgm:t>
    </dgm:pt>
    <dgm:pt modelId="{40F23885-80E5-4D2F-A3FA-CD3A520AF1D1}" type="sibTrans" cxnId="{F6885CCA-3B85-44FC-A708-5A9E812B1F56}">
      <dgm:prSet/>
      <dgm:spPr/>
      <dgm:t>
        <a:bodyPr/>
        <a:lstStyle/>
        <a:p>
          <a:endParaRPr lang="en-US"/>
        </a:p>
      </dgm:t>
    </dgm:pt>
    <dgm:pt modelId="{B369F3D4-B0DB-47D3-AD65-F004DC88A790}">
      <dgm:prSet custT="1"/>
      <dgm:spPr/>
      <dgm:t>
        <a:bodyPr/>
        <a:lstStyle/>
        <a:p>
          <a:r>
            <a:rPr lang="pt-PT" sz="2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1º-ANÁLISE DO USO DO TEMPO </a:t>
          </a:r>
          <a:r>
            <a:rPr lang="pt-PT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- analisar o que acontece agora e o que deverá ser mudado.</a:t>
          </a:r>
          <a:endParaRPr lang="en-US" sz="2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B868976-F550-42C6-8955-449670480750}" type="parTrans" cxnId="{B2BF6285-E77F-47C5-A6B3-BBE2DA942D49}">
      <dgm:prSet/>
      <dgm:spPr/>
      <dgm:t>
        <a:bodyPr/>
        <a:lstStyle/>
        <a:p>
          <a:endParaRPr lang="en-US"/>
        </a:p>
      </dgm:t>
    </dgm:pt>
    <dgm:pt modelId="{0029FFA9-20C6-48CF-93D1-3206E44E83AF}" type="sibTrans" cxnId="{B2BF6285-E77F-47C5-A6B3-BBE2DA942D49}">
      <dgm:prSet/>
      <dgm:spPr/>
      <dgm:t>
        <a:bodyPr/>
        <a:lstStyle/>
        <a:p>
          <a:endParaRPr lang="en-US"/>
        </a:p>
      </dgm:t>
    </dgm:pt>
    <dgm:pt modelId="{40DE1C49-1ED1-4BD5-8B1C-E6AE335F1BA0}">
      <dgm:prSet custT="1"/>
      <dgm:spPr/>
      <dgm:t>
        <a:bodyPr/>
        <a:lstStyle/>
        <a:p>
          <a:r>
            <a:rPr lang="pt-PT" sz="2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2º-CLARIFICAÇÃO DOS OBJECTIVOS </a:t>
          </a:r>
          <a:r>
            <a:rPr lang="pt-PT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- estabelecer bases de avaliação para melhor uso do tempo.</a:t>
          </a:r>
          <a:endParaRPr lang="en-US" sz="2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907613B-5ED6-44DD-AFCB-A1B5F3EE3C1F}" type="parTrans" cxnId="{EAD6B651-EB03-444C-9499-DB574791255E}">
      <dgm:prSet/>
      <dgm:spPr/>
      <dgm:t>
        <a:bodyPr/>
        <a:lstStyle/>
        <a:p>
          <a:endParaRPr lang="en-US"/>
        </a:p>
      </dgm:t>
    </dgm:pt>
    <dgm:pt modelId="{C76540AF-067C-4210-90F1-C2445F721750}" type="sibTrans" cxnId="{EAD6B651-EB03-444C-9499-DB574791255E}">
      <dgm:prSet/>
      <dgm:spPr/>
      <dgm:t>
        <a:bodyPr/>
        <a:lstStyle/>
        <a:p>
          <a:endParaRPr lang="en-US"/>
        </a:p>
      </dgm:t>
    </dgm:pt>
    <dgm:pt modelId="{A490D81E-DEA3-4272-9ECD-47DC263539D9}">
      <dgm:prSet custT="1"/>
      <dgm:spPr/>
      <dgm:t>
        <a:bodyPr/>
        <a:lstStyle/>
        <a:p>
          <a:r>
            <a:rPr lang="pt-PT" sz="2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3º -DEFINIÇÃO DE PRIORIDADES </a:t>
          </a:r>
          <a:r>
            <a:rPr lang="pt-PT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- concentração das ações mais importantes e válidas.</a:t>
          </a:r>
          <a:endParaRPr lang="en-US" sz="2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F9AC0F7-1005-4157-9173-655461D2CD9D}" type="parTrans" cxnId="{242DC44B-7C1E-400B-84A8-120D7868EB80}">
      <dgm:prSet/>
      <dgm:spPr/>
      <dgm:t>
        <a:bodyPr/>
        <a:lstStyle/>
        <a:p>
          <a:endParaRPr lang="en-US"/>
        </a:p>
      </dgm:t>
    </dgm:pt>
    <dgm:pt modelId="{1EA9A7E9-081D-499E-A0B6-045B48BA39AC}" type="sibTrans" cxnId="{242DC44B-7C1E-400B-84A8-120D7868EB80}">
      <dgm:prSet/>
      <dgm:spPr/>
      <dgm:t>
        <a:bodyPr/>
        <a:lstStyle/>
        <a:p>
          <a:endParaRPr lang="en-US"/>
        </a:p>
      </dgm:t>
    </dgm:pt>
    <dgm:pt modelId="{6EA46F7D-3DB6-4288-926C-A31514BC60B1}">
      <dgm:prSet custT="1"/>
      <dgm:spPr/>
      <dgm:t>
        <a:bodyPr/>
        <a:lstStyle/>
        <a:p>
          <a:r>
            <a:rPr lang="pt-PT" sz="2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4º -PLANEAMENTO DO TEMPO </a:t>
          </a:r>
          <a:r>
            <a:rPr lang="pt-PT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– certificação de que as ações conduzem aos objetivos.</a:t>
          </a:r>
          <a:endParaRPr lang="en-US" sz="2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1A4DFB6-D493-434C-8BE7-888BF42C459A}" type="parTrans" cxnId="{E5DE85F8-F3F4-4475-BEEF-15B894FD5463}">
      <dgm:prSet/>
      <dgm:spPr/>
      <dgm:t>
        <a:bodyPr/>
        <a:lstStyle/>
        <a:p>
          <a:endParaRPr lang="en-US"/>
        </a:p>
      </dgm:t>
    </dgm:pt>
    <dgm:pt modelId="{296EF81F-FA1E-40CA-BFAB-7CA012F97EAB}" type="sibTrans" cxnId="{E5DE85F8-F3F4-4475-BEEF-15B894FD5463}">
      <dgm:prSet/>
      <dgm:spPr/>
      <dgm:t>
        <a:bodyPr/>
        <a:lstStyle/>
        <a:p>
          <a:endParaRPr lang="en-US"/>
        </a:p>
      </dgm:t>
    </dgm:pt>
    <dgm:pt modelId="{1A63A7D4-C76E-4A2B-9606-1CEBA85B4405}">
      <dgm:prSet custT="1"/>
      <dgm:spPr/>
      <dgm:t>
        <a:bodyPr/>
        <a:lstStyle/>
        <a:p>
          <a:r>
            <a:rPr lang="pt-PT" sz="2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5º -AVALIAÇÃO DO PROGRESSO/EVOLUÇÃO- </a:t>
          </a:r>
          <a:r>
            <a:rPr lang="pt-PT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verificação se tudo está a andar bem; se não, uso de alternativas.</a:t>
          </a:r>
          <a:endParaRPr lang="en-US" sz="2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222701B-E35A-4A25-8A01-D26F89ADC4FA}" type="parTrans" cxnId="{C83DDA9B-727B-4E08-AA4D-E832D858DA9C}">
      <dgm:prSet/>
      <dgm:spPr/>
      <dgm:t>
        <a:bodyPr/>
        <a:lstStyle/>
        <a:p>
          <a:endParaRPr lang="en-US"/>
        </a:p>
      </dgm:t>
    </dgm:pt>
    <dgm:pt modelId="{6A55DB9E-EE3F-4936-859D-E014A636B572}" type="sibTrans" cxnId="{C83DDA9B-727B-4E08-AA4D-E832D858DA9C}">
      <dgm:prSet/>
      <dgm:spPr/>
      <dgm:t>
        <a:bodyPr/>
        <a:lstStyle/>
        <a:p>
          <a:endParaRPr lang="en-US"/>
        </a:p>
      </dgm:t>
    </dgm:pt>
    <dgm:pt modelId="{344A6416-E74D-402F-9BCB-5063D7B3149D}" type="pres">
      <dgm:prSet presAssocID="{51FF4B05-A331-404B-86E0-FF57E3967865}" presName="linear" presStyleCnt="0">
        <dgm:presLayoutVars>
          <dgm:animLvl val="lvl"/>
          <dgm:resizeHandles val="exact"/>
        </dgm:presLayoutVars>
      </dgm:prSet>
      <dgm:spPr/>
    </dgm:pt>
    <dgm:pt modelId="{5388514B-27C2-4C90-B3D6-532425F99922}" type="pres">
      <dgm:prSet presAssocID="{507CE9F5-8925-4108-B465-1CA44D50C2E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A8CFAED-3182-4805-AC5C-803670B560CF}" type="pres">
      <dgm:prSet presAssocID="{40F23885-80E5-4D2F-A3FA-CD3A520AF1D1}" presName="spacer" presStyleCnt="0"/>
      <dgm:spPr/>
    </dgm:pt>
    <dgm:pt modelId="{908C97C3-652E-4F99-9292-C6CB55D4BF4C}" type="pres">
      <dgm:prSet presAssocID="{B369F3D4-B0DB-47D3-AD65-F004DC88A79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7A11A56-1817-487B-B70E-0278FAE338DE}" type="pres">
      <dgm:prSet presAssocID="{0029FFA9-20C6-48CF-93D1-3206E44E83AF}" presName="spacer" presStyleCnt="0"/>
      <dgm:spPr/>
    </dgm:pt>
    <dgm:pt modelId="{F9AE6893-BC4E-4BB0-91FD-FECB8E02561D}" type="pres">
      <dgm:prSet presAssocID="{40DE1C49-1ED1-4BD5-8B1C-E6AE335F1BA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9FA9C7E-B6C5-421E-9EC9-7466C9615439}" type="pres">
      <dgm:prSet presAssocID="{C76540AF-067C-4210-90F1-C2445F721750}" presName="spacer" presStyleCnt="0"/>
      <dgm:spPr/>
    </dgm:pt>
    <dgm:pt modelId="{EF3629AA-A76F-44CD-A12D-4E771E687542}" type="pres">
      <dgm:prSet presAssocID="{A490D81E-DEA3-4272-9ECD-47DC263539D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A41D8D6-77D6-4DC3-B837-55E39EF667D9}" type="pres">
      <dgm:prSet presAssocID="{1EA9A7E9-081D-499E-A0B6-045B48BA39AC}" presName="spacer" presStyleCnt="0"/>
      <dgm:spPr/>
    </dgm:pt>
    <dgm:pt modelId="{3F738903-EC87-400D-8C46-EE8C202AB4CA}" type="pres">
      <dgm:prSet presAssocID="{6EA46F7D-3DB6-4288-926C-A31514BC60B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2E8CF27-A783-45BD-B766-AB8D44D7EC60}" type="pres">
      <dgm:prSet presAssocID="{296EF81F-FA1E-40CA-BFAB-7CA012F97EAB}" presName="spacer" presStyleCnt="0"/>
      <dgm:spPr/>
    </dgm:pt>
    <dgm:pt modelId="{80E391A2-07FA-48F1-9FAF-65AA365611FB}" type="pres">
      <dgm:prSet presAssocID="{1A63A7D4-C76E-4A2B-9606-1CEBA85B440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688DF17-A620-4616-84D7-9E1927707216}" type="presOf" srcId="{1A63A7D4-C76E-4A2B-9606-1CEBA85B4405}" destId="{80E391A2-07FA-48F1-9FAF-65AA365611FB}" srcOrd="0" destOrd="0" presId="urn:microsoft.com/office/officeart/2005/8/layout/vList2"/>
    <dgm:cxn modelId="{28833647-8A7A-44C2-8F93-A53A4109E5E6}" type="presOf" srcId="{51FF4B05-A331-404B-86E0-FF57E3967865}" destId="{344A6416-E74D-402F-9BCB-5063D7B3149D}" srcOrd="0" destOrd="0" presId="urn:microsoft.com/office/officeart/2005/8/layout/vList2"/>
    <dgm:cxn modelId="{9C195248-872F-4D63-8EC6-D83C5D276950}" type="presOf" srcId="{B369F3D4-B0DB-47D3-AD65-F004DC88A790}" destId="{908C97C3-652E-4F99-9292-C6CB55D4BF4C}" srcOrd="0" destOrd="0" presId="urn:microsoft.com/office/officeart/2005/8/layout/vList2"/>
    <dgm:cxn modelId="{242DC44B-7C1E-400B-84A8-120D7868EB80}" srcId="{51FF4B05-A331-404B-86E0-FF57E3967865}" destId="{A490D81E-DEA3-4272-9ECD-47DC263539D9}" srcOrd="3" destOrd="0" parTransId="{4F9AC0F7-1005-4157-9173-655461D2CD9D}" sibTransId="{1EA9A7E9-081D-499E-A0B6-045B48BA39AC}"/>
    <dgm:cxn modelId="{EAD6B651-EB03-444C-9499-DB574791255E}" srcId="{51FF4B05-A331-404B-86E0-FF57E3967865}" destId="{40DE1C49-1ED1-4BD5-8B1C-E6AE335F1BA0}" srcOrd="2" destOrd="0" parTransId="{0907613B-5ED6-44DD-AFCB-A1B5F3EE3C1F}" sibTransId="{C76540AF-067C-4210-90F1-C2445F721750}"/>
    <dgm:cxn modelId="{B2BF6285-E77F-47C5-A6B3-BBE2DA942D49}" srcId="{51FF4B05-A331-404B-86E0-FF57E3967865}" destId="{B369F3D4-B0DB-47D3-AD65-F004DC88A790}" srcOrd="1" destOrd="0" parTransId="{5B868976-F550-42C6-8955-449670480750}" sibTransId="{0029FFA9-20C6-48CF-93D1-3206E44E83AF}"/>
    <dgm:cxn modelId="{BFDEC293-72EC-488D-B89C-ACED7896C8DC}" type="presOf" srcId="{507CE9F5-8925-4108-B465-1CA44D50C2EB}" destId="{5388514B-27C2-4C90-B3D6-532425F99922}" srcOrd="0" destOrd="0" presId="urn:microsoft.com/office/officeart/2005/8/layout/vList2"/>
    <dgm:cxn modelId="{C83DDA9B-727B-4E08-AA4D-E832D858DA9C}" srcId="{51FF4B05-A331-404B-86E0-FF57E3967865}" destId="{1A63A7D4-C76E-4A2B-9606-1CEBA85B4405}" srcOrd="5" destOrd="0" parTransId="{5222701B-E35A-4A25-8A01-D26F89ADC4FA}" sibTransId="{6A55DB9E-EE3F-4936-859D-E014A636B572}"/>
    <dgm:cxn modelId="{4F1A7AB7-C913-4D2E-AB27-8B6DA86C896D}" type="presOf" srcId="{40DE1C49-1ED1-4BD5-8B1C-E6AE335F1BA0}" destId="{F9AE6893-BC4E-4BB0-91FD-FECB8E02561D}" srcOrd="0" destOrd="0" presId="urn:microsoft.com/office/officeart/2005/8/layout/vList2"/>
    <dgm:cxn modelId="{F6885CCA-3B85-44FC-A708-5A9E812B1F56}" srcId="{51FF4B05-A331-404B-86E0-FF57E3967865}" destId="{507CE9F5-8925-4108-B465-1CA44D50C2EB}" srcOrd="0" destOrd="0" parTransId="{FE0122AD-096F-481F-B5C6-8799D11D3444}" sibTransId="{40F23885-80E5-4D2F-A3FA-CD3A520AF1D1}"/>
    <dgm:cxn modelId="{0ADB43DF-99F9-42A4-99FC-65453F05709D}" type="presOf" srcId="{6EA46F7D-3DB6-4288-926C-A31514BC60B1}" destId="{3F738903-EC87-400D-8C46-EE8C202AB4CA}" srcOrd="0" destOrd="0" presId="urn:microsoft.com/office/officeart/2005/8/layout/vList2"/>
    <dgm:cxn modelId="{E8BE87E6-2276-4521-BBF0-0C7B2FE398E2}" type="presOf" srcId="{A490D81E-DEA3-4272-9ECD-47DC263539D9}" destId="{EF3629AA-A76F-44CD-A12D-4E771E687542}" srcOrd="0" destOrd="0" presId="urn:microsoft.com/office/officeart/2005/8/layout/vList2"/>
    <dgm:cxn modelId="{E5DE85F8-F3F4-4475-BEEF-15B894FD5463}" srcId="{51FF4B05-A331-404B-86E0-FF57E3967865}" destId="{6EA46F7D-3DB6-4288-926C-A31514BC60B1}" srcOrd="4" destOrd="0" parTransId="{A1A4DFB6-D493-434C-8BE7-888BF42C459A}" sibTransId="{296EF81F-FA1E-40CA-BFAB-7CA012F97EAB}"/>
    <dgm:cxn modelId="{5AA9543E-A98D-4C93-80FA-CFFEFD7E67F7}" type="presParOf" srcId="{344A6416-E74D-402F-9BCB-5063D7B3149D}" destId="{5388514B-27C2-4C90-B3D6-532425F99922}" srcOrd="0" destOrd="0" presId="urn:microsoft.com/office/officeart/2005/8/layout/vList2"/>
    <dgm:cxn modelId="{1FB742A0-2846-4203-BA6B-990D3EA1F693}" type="presParOf" srcId="{344A6416-E74D-402F-9BCB-5063D7B3149D}" destId="{DA8CFAED-3182-4805-AC5C-803670B560CF}" srcOrd="1" destOrd="0" presId="urn:microsoft.com/office/officeart/2005/8/layout/vList2"/>
    <dgm:cxn modelId="{FC8872CF-3D6D-4A87-9799-F2451819FA45}" type="presParOf" srcId="{344A6416-E74D-402F-9BCB-5063D7B3149D}" destId="{908C97C3-652E-4F99-9292-C6CB55D4BF4C}" srcOrd="2" destOrd="0" presId="urn:microsoft.com/office/officeart/2005/8/layout/vList2"/>
    <dgm:cxn modelId="{6E40C25B-C621-4B42-8C5C-87490694B28B}" type="presParOf" srcId="{344A6416-E74D-402F-9BCB-5063D7B3149D}" destId="{57A11A56-1817-487B-B70E-0278FAE338DE}" srcOrd="3" destOrd="0" presId="urn:microsoft.com/office/officeart/2005/8/layout/vList2"/>
    <dgm:cxn modelId="{8B4359EF-DCC7-4437-9E64-2712FD58B350}" type="presParOf" srcId="{344A6416-E74D-402F-9BCB-5063D7B3149D}" destId="{F9AE6893-BC4E-4BB0-91FD-FECB8E02561D}" srcOrd="4" destOrd="0" presId="urn:microsoft.com/office/officeart/2005/8/layout/vList2"/>
    <dgm:cxn modelId="{487BF3CB-812E-4407-8A4F-624C5512DC50}" type="presParOf" srcId="{344A6416-E74D-402F-9BCB-5063D7B3149D}" destId="{59FA9C7E-B6C5-421E-9EC9-7466C9615439}" srcOrd="5" destOrd="0" presId="urn:microsoft.com/office/officeart/2005/8/layout/vList2"/>
    <dgm:cxn modelId="{24A3CC69-08C0-4164-9A46-B8008BFB9843}" type="presParOf" srcId="{344A6416-E74D-402F-9BCB-5063D7B3149D}" destId="{EF3629AA-A76F-44CD-A12D-4E771E687542}" srcOrd="6" destOrd="0" presId="urn:microsoft.com/office/officeart/2005/8/layout/vList2"/>
    <dgm:cxn modelId="{CF44626D-D5CE-4388-B81C-F6E1D017D8E5}" type="presParOf" srcId="{344A6416-E74D-402F-9BCB-5063D7B3149D}" destId="{DA41D8D6-77D6-4DC3-B837-55E39EF667D9}" srcOrd="7" destOrd="0" presId="urn:microsoft.com/office/officeart/2005/8/layout/vList2"/>
    <dgm:cxn modelId="{FC00C574-767C-442C-AB2C-5FCE45EC9575}" type="presParOf" srcId="{344A6416-E74D-402F-9BCB-5063D7B3149D}" destId="{3F738903-EC87-400D-8C46-EE8C202AB4CA}" srcOrd="8" destOrd="0" presId="urn:microsoft.com/office/officeart/2005/8/layout/vList2"/>
    <dgm:cxn modelId="{DC38C194-9073-4E49-836C-2444828526ED}" type="presParOf" srcId="{344A6416-E74D-402F-9BCB-5063D7B3149D}" destId="{72E8CF27-A783-45BD-B766-AB8D44D7EC60}" srcOrd="9" destOrd="0" presId="urn:microsoft.com/office/officeart/2005/8/layout/vList2"/>
    <dgm:cxn modelId="{88A7303C-D439-4B93-B92D-6ED7E7B43D59}" type="presParOf" srcId="{344A6416-E74D-402F-9BCB-5063D7B3149D}" destId="{80E391A2-07FA-48F1-9FAF-65AA365611F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EBF14F-5AC0-4A59-A709-D2FB4743BA3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164F31-9CA4-41DF-8C09-16BB283729B4}">
      <dgm:prSet custT="1"/>
      <dgm:spPr/>
      <dgm:t>
        <a:bodyPr/>
        <a:lstStyle/>
        <a:p>
          <a:r>
            <a:rPr lang="pt-PT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Os </a:t>
          </a:r>
          <a:r>
            <a:rPr lang="pt-PT" sz="2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Objetivos </a:t>
          </a:r>
          <a:r>
            <a:rPr lang="pt-PT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visam orientar as nossas a condutas para a obtenção de resultados, dentro dos prazos previamente estabelecidos.</a:t>
          </a:r>
          <a:endParaRPr lang="en-US" sz="2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A6F810-8053-470C-8C51-D4F8489656D4}" type="parTrans" cxnId="{52DD7D48-8CD4-4E0C-91C3-DF7E84E8E4B6}">
      <dgm:prSet/>
      <dgm:spPr/>
      <dgm:t>
        <a:bodyPr/>
        <a:lstStyle/>
        <a:p>
          <a:endParaRPr lang="en-US"/>
        </a:p>
      </dgm:t>
    </dgm:pt>
    <dgm:pt modelId="{336BB671-2EB3-4E40-9532-6416AD2F5914}" type="sibTrans" cxnId="{52DD7D48-8CD4-4E0C-91C3-DF7E84E8E4B6}">
      <dgm:prSet/>
      <dgm:spPr/>
      <dgm:t>
        <a:bodyPr/>
        <a:lstStyle/>
        <a:p>
          <a:endParaRPr lang="en-US"/>
        </a:p>
      </dgm:t>
    </dgm:pt>
    <dgm:pt modelId="{FE453349-A251-49AC-AE3D-7E1EC7FC2E76}">
      <dgm:prSet/>
      <dgm:spPr/>
      <dgm:t>
        <a:bodyPr/>
        <a:lstStyle/>
        <a:p>
          <a:r>
            <a:rPr lang="pt-PT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Funções dos </a:t>
          </a:r>
          <a:br>
            <a:rPr lang="pt-PT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</a:br>
          <a:r>
            <a:rPr lang="pt-PT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objetivos</a:t>
          </a:r>
          <a:endParaRPr lang="en-US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4A7B052-1D5D-4B85-BF77-EEF02232A15B}" type="parTrans" cxnId="{737E2350-6C6B-41EE-83E2-64D232DBE80E}">
      <dgm:prSet/>
      <dgm:spPr/>
      <dgm:t>
        <a:bodyPr/>
        <a:lstStyle/>
        <a:p>
          <a:endParaRPr lang="en-US"/>
        </a:p>
      </dgm:t>
    </dgm:pt>
    <dgm:pt modelId="{6D086FED-CAC4-4A72-AC4C-020287A05AD8}" type="sibTrans" cxnId="{737E2350-6C6B-41EE-83E2-64D232DBE80E}">
      <dgm:prSet/>
      <dgm:spPr/>
      <dgm:t>
        <a:bodyPr/>
        <a:lstStyle/>
        <a:p>
          <a:endParaRPr lang="en-US"/>
        </a:p>
      </dgm:t>
    </dgm:pt>
    <dgm:pt modelId="{1ACB1E06-0850-49AD-8C0C-C1B6C1BCE96A}">
      <dgm:prSet custT="1"/>
      <dgm:spPr/>
      <dgm:t>
        <a:bodyPr/>
        <a:lstStyle/>
        <a:p>
          <a:r>
            <a:rPr lang="pt-PT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Clarificar a informação</a:t>
          </a:r>
          <a:endParaRPr lang="en-US" sz="16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E513B13-B6A1-491F-8D36-C3BF8EC0EA97}" type="parTrans" cxnId="{298307FD-1AA3-4A7D-84EA-767C2889B272}">
      <dgm:prSet/>
      <dgm:spPr/>
      <dgm:t>
        <a:bodyPr/>
        <a:lstStyle/>
        <a:p>
          <a:endParaRPr lang="en-US"/>
        </a:p>
      </dgm:t>
    </dgm:pt>
    <dgm:pt modelId="{311559A6-C6F4-410E-AB11-9F362872FD7B}" type="sibTrans" cxnId="{298307FD-1AA3-4A7D-84EA-767C2889B272}">
      <dgm:prSet/>
      <dgm:spPr/>
      <dgm:t>
        <a:bodyPr/>
        <a:lstStyle/>
        <a:p>
          <a:endParaRPr lang="en-US"/>
        </a:p>
      </dgm:t>
    </dgm:pt>
    <dgm:pt modelId="{6DB0FEB2-9197-4D06-9C70-F87777CF0729}">
      <dgm:prSet custT="1"/>
      <dgm:spPr/>
      <dgm:t>
        <a:bodyPr/>
        <a:lstStyle/>
        <a:p>
          <a:r>
            <a:rPr lang="pt-PT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Orientar a ação</a:t>
          </a:r>
          <a:endParaRPr lang="en-US" sz="16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F3E6E46-9225-4C3F-BC08-1D11CE48FB8E}" type="parTrans" cxnId="{ACB137E7-5962-4F3C-BBAF-747099232601}">
      <dgm:prSet/>
      <dgm:spPr/>
      <dgm:t>
        <a:bodyPr/>
        <a:lstStyle/>
        <a:p>
          <a:endParaRPr lang="en-US"/>
        </a:p>
      </dgm:t>
    </dgm:pt>
    <dgm:pt modelId="{AEC62F7F-0E95-4302-B491-3856298BE75E}" type="sibTrans" cxnId="{ACB137E7-5962-4F3C-BBAF-747099232601}">
      <dgm:prSet/>
      <dgm:spPr/>
      <dgm:t>
        <a:bodyPr/>
        <a:lstStyle/>
        <a:p>
          <a:endParaRPr lang="en-US"/>
        </a:p>
      </dgm:t>
    </dgm:pt>
    <dgm:pt modelId="{61304494-F43B-4FF3-8E01-BD51FDBA9984}">
      <dgm:prSet custT="1"/>
      <dgm:spPr/>
      <dgm:t>
        <a:bodyPr/>
        <a:lstStyle/>
        <a:p>
          <a:r>
            <a:rPr lang="pt-PT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Maior clareza no processo de avaliação</a:t>
          </a:r>
          <a:endParaRPr lang="en-US" sz="16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4C3EE2C-A8A8-4BB0-8097-45A4AA23DF51}" type="parTrans" cxnId="{6B7D2A84-E3E6-40F2-9CDD-19FE29092790}">
      <dgm:prSet/>
      <dgm:spPr/>
      <dgm:t>
        <a:bodyPr/>
        <a:lstStyle/>
        <a:p>
          <a:endParaRPr lang="en-US"/>
        </a:p>
      </dgm:t>
    </dgm:pt>
    <dgm:pt modelId="{FAC72769-7599-4C81-8275-E0E3C6C30363}" type="sibTrans" cxnId="{6B7D2A84-E3E6-40F2-9CDD-19FE29092790}">
      <dgm:prSet/>
      <dgm:spPr/>
      <dgm:t>
        <a:bodyPr/>
        <a:lstStyle/>
        <a:p>
          <a:endParaRPr lang="en-US"/>
        </a:p>
      </dgm:t>
    </dgm:pt>
    <dgm:pt modelId="{4FF84E07-0FA5-4BE7-B278-5D814EB705E2}">
      <dgm:prSet custT="1"/>
      <dgm:spPr/>
      <dgm:t>
        <a:bodyPr/>
        <a:lstStyle/>
        <a:p>
          <a:r>
            <a:rPr lang="pt-PT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Maior rentabilidade</a:t>
          </a:r>
          <a:endParaRPr lang="en-US" sz="16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D19B632-38F6-4B85-AEE7-F82C85DC45D9}" type="parTrans" cxnId="{3A8888EF-5A60-4680-8FF5-89B25E65A4C2}">
      <dgm:prSet/>
      <dgm:spPr/>
      <dgm:t>
        <a:bodyPr/>
        <a:lstStyle/>
        <a:p>
          <a:endParaRPr lang="en-US"/>
        </a:p>
      </dgm:t>
    </dgm:pt>
    <dgm:pt modelId="{DFD494BE-EA32-499B-BE89-75A688E797E4}" type="sibTrans" cxnId="{3A8888EF-5A60-4680-8FF5-89B25E65A4C2}">
      <dgm:prSet/>
      <dgm:spPr/>
      <dgm:t>
        <a:bodyPr/>
        <a:lstStyle/>
        <a:p>
          <a:endParaRPr lang="en-US"/>
        </a:p>
      </dgm:t>
    </dgm:pt>
    <dgm:pt modelId="{70126C40-ECA1-481E-BDF3-B5952644518A}" type="pres">
      <dgm:prSet presAssocID="{A2EBF14F-5AC0-4A59-A709-D2FB4743BA36}" presName="root" presStyleCnt="0">
        <dgm:presLayoutVars>
          <dgm:dir/>
          <dgm:resizeHandles val="exact"/>
        </dgm:presLayoutVars>
      </dgm:prSet>
      <dgm:spPr/>
    </dgm:pt>
    <dgm:pt modelId="{7B2ABCB7-2EBF-4C42-9468-89E174F2E839}" type="pres">
      <dgm:prSet presAssocID="{83164F31-9CA4-41DF-8C09-16BB283729B4}" presName="compNode" presStyleCnt="0"/>
      <dgm:spPr/>
    </dgm:pt>
    <dgm:pt modelId="{8499FFFD-07A0-4597-AD91-24EFC86FE7A9}" type="pres">
      <dgm:prSet presAssocID="{83164F31-9CA4-41DF-8C09-16BB283729B4}" presName="bgRect" presStyleLbl="bgShp" presStyleIdx="0" presStyleCnt="2"/>
      <dgm:spPr/>
    </dgm:pt>
    <dgm:pt modelId="{75B0D8E2-E5AE-4A57-935C-40707A761081}" type="pres">
      <dgm:prSet presAssocID="{83164F31-9CA4-41DF-8C09-16BB283729B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vo"/>
        </a:ext>
      </dgm:extLst>
    </dgm:pt>
    <dgm:pt modelId="{6CA8F5F2-0410-4FE9-AC06-399932637561}" type="pres">
      <dgm:prSet presAssocID="{83164F31-9CA4-41DF-8C09-16BB283729B4}" presName="spaceRect" presStyleCnt="0"/>
      <dgm:spPr/>
    </dgm:pt>
    <dgm:pt modelId="{CA19D3B8-C530-491F-9E5F-FBB361966200}" type="pres">
      <dgm:prSet presAssocID="{83164F31-9CA4-41DF-8C09-16BB283729B4}" presName="parTx" presStyleLbl="revTx" presStyleIdx="0" presStyleCnt="3">
        <dgm:presLayoutVars>
          <dgm:chMax val="0"/>
          <dgm:chPref val="0"/>
        </dgm:presLayoutVars>
      </dgm:prSet>
      <dgm:spPr/>
    </dgm:pt>
    <dgm:pt modelId="{8D0EA319-B97D-4039-9050-02CEEE93C4C9}" type="pres">
      <dgm:prSet presAssocID="{336BB671-2EB3-4E40-9532-6416AD2F5914}" presName="sibTrans" presStyleCnt="0"/>
      <dgm:spPr/>
    </dgm:pt>
    <dgm:pt modelId="{3D573CB0-5063-4D88-9279-CF0FEABA191C}" type="pres">
      <dgm:prSet presAssocID="{FE453349-A251-49AC-AE3D-7E1EC7FC2E76}" presName="compNode" presStyleCnt="0"/>
      <dgm:spPr/>
    </dgm:pt>
    <dgm:pt modelId="{3CE25254-40B9-4799-B463-D5C480BF767C}" type="pres">
      <dgm:prSet presAssocID="{FE453349-A251-49AC-AE3D-7E1EC7FC2E76}" presName="bgRect" presStyleLbl="bgShp" presStyleIdx="1" presStyleCnt="2"/>
      <dgm:spPr/>
    </dgm:pt>
    <dgm:pt modelId="{A54C974A-19BE-4C17-B8C0-5B1BAD3D1250}" type="pres">
      <dgm:prSet presAssocID="{FE453349-A251-49AC-AE3D-7E1EC7FC2E7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ção"/>
        </a:ext>
      </dgm:extLst>
    </dgm:pt>
    <dgm:pt modelId="{2B80DE12-EE18-46B8-8071-8DC9E62B3DE7}" type="pres">
      <dgm:prSet presAssocID="{FE453349-A251-49AC-AE3D-7E1EC7FC2E76}" presName="spaceRect" presStyleCnt="0"/>
      <dgm:spPr/>
    </dgm:pt>
    <dgm:pt modelId="{07FB58B0-AEB3-45FE-ACDB-D0FECAB1A22B}" type="pres">
      <dgm:prSet presAssocID="{FE453349-A251-49AC-AE3D-7E1EC7FC2E76}" presName="parTx" presStyleLbl="revTx" presStyleIdx="1" presStyleCnt="3">
        <dgm:presLayoutVars>
          <dgm:chMax val="0"/>
          <dgm:chPref val="0"/>
        </dgm:presLayoutVars>
      </dgm:prSet>
      <dgm:spPr/>
    </dgm:pt>
    <dgm:pt modelId="{55DD8371-610A-4F03-B899-27E50466A5C6}" type="pres">
      <dgm:prSet presAssocID="{FE453349-A251-49AC-AE3D-7E1EC7FC2E76}" presName="desTx" presStyleLbl="revTx" presStyleIdx="2" presStyleCnt="3" custScaleX="107811">
        <dgm:presLayoutVars/>
      </dgm:prSet>
      <dgm:spPr/>
    </dgm:pt>
  </dgm:ptLst>
  <dgm:cxnLst>
    <dgm:cxn modelId="{EAB5122B-66F2-43F6-85BE-07401343BD86}" type="presOf" srcId="{4FF84E07-0FA5-4BE7-B278-5D814EB705E2}" destId="{55DD8371-610A-4F03-B899-27E50466A5C6}" srcOrd="0" destOrd="3" presId="urn:microsoft.com/office/officeart/2018/2/layout/IconVerticalSolidList"/>
    <dgm:cxn modelId="{52DD7D48-8CD4-4E0C-91C3-DF7E84E8E4B6}" srcId="{A2EBF14F-5AC0-4A59-A709-D2FB4743BA36}" destId="{83164F31-9CA4-41DF-8C09-16BB283729B4}" srcOrd="0" destOrd="0" parTransId="{BEA6F810-8053-470C-8C51-D4F8489656D4}" sibTransId="{336BB671-2EB3-4E40-9532-6416AD2F5914}"/>
    <dgm:cxn modelId="{FC61E369-E550-4867-8248-99C991C3951F}" type="presOf" srcId="{1ACB1E06-0850-49AD-8C0C-C1B6C1BCE96A}" destId="{55DD8371-610A-4F03-B899-27E50466A5C6}" srcOrd="0" destOrd="0" presId="urn:microsoft.com/office/officeart/2018/2/layout/IconVerticalSolidList"/>
    <dgm:cxn modelId="{792A416A-7321-40CC-8AC5-585E40A98651}" type="presOf" srcId="{A2EBF14F-5AC0-4A59-A709-D2FB4743BA36}" destId="{70126C40-ECA1-481E-BDF3-B5952644518A}" srcOrd="0" destOrd="0" presId="urn:microsoft.com/office/officeart/2018/2/layout/IconVerticalSolidList"/>
    <dgm:cxn modelId="{737E2350-6C6B-41EE-83E2-64D232DBE80E}" srcId="{A2EBF14F-5AC0-4A59-A709-D2FB4743BA36}" destId="{FE453349-A251-49AC-AE3D-7E1EC7FC2E76}" srcOrd="1" destOrd="0" parTransId="{24A7B052-1D5D-4B85-BF77-EEF02232A15B}" sibTransId="{6D086FED-CAC4-4A72-AC4C-020287A05AD8}"/>
    <dgm:cxn modelId="{EF643B77-CEFD-42D9-A824-8892040A1D8F}" type="presOf" srcId="{61304494-F43B-4FF3-8E01-BD51FDBA9984}" destId="{55DD8371-610A-4F03-B899-27E50466A5C6}" srcOrd="0" destOrd="2" presId="urn:microsoft.com/office/officeart/2018/2/layout/IconVerticalSolidList"/>
    <dgm:cxn modelId="{6B7D2A84-E3E6-40F2-9CDD-19FE29092790}" srcId="{FE453349-A251-49AC-AE3D-7E1EC7FC2E76}" destId="{61304494-F43B-4FF3-8E01-BD51FDBA9984}" srcOrd="2" destOrd="0" parTransId="{F4C3EE2C-A8A8-4BB0-8097-45A4AA23DF51}" sibTransId="{FAC72769-7599-4C81-8275-E0E3C6C30363}"/>
    <dgm:cxn modelId="{40C86C8E-FC87-4251-8F1E-426FE954FCB7}" type="presOf" srcId="{83164F31-9CA4-41DF-8C09-16BB283729B4}" destId="{CA19D3B8-C530-491F-9E5F-FBB361966200}" srcOrd="0" destOrd="0" presId="urn:microsoft.com/office/officeart/2018/2/layout/IconVerticalSolidList"/>
    <dgm:cxn modelId="{AC5BDBA3-AFF1-4CF1-963E-EFFAF431ADA4}" type="presOf" srcId="{6DB0FEB2-9197-4D06-9C70-F87777CF0729}" destId="{55DD8371-610A-4F03-B899-27E50466A5C6}" srcOrd="0" destOrd="1" presId="urn:microsoft.com/office/officeart/2018/2/layout/IconVerticalSolidList"/>
    <dgm:cxn modelId="{ACB137E7-5962-4F3C-BBAF-747099232601}" srcId="{FE453349-A251-49AC-AE3D-7E1EC7FC2E76}" destId="{6DB0FEB2-9197-4D06-9C70-F87777CF0729}" srcOrd="1" destOrd="0" parTransId="{AF3E6E46-9225-4C3F-BC08-1D11CE48FB8E}" sibTransId="{AEC62F7F-0E95-4302-B491-3856298BE75E}"/>
    <dgm:cxn modelId="{3A8888EF-5A60-4680-8FF5-89B25E65A4C2}" srcId="{FE453349-A251-49AC-AE3D-7E1EC7FC2E76}" destId="{4FF84E07-0FA5-4BE7-B278-5D814EB705E2}" srcOrd="3" destOrd="0" parTransId="{5D19B632-38F6-4B85-AEE7-F82C85DC45D9}" sibTransId="{DFD494BE-EA32-499B-BE89-75A688E797E4}"/>
    <dgm:cxn modelId="{726AB2F9-50A1-4F90-B872-D96398EC22B4}" type="presOf" srcId="{FE453349-A251-49AC-AE3D-7E1EC7FC2E76}" destId="{07FB58B0-AEB3-45FE-ACDB-D0FECAB1A22B}" srcOrd="0" destOrd="0" presId="urn:microsoft.com/office/officeart/2018/2/layout/IconVerticalSolidList"/>
    <dgm:cxn modelId="{298307FD-1AA3-4A7D-84EA-767C2889B272}" srcId="{FE453349-A251-49AC-AE3D-7E1EC7FC2E76}" destId="{1ACB1E06-0850-49AD-8C0C-C1B6C1BCE96A}" srcOrd="0" destOrd="0" parTransId="{FE513B13-B6A1-491F-8D36-C3BF8EC0EA97}" sibTransId="{311559A6-C6F4-410E-AB11-9F362872FD7B}"/>
    <dgm:cxn modelId="{80593522-2581-4307-9D01-5ED40AE0BEDD}" type="presParOf" srcId="{70126C40-ECA1-481E-BDF3-B5952644518A}" destId="{7B2ABCB7-2EBF-4C42-9468-89E174F2E839}" srcOrd="0" destOrd="0" presId="urn:microsoft.com/office/officeart/2018/2/layout/IconVerticalSolidList"/>
    <dgm:cxn modelId="{5ABED67C-033B-4E58-A044-17FA7585FC3A}" type="presParOf" srcId="{7B2ABCB7-2EBF-4C42-9468-89E174F2E839}" destId="{8499FFFD-07A0-4597-AD91-24EFC86FE7A9}" srcOrd="0" destOrd="0" presId="urn:microsoft.com/office/officeart/2018/2/layout/IconVerticalSolidList"/>
    <dgm:cxn modelId="{A3FEBF59-6BEF-4066-881F-1ADAA3D8F67E}" type="presParOf" srcId="{7B2ABCB7-2EBF-4C42-9468-89E174F2E839}" destId="{75B0D8E2-E5AE-4A57-935C-40707A761081}" srcOrd="1" destOrd="0" presId="urn:microsoft.com/office/officeart/2018/2/layout/IconVerticalSolidList"/>
    <dgm:cxn modelId="{B0436544-202F-4A0B-8461-178BC193EE2A}" type="presParOf" srcId="{7B2ABCB7-2EBF-4C42-9468-89E174F2E839}" destId="{6CA8F5F2-0410-4FE9-AC06-399932637561}" srcOrd="2" destOrd="0" presId="urn:microsoft.com/office/officeart/2018/2/layout/IconVerticalSolidList"/>
    <dgm:cxn modelId="{15924DF2-CE0A-486E-B2F9-7FA48FC71C6E}" type="presParOf" srcId="{7B2ABCB7-2EBF-4C42-9468-89E174F2E839}" destId="{CA19D3B8-C530-491F-9E5F-FBB361966200}" srcOrd="3" destOrd="0" presId="urn:microsoft.com/office/officeart/2018/2/layout/IconVerticalSolidList"/>
    <dgm:cxn modelId="{F3A2C6BD-AAA3-4E7E-ADD0-C306E101E8A6}" type="presParOf" srcId="{70126C40-ECA1-481E-BDF3-B5952644518A}" destId="{8D0EA319-B97D-4039-9050-02CEEE93C4C9}" srcOrd="1" destOrd="0" presId="urn:microsoft.com/office/officeart/2018/2/layout/IconVerticalSolidList"/>
    <dgm:cxn modelId="{CA5F9BF5-285E-4AB4-844F-58059AEC0AFE}" type="presParOf" srcId="{70126C40-ECA1-481E-BDF3-B5952644518A}" destId="{3D573CB0-5063-4D88-9279-CF0FEABA191C}" srcOrd="2" destOrd="0" presId="urn:microsoft.com/office/officeart/2018/2/layout/IconVerticalSolidList"/>
    <dgm:cxn modelId="{9A0F4742-35C6-4EB8-A882-80B2EBD902C5}" type="presParOf" srcId="{3D573CB0-5063-4D88-9279-CF0FEABA191C}" destId="{3CE25254-40B9-4799-B463-D5C480BF767C}" srcOrd="0" destOrd="0" presId="urn:microsoft.com/office/officeart/2018/2/layout/IconVerticalSolidList"/>
    <dgm:cxn modelId="{05496EB4-66F1-4A54-A473-587EFFDB23D9}" type="presParOf" srcId="{3D573CB0-5063-4D88-9279-CF0FEABA191C}" destId="{A54C974A-19BE-4C17-B8C0-5B1BAD3D1250}" srcOrd="1" destOrd="0" presId="urn:microsoft.com/office/officeart/2018/2/layout/IconVerticalSolidList"/>
    <dgm:cxn modelId="{479E20AF-CCA6-423A-B921-434620CCB5FF}" type="presParOf" srcId="{3D573CB0-5063-4D88-9279-CF0FEABA191C}" destId="{2B80DE12-EE18-46B8-8071-8DC9E62B3DE7}" srcOrd="2" destOrd="0" presId="urn:microsoft.com/office/officeart/2018/2/layout/IconVerticalSolidList"/>
    <dgm:cxn modelId="{C8909922-92CB-436F-8328-445785028F68}" type="presParOf" srcId="{3D573CB0-5063-4D88-9279-CF0FEABA191C}" destId="{07FB58B0-AEB3-45FE-ACDB-D0FECAB1A22B}" srcOrd="3" destOrd="0" presId="urn:microsoft.com/office/officeart/2018/2/layout/IconVerticalSolidList"/>
    <dgm:cxn modelId="{E1EF5A73-57D3-4DFB-9F8F-13C3DEBDB067}" type="presParOf" srcId="{3D573CB0-5063-4D88-9279-CF0FEABA191C}" destId="{55DD8371-610A-4F03-B899-27E50466A5C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46771E-F6D8-4BC9-87CA-FE358415284F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78E91C8-A979-4395-8BE8-48C0BC93CB47}">
      <dgm:prSet/>
      <dgm:spPr/>
      <dgm:t>
        <a:bodyPr/>
        <a:lstStyle/>
        <a:p>
          <a:r>
            <a:rPr lang="pt-PT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Para onde quero ir?</a:t>
          </a:r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136E93E-641C-4A44-9F01-6800CE4525E5}" type="parTrans" cxnId="{7B1C01F7-EF5D-4D36-B850-FDB0BED62EEF}">
      <dgm:prSet/>
      <dgm:spPr/>
      <dgm:t>
        <a:bodyPr/>
        <a:lstStyle/>
        <a:p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E3C7E96-ACAA-46C6-BD90-3AA929EDF2C7}" type="sibTrans" cxnId="{7B1C01F7-EF5D-4D36-B850-FDB0BED62EEF}">
      <dgm:prSet/>
      <dgm:spPr/>
      <dgm:t>
        <a:bodyPr/>
        <a:lstStyle/>
        <a:p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554ABCE-2655-4FE2-93BE-BEDC94AE543F}">
      <dgm:prSet/>
      <dgm:spPr/>
      <dgm:t>
        <a:bodyPr/>
        <a:lstStyle/>
        <a:p>
          <a:r>
            <a: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O que quero realizar? O que devo evitar?</a:t>
          </a:r>
          <a:endParaRPr lang="en-US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5F75727-537D-433F-9F83-2A4DBC507B76}" type="parTrans" cxnId="{A0D7CA4B-3A02-4344-A99F-223433775012}">
      <dgm:prSet/>
      <dgm:spPr/>
      <dgm:t>
        <a:bodyPr/>
        <a:lstStyle/>
        <a:p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7E8C20C-B9A7-417F-BB7C-BFFF1791C084}" type="sibTrans" cxnId="{A0D7CA4B-3A02-4344-A99F-223433775012}">
      <dgm:prSet/>
      <dgm:spPr/>
      <dgm:t>
        <a:bodyPr/>
        <a:lstStyle/>
        <a:p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A3DA0E9-6E5B-4CDE-8E7C-EA74D013FE8D}">
      <dgm:prSet/>
      <dgm:spPr/>
      <dgm:t>
        <a:bodyPr/>
        <a:lstStyle/>
        <a:p>
          <a:r>
            <a:rPr lang="pt-PT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Qual é o resultado final que quero alcançar?</a:t>
          </a:r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080C15C-FAA3-4E6B-B58F-2C1166365490}" type="parTrans" cxnId="{3BFBD57B-1272-446F-BE18-F5F4E87ECE9B}">
      <dgm:prSet/>
      <dgm:spPr/>
      <dgm:t>
        <a:bodyPr/>
        <a:lstStyle/>
        <a:p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2DC0317-6986-452D-B887-07BF252DBA3A}" type="sibTrans" cxnId="{3BFBD57B-1272-446F-BE18-F5F4E87ECE9B}">
      <dgm:prSet/>
      <dgm:spPr/>
      <dgm:t>
        <a:bodyPr/>
        <a:lstStyle/>
        <a:p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E9DA4E3-27B6-453E-8E85-B80113EDA519}">
      <dgm:prSet/>
      <dgm:spPr/>
      <dgm:t>
        <a:bodyPr/>
        <a:lstStyle/>
        <a:p>
          <a:r>
            <a:rPr lang="pt-PT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Em que prazo pretendo atingi-lo?</a:t>
          </a:r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23857CB-CED8-4986-A48E-0F7BB2B20FDC}" type="parTrans" cxnId="{A7BB8A9A-4FA1-4F23-90DC-A5E236090023}">
      <dgm:prSet/>
      <dgm:spPr/>
      <dgm:t>
        <a:bodyPr/>
        <a:lstStyle/>
        <a:p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B98E108-62A8-48E7-B179-03F22914816D}" type="sibTrans" cxnId="{A7BB8A9A-4FA1-4F23-90DC-A5E236090023}">
      <dgm:prSet/>
      <dgm:spPr/>
      <dgm:t>
        <a:bodyPr/>
        <a:lstStyle/>
        <a:p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77CEB5A-BC1A-4636-88E1-6C9617B9B5E6}">
      <dgm:prSet/>
      <dgm:spPr/>
      <dgm:t>
        <a:bodyPr/>
        <a:lstStyle/>
        <a:p>
          <a:r>
            <a:rPr lang="pt-PT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Que condições tenho que respeitar?</a:t>
          </a:r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27F5AB1-B6F9-499A-800A-E4127C2CE000}" type="parTrans" cxnId="{A2506467-41FE-4E4C-9C5B-CFAE773B7C48}">
      <dgm:prSet/>
      <dgm:spPr/>
      <dgm:t>
        <a:bodyPr/>
        <a:lstStyle/>
        <a:p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3D883C8-E213-4032-9BF0-7C54F6019B8A}" type="sibTrans" cxnId="{A2506467-41FE-4E4C-9C5B-CFAE773B7C48}">
      <dgm:prSet/>
      <dgm:spPr/>
      <dgm:t>
        <a:bodyPr/>
        <a:lstStyle/>
        <a:p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8533752-9553-4D42-8E7B-7C7882D49D39}">
      <dgm:prSet/>
      <dgm:spPr/>
      <dgm:t>
        <a:bodyPr/>
        <a:lstStyle/>
        <a:p>
          <a:r>
            <a: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De que apoios necessito?</a:t>
          </a:r>
          <a:endParaRPr lang="en-US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A80FE08-EFFB-425E-9785-E44CC11B242A}" type="parTrans" cxnId="{63B2BD2B-DB3E-46FA-A368-1BF37B299136}">
      <dgm:prSet/>
      <dgm:spPr/>
      <dgm:t>
        <a:bodyPr/>
        <a:lstStyle/>
        <a:p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DE1DB3A-C3D4-4EFD-A993-3CC3B8849940}" type="sibTrans" cxnId="{63B2BD2B-DB3E-46FA-A368-1BF37B299136}">
      <dgm:prSet/>
      <dgm:spPr/>
      <dgm:t>
        <a:bodyPr/>
        <a:lstStyle/>
        <a:p>
          <a:endParaRPr lang="en-US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D21D6F7-A15D-4DB2-B247-495BDE82CB48}" type="pres">
      <dgm:prSet presAssocID="{0346771E-F6D8-4BC9-87CA-FE358415284F}" presName="linear" presStyleCnt="0">
        <dgm:presLayoutVars>
          <dgm:animLvl val="lvl"/>
          <dgm:resizeHandles val="exact"/>
        </dgm:presLayoutVars>
      </dgm:prSet>
      <dgm:spPr/>
    </dgm:pt>
    <dgm:pt modelId="{D0C6D482-F695-4B13-898A-AE2C0F709475}" type="pres">
      <dgm:prSet presAssocID="{C78E91C8-A979-4395-8BE8-48C0BC93CB4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736196C-2947-425B-ACEC-70212DD7891C}" type="pres">
      <dgm:prSet presAssocID="{3E3C7E96-ACAA-46C6-BD90-3AA929EDF2C7}" presName="spacer" presStyleCnt="0"/>
      <dgm:spPr/>
    </dgm:pt>
    <dgm:pt modelId="{3F036239-86ED-4E41-BF8A-893B45910F7C}" type="pres">
      <dgm:prSet presAssocID="{C554ABCE-2655-4FE2-93BE-BEDC94AE543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586A235-EDE2-41BA-AC0A-127BDCF3018C}" type="pres">
      <dgm:prSet presAssocID="{B7E8C20C-B9A7-417F-BB7C-BFFF1791C084}" presName="spacer" presStyleCnt="0"/>
      <dgm:spPr/>
    </dgm:pt>
    <dgm:pt modelId="{FCAF47A4-3F0D-43B0-9B2E-742EF19ECE93}" type="pres">
      <dgm:prSet presAssocID="{0A3DA0E9-6E5B-4CDE-8E7C-EA74D013FE8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4A174E2-548E-4F35-86FE-A3F26058AA7E}" type="pres">
      <dgm:prSet presAssocID="{62DC0317-6986-452D-B887-07BF252DBA3A}" presName="spacer" presStyleCnt="0"/>
      <dgm:spPr/>
    </dgm:pt>
    <dgm:pt modelId="{BAE4F463-608E-4957-92CF-34D0470F61A9}" type="pres">
      <dgm:prSet presAssocID="{FE9DA4E3-27B6-453E-8E85-B80113EDA51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A17B44B-24A7-4177-A22D-66DDDEC30A3B}" type="pres">
      <dgm:prSet presAssocID="{1B98E108-62A8-48E7-B179-03F22914816D}" presName="spacer" presStyleCnt="0"/>
      <dgm:spPr/>
    </dgm:pt>
    <dgm:pt modelId="{7C0D7716-00AB-4155-9C1A-6DA60F5D49DA}" type="pres">
      <dgm:prSet presAssocID="{E77CEB5A-BC1A-4636-88E1-6C9617B9B5E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E97FD13-1F42-4741-8367-8EF1AED63A91}" type="pres">
      <dgm:prSet presAssocID="{D3D883C8-E213-4032-9BF0-7C54F6019B8A}" presName="spacer" presStyleCnt="0"/>
      <dgm:spPr/>
    </dgm:pt>
    <dgm:pt modelId="{F361DA56-2D16-498A-8F2C-3AA6E7F15664}" type="pres">
      <dgm:prSet presAssocID="{D8533752-9553-4D42-8E7B-7C7882D49D3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5D93A1E-FA94-43C0-946B-96126C154DE7}" type="presOf" srcId="{E77CEB5A-BC1A-4636-88E1-6C9617B9B5E6}" destId="{7C0D7716-00AB-4155-9C1A-6DA60F5D49DA}" srcOrd="0" destOrd="0" presId="urn:microsoft.com/office/officeart/2005/8/layout/vList2"/>
    <dgm:cxn modelId="{63B2BD2B-DB3E-46FA-A368-1BF37B299136}" srcId="{0346771E-F6D8-4BC9-87CA-FE358415284F}" destId="{D8533752-9553-4D42-8E7B-7C7882D49D39}" srcOrd="5" destOrd="0" parTransId="{EA80FE08-EFFB-425E-9785-E44CC11B242A}" sibTransId="{EDE1DB3A-C3D4-4EFD-A993-3CC3B8849940}"/>
    <dgm:cxn modelId="{6555805E-08C6-443E-A875-06A7E5352BAA}" type="presOf" srcId="{D8533752-9553-4D42-8E7B-7C7882D49D39}" destId="{F361DA56-2D16-498A-8F2C-3AA6E7F15664}" srcOrd="0" destOrd="0" presId="urn:microsoft.com/office/officeart/2005/8/layout/vList2"/>
    <dgm:cxn modelId="{A2506467-41FE-4E4C-9C5B-CFAE773B7C48}" srcId="{0346771E-F6D8-4BC9-87CA-FE358415284F}" destId="{E77CEB5A-BC1A-4636-88E1-6C9617B9B5E6}" srcOrd="4" destOrd="0" parTransId="{727F5AB1-B6F9-499A-800A-E4127C2CE000}" sibTransId="{D3D883C8-E213-4032-9BF0-7C54F6019B8A}"/>
    <dgm:cxn modelId="{A0D7CA4B-3A02-4344-A99F-223433775012}" srcId="{0346771E-F6D8-4BC9-87CA-FE358415284F}" destId="{C554ABCE-2655-4FE2-93BE-BEDC94AE543F}" srcOrd="1" destOrd="0" parTransId="{05F75727-537D-433F-9F83-2A4DBC507B76}" sibTransId="{B7E8C20C-B9A7-417F-BB7C-BFFF1791C084}"/>
    <dgm:cxn modelId="{3BFBD57B-1272-446F-BE18-F5F4E87ECE9B}" srcId="{0346771E-F6D8-4BC9-87CA-FE358415284F}" destId="{0A3DA0E9-6E5B-4CDE-8E7C-EA74D013FE8D}" srcOrd="2" destOrd="0" parTransId="{5080C15C-FAA3-4E6B-B58F-2C1166365490}" sibTransId="{62DC0317-6986-452D-B887-07BF252DBA3A}"/>
    <dgm:cxn modelId="{1C921A8C-42B9-4224-AE1D-7AFE36C98DF4}" type="presOf" srcId="{C554ABCE-2655-4FE2-93BE-BEDC94AE543F}" destId="{3F036239-86ED-4E41-BF8A-893B45910F7C}" srcOrd="0" destOrd="0" presId="urn:microsoft.com/office/officeart/2005/8/layout/vList2"/>
    <dgm:cxn modelId="{756B5C8E-BF92-477E-A03A-9446C5FD6704}" type="presOf" srcId="{0346771E-F6D8-4BC9-87CA-FE358415284F}" destId="{6D21D6F7-A15D-4DB2-B247-495BDE82CB48}" srcOrd="0" destOrd="0" presId="urn:microsoft.com/office/officeart/2005/8/layout/vList2"/>
    <dgm:cxn modelId="{A7BB8A9A-4FA1-4F23-90DC-A5E236090023}" srcId="{0346771E-F6D8-4BC9-87CA-FE358415284F}" destId="{FE9DA4E3-27B6-453E-8E85-B80113EDA519}" srcOrd="3" destOrd="0" parTransId="{123857CB-CED8-4986-A48E-0F7BB2B20FDC}" sibTransId="{1B98E108-62A8-48E7-B179-03F22914816D}"/>
    <dgm:cxn modelId="{B6BCDDAA-F362-4EEA-AD4B-977896D95916}" type="presOf" srcId="{0A3DA0E9-6E5B-4CDE-8E7C-EA74D013FE8D}" destId="{FCAF47A4-3F0D-43B0-9B2E-742EF19ECE93}" srcOrd="0" destOrd="0" presId="urn:microsoft.com/office/officeart/2005/8/layout/vList2"/>
    <dgm:cxn modelId="{81F88DBE-F064-44FA-9A33-D146E6553193}" type="presOf" srcId="{C78E91C8-A979-4395-8BE8-48C0BC93CB47}" destId="{D0C6D482-F695-4B13-898A-AE2C0F709475}" srcOrd="0" destOrd="0" presId="urn:microsoft.com/office/officeart/2005/8/layout/vList2"/>
    <dgm:cxn modelId="{7B1C01F7-EF5D-4D36-B850-FDB0BED62EEF}" srcId="{0346771E-F6D8-4BC9-87CA-FE358415284F}" destId="{C78E91C8-A979-4395-8BE8-48C0BC93CB47}" srcOrd="0" destOrd="0" parTransId="{E136E93E-641C-4A44-9F01-6800CE4525E5}" sibTransId="{3E3C7E96-ACAA-46C6-BD90-3AA929EDF2C7}"/>
    <dgm:cxn modelId="{743586F8-6E3F-4D8C-9798-49A8E1B131B3}" type="presOf" srcId="{FE9DA4E3-27B6-453E-8E85-B80113EDA519}" destId="{BAE4F463-608E-4957-92CF-34D0470F61A9}" srcOrd="0" destOrd="0" presId="urn:microsoft.com/office/officeart/2005/8/layout/vList2"/>
    <dgm:cxn modelId="{6343B057-03C5-46A2-9653-F84E4AFDE609}" type="presParOf" srcId="{6D21D6F7-A15D-4DB2-B247-495BDE82CB48}" destId="{D0C6D482-F695-4B13-898A-AE2C0F709475}" srcOrd="0" destOrd="0" presId="urn:microsoft.com/office/officeart/2005/8/layout/vList2"/>
    <dgm:cxn modelId="{3C2F0F58-3DF8-46D5-8EE0-35CB94E5EC7D}" type="presParOf" srcId="{6D21D6F7-A15D-4DB2-B247-495BDE82CB48}" destId="{D736196C-2947-425B-ACEC-70212DD7891C}" srcOrd="1" destOrd="0" presId="urn:microsoft.com/office/officeart/2005/8/layout/vList2"/>
    <dgm:cxn modelId="{D0F8EF10-701B-4364-AB24-D6A205216B23}" type="presParOf" srcId="{6D21D6F7-A15D-4DB2-B247-495BDE82CB48}" destId="{3F036239-86ED-4E41-BF8A-893B45910F7C}" srcOrd="2" destOrd="0" presId="urn:microsoft.com/office/officeart/2005/8/layout/vList2"/>
    <dgm:cxn modelId="{0DC85ACE-24D1-4177-BB9C-857F45FB3749}" type="presParOf" srcId="{6D21D6F7-A15D-4DB2-B247-495BDE82CB48}" destId="{6586A235-EDE2-41BA-AC0A-127BDCF3018C}" srcOrd="3" destOrd="0" presId="urn:microsoft.com/office/officeart/2005/8/layout/vList2"/>
    <dgm:cxn modelId="{59568D3C-6ADC-4B58-A5B9-97B5CF43F610}" type="presParOf" srcId="{6D21D6F7-A15D-4DB2-B247-495BDE82CB48}" destId="{FCAF47A4-3F0D-43B0-9B2E-742EF19ECE93}" srcOrd="4" destOrd="0" presId="urn:microsoft.com/office/officeart/2005/8/layout/vList2"/>
    <dgm:cxn modelId="{2F2DA940-740F-4808-A88A-0A471EB8DD78}" type="presParOf" srcId="{6D21D6F7-A15D-4DB2-B247-495BDE82CB48}" destId="{B4A174E2-548E-4F35-86FE-A3F26058AA7E}" srcOrd="5" destOrd="0" presId="urn:microsoft.com/office/officeart/2005/8/layout/vList2"/>
    <dgm:cxn modelId="{1DB34A5E-5A15-41CF-ADB2-D6A3B246FAE9}" type="presParOf" srcId="{6D21D6F7-A15D-4DB2-B247-495BDE82CB48}" destId="{BAE4F463-608E-4957-92CF-34D0470F61A9}" srcOrd="6" destOrd="0" presId="urn:microsoft.com/office/officeart/2005/8/layout/vList2"/>
    <dgm:cxn modelId="{BF922526-2696-4918-96FA-4D61CC0E4A8F}" type="presParOf" srcId="{6D21D6F7-A15D-4DB2-B247-495BDE82CB48}" destId="{FA17B44B-24A7-4177-A22D-66DDDEC30A3B}" srcOrd="7" destOrd="0" presId="urn:microsoft.com/office/officeart/2005/8/layout/vList2"/>
    <dgm:cxn modelId="{9BCCB400-7CB3-457B-BCED-AEC11F8CD7B9}" type="presParOf" srcId="{6D21D6F7-A15D-4DB2-B247-495BDE82CB48}" destId="{7C0D7716-00AB-4155-9C1A-6DA60F5D49DA}" srcOrd="8" destOrd="0" presId="urn:microsoft.com/office/officeart/2005/8/layout/vList2"/>
    <dgm:cxn modelId="{C49A37AC-88C6-4DA3-9A5C-412EFB9D6853}" type="presParOf" srcId="{6D21D6F7-A15D-4DB2-B247-495BDE82CB48}" destId="{1E97FD13-1F42-4741-8367-8EF1AED63A91}" srcOrd="9" destOrd="0" presId="urn:microsoft.com/office/officeart/2005/8/layout/vList2"/>
    <dgm:cxn modelId="{7D3FA4BC-88E6-443C-9023-F36F3780D288}" type="presParOf" srcId="{6D21D6F7-A15D-4DB2-B247-495BDE82CB48}" destId="{F361DA56-2D16-498A-8F2C-3AA6E7F1566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D51BDA-02E5-425C-83C1-49862F61F54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DBF9D2-C6EC-43EB-AF64-A1BBACB2D394}">
      <dgm:prSet custT="1"/>
      <dgm:spPr/>
      <dgm:t>
        <a:bodyPr/>
        <a:lstStyle/>
        <a:p>
          <a:r>
            <a:rPr lang="pt-PT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Considerar o dia, a semana, o mês e o ano. </a:t>
          </a:r>
          <a:endParaRPr lang="en-US" sz="2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CCDAF52-D69B-4AB8-83D9-FC1E6427960E}" type="parTrans" cxnId="{FEC95636-EA09-429C-9CF6-B967A87C4C6C}">
      <dgm:prSet/>
      <dgm:spPr/>
      <dgm:t>
        <a:bodyPr/>
        <a:lstStyle/>
        <a:p>
          <a:endParaRPr lang="en-US" sz="22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1E29B68-16E3-4979-895A-6767344AD67A}" type="sibTrans" cxnId="{FEC95636-EA09-429C-9CF6-B967A87C4C6C}">
      <dgm:prSet/>
      <dgm:spPr/>
      <dgm:t>
        <a:bodyPr/>
        <a:lstStyle/>
        <a:p>
          <a:endParaRPr lang="en-US" sz="22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7C6BEDB-0C1E-4A6A-9DEA-6223278BC320}">
      <dgm:prSet custT="1"/>
      <dgm:spPr/>
      <dgm:t>
        <a:bodyPr/>
        <a:lstStyle/>
        <a:p>
          <a:r>
            <a:rPr lang="pt-PT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Prever os compromissos e obrigações fixas de curto, médio e longo prazo.</a:t>
          </a:r>
          <a:endParaRPr lang="en-US" sz="2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017D88E-5769-4E25-ADAC-98A034AA4BBE}" type="parTrans" cxnId="{C21E2E64-7518-40F8-BEDB-7CB1B1840EC9}">
      <dgm:prSet/>
      <dgm:spPr/>
      <dgm:t>
        <a:bodyPr/>
        <a:lstStyle/>
        <a:p>
          <a:endParaRPr lang="en-US" sz="22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2533E81-5E88-4284-92C4-00361D299E61}" type="sibTrans" cxnId="{C21E2E64-7518-40F8-BEDB-7CB1B1840EC9}">
      <dgm:prSet/>
      <dgm:spPr/>
      <dgm:t>
        <a:bodyPr/>
        <a:lstStyle/>
        <a:p>
          <a:endParaRPr lang="en-US" sz="22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8EEC3EC-CB51-419D-8B39-B07DF1384B3D}">
      <dgm:prSet custT="1"/>
      <dgm:spPr/>
      <dgm:t>
        <a:bodyPr/>
        <a:lstStyle/>
        <a:p>
          <a:r>
            <a:rPr lang="pt-PT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Reservar, sistematicamente, tempo para a reflexão e para o trabalho solitário.</a:t>
          </a:r>
          <a:endParaRPr lang="en-US" sz="2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218AC78-3402-4454-98F2-C5F6D4E96CE0}" type="parTrans" cxnId="{BFD8CA3A-24CA-4D9C-91EE-9D49BC53F7B0}">
      <dgm:prSet/>
      <dgm:spPr/>
      <dgm:t>
        <a:bodyPr/>
        <a:lstStyle/>
        <a:p>
          <a:endParaRPr lang="en-US" sz="22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CB3E56-BFFF-4014-9129-7DB332F8EE5D}" type="sibTrans" cxnId="{BFD8CA3A-24CA-4D9C-91EE-9D49BC53F7B0}">
      <dgm:prSet/>
      <dgm:spPr/>
      <dgm:t>
        <a:bodyPr/>
        <a:lstStyle/>
        <a:p>
          <a:endParaRPr lang="en-US" sz="22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234981D-DC9B-4C19-99F3-C473E0E15FF7}">
      <dgm:prSet custT="1"/>
      <dgm:spPr/>
      <dgm:t>
        <a:bodyPr/>
        <a:lstStyle/>
        <a:p>
          <a:r>
            <a:rPr lang="pt-PT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Utilizar grelhas / fichas de planeamento que permitam uma fácil leitura. Se lhe der jeito, use símbolos e cores.</a:t>
          </a:r>
          <a:endParaRPr lang="en-US" sz="2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49569BD-4A1F-48D0-96EA-E8647D04E563}" type="parTrans" cxnId="{21E25ED2-7CDA-46A2-8FB0-5351698486AA}">
      <dgm:prSet/>
      <dgm:spPr/>
      <dgm:t>
        <a:bodyPr/>
        <a:lstStyle/>
        <a:p>
          <a:endParaRPr lang="en-US" sz="22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98151E1-C204-425C-AEBE-22A19FA1C14D}" type="sibTrans" cxnId="{21E25ED2-7CDA-46A2-8FB0-5351698486AA}">
      <dgm:prSet/>
      <dgm:spPr/>
      <dgm:t>
        <a:bodyPr/>
        <a:lstStyle/>
        <a:p>
          <a:endParaRPr lang="en-US" sz="22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B8BB4D0-AA07-4815-9E96-7AE54FB7676A}" type="pres">
      <dgm:prSet presAssocID="{FDD51BDA-02E5-425C-83C1-49862F61F54E}" presName="root" presStyleCnt="0">
        <dgm:presLayoutVars>
          <dgm:dir/>
          <dgm:resizeHandles val="exact"/>
        </dgm:presLayoutVars>
      </dgm:prSet>
      <dgm:spPr/>
    </dgm:pt>
    <dgm:pt modelId="{F4B3C657-78E5-4B28-A690-AD91A83276AE}" type="pres">
      <dgm:prSet presAssocID="{7DDBF9D2-C6EC-43EB-AF64-A1BBACB2D394}" presName="compNode" presStyleCnt="0"/>
      <dgm:spPr/>
    </dgm:pt>
    <dgm:pt modelId="{E295BCC9-DC79-4103-A1DD-19CB53A99BA6}" type="pres">
      <dgm:prSet presAssocID="{7DDBF9D2-C6EC-43EB-AF64-A1BBACB2D394}" presName="bgRect" presStyleLbl="bgShp" presStyleIdx="0" presStyleCnt="4"/>
      <dgm:spPr/>
    </dgm:pt>
    <dgm:pt modelId="{E244848B-2A18-48A0-A328-8D606452EB17}" type="pres">
      <dgm:prSet presAssocID="{7DDBF9D2-C6EC-43EB-AF64-A1BBACB2D394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0421076-3A4C-4F10-99B9-667E76781629}" type="pres">
      <dgm:prSet presAssocID="{7DDBF9D2-C6EC-43EB-AF64-A1BBACB2D394}" presName="spaceRect" presStyleCnt="0"/>
      <dgm:spPr/>
    </dgm:pt>
    <dgm:pt modelId="{30124297-5FB9-4C39-904F-829050F2B42E}" type="pres">
      <dgm:prSet presAssocID="{7DDBF9D2-C6EC-43EB-AF64-A1BBACB2D394}" presName="parTx" presStyleLbl="revTx" presStyleIdx="0" presStyleCnt="4">
        <dgm:presLayoutVars>
          <dgm:chMax val="0"/>
          <dgm:chPref val="0"/>
        </dgm:presLayoutVars>
      </dgm:prSet>
      <dgm:spPr/>
    </dgm:pt>
    <dgm:pt modelId="{3E69C460-0453-4873-BCB9-9C1FB7484C85}" type="pres">
      <dgm:prSet presAssocID="{51E29B68-16E3-4979-895A-6767344AD67A}" presName="sibTrans" presStyleCnt="0"/>
      <dgm:spPr/>
    </dgm:pt>
    <dgm:pt modelId="{2F6DC767-61EE-4E79-9556-BEC65EA75E6B}" type="pres">
      <dgm:prSet presAssocID="{D7C6BEDB-0C1E-4A6A-9DEA-6223278BC320}" presName="compNode" presStyleCnt="0"/>
      <dgm:spPr/>
    </dgm:pt>
    <dgm:pt modelId="{70B827C8-6ECC-4865-8AD5-2416F5DB831D}" type="pres">
      <dgm:prSet presAssocID="{D7C6BEDB-0C1E-4A6A-9DEA-6223278BC320}" presName="bgRect" presStyleLbl="bgShp" presStyleIdx="1" presStyleCnt="4"/>
      <dgm:spPr/>
    </dgm:pt>
    <dgm:pt modelId="{80F690D3-9A51-4F9A-82FE-600AE285F7F0}" type="pres">
      <dgm:prSet presAssocID="{D7C6BEDB-0C1E-4A6A-9DEA-6223278BC320}" presName="iconRect" presStyleLbl="nod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59FC1062-3B05-4BC1-A396-051A3F033C55}" type="pres">
      <dgm:prSet presAssocID="{D7C6BEDB-0C1E-4A6A-9DEA-6223278BC320}" presName="spaceRect" presStyleCnt="0"/>
      <dgm:spPr/>
    </dgm:pt>
    <dgm:pt modelId="{45B56DAA-4DC6-43CE-8684-EAFC37DC79C5}" type="pres">
      <dgm:prSet presAssocID="{D7C6BEDB-0C1E-4A6A-9DEA-6223278BC320}" presName="parTx" presStyleLbl="revTx" presStyleIdx="1" presStyleCnt="4">
        <dgm:presLayoutVars>
          <dgm:chMax val="0"/>
          <dgm:chPref val="0"/>
        </dgm:presLayoutVars>
      </dgm:prSet>
      <dgm:spPr/>
    </dgm:pt>
    <dgm:pt modelId="{448479A1-74D0-4703-BD10-FA24D6E4D2DB}" type="pres">
      <dgm:prSet presAssocID="{B2533E81-5E88-4284-92C4-00361D299E61}" presName="sibTrans" presStyleCnt="0"/>
      <dgm:spPr/>
    </dgm:pt>
    <dgm:pt modelId="{41863DB7-DE0C-46D9-AE6E-F0129207DD5C}" type="pres">
      <dgm:prSet presAssocID="{28EEC3EC-CB51-419D-8B39-B07DF1384B3D}" presName="compNode" presStyleCnt="0"/>
      <dgm:spPr/>
    </dgm:pt>
    <dgm:pt modelId="{CFE2B69A-C2E9-4D35-A0B1-C927CAAC6657}" type="pres">
      <dgm:prSet presAssocID="{28EEC3EC-CB51-419D-8B39-B07DF1384B3D}" presName="bgRect" presStyleLbl="bgShp" presStyleIdx="2" presStyleCnt="4"/>
      <dgm:spPr/>
    </dgm:pt>
    <dgm:pt modelId="{3F5DD047-52B0-45CE-AC12-E32C135E2C2F}" type="pres">
      <dgm:prSet presAssocID="{28EEC3EC-CB51-419D-8B39-B07DF1384B3D}" presName="iconRect" presStyleLbl="node1" presStyleIdx="2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inhada"/>
        </a:ext>
      </dgm:extLst>
    </dgm:pt>
    <dgm:pt modelId="{462890E4-4FA8-4D9C-836A-EBDAE828FA79}" type="pres">
      <dgm:prSet presAssocID="{28EEC3EC-CB51-419D-8B39-B07DF1384B3D}" presName="spaceRect" presStyleCnt="0"/>
      <dgm:spPr/>
    </dgm:pt>
    <dgm:pt modelId="{742DF7D0-E12E-4045-A37A-718E32453631}" type="pres">
      <dgm:prSet presAssocID="{28EEC3EC-CB51-419D-8B39-B07DF1384B3D}" presName="parTx" presStyleLbl="revTx" presStyleIdx="2" presStyleCnt="4">
        <dgm:presLayoutVars>
          <dgm:chMax val="0"/>
          <dgm:chPref val="0"/>
        </dgm:presLayoutVars>
      </dgm:prSet>
      <dgm:spPr/>
    </dgm:pt>
    <dgm:pt modelId="{08B7F3D1-85B8-4AA7-9E16-01E0A491E217}" type="pres">
      <dgm:prSet presAssocID="{71CB3E56-BFFF-4014-9129-7DB332F8EE5D}" presName="sibTrans" presStyleCnt="0"/>
      <dgm:spPr/>
    </dgm:pt>
    <dgm:pt modelId="{C253D29F-B096-43A4-A1DB-D888F8B55FD9}" type="pres">
      <dgm:prSet presAssocID="{4234981D-DC9B-4C19-99F3-C473E0E15FF7}" presName="compNode" presStyleCnt="0"/>
      <dgm:spPr/>
    </dgm:pt>
    <dgm:pt modelId="{38728AC3-F2BB-4E00-BA7A-BE9206C12971}" type="pres">
      <dgm:prSet presAssocID="{4234981D-DC9B-4C19-99F3-C473E0E15FF7}" presName="bgRect" presStyleLbl="bgShp" presStyleIdx="3" presStyleCnt="4"/>
      <dgm:spPr/>
    </dgm:pt>
    <dgm:pt modelId="{106BA628-B409-4280-923E-D2BB73EAD65C}" type="pres">
      <dgm:prSet presAssocID="{4234981D-DC9B-4C19-99F3-C473E0E15FF7}" presName="iconRect" presStyleLbl="node1" presStyleIdx="3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edas"/>
        </a:ext>
      </dgm:extLst>
    </dgm:pt>
    <dgm:pt modelId="{387DAD72-F935-4739-8164-D87532A1E73C}" type="pres">
      <dgm:prSet presAssocID="{4234981D-DC9B-4C19-99F3-C473E0E15FF7}" presName="spaceRect" presStyleCnt="0"/>
      <dgm:spPr/>
    </dgm:pt>
    <dgm:pt modelId="{C1539C49-C678-465C-9CA9-154D5B87CF4B}" type="pres">
      <dgm:prSet presAssocID="{4234981D-DC9B-4C19-99F3-C473E0E15FF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8BC1B2B-1BDC-4018-88C2-DCE2DD7D28F0}" type="presOf" srcId="{4234981D-DC9B-4C19-99F3-C473E0E15FF7}" destId="{C1539C49-C678-465C-9CA9-154D5B87CF4B}" srcOrd="0" destOrd="0" presId="urn:microsoft.com/office/officeart/2018/2/layout/IconVerticalSolidList"/>
    <dgm:cxn modelId="{FEC95636-EA09-429C-9CF6-B967A87C4C6C}" srcId="{FDD51BDA-02E5-425C-83C1-49862F61F54E}" destId="{7DDBF9D2-C6EC-43EB-AF64-A1BBACB2D394}" srcOrd="0" destOrd="0" parTransId="{2CCDAF52-D69B-4AB8-83D9-FC1E6427960E}" sibTransId="{51E29B68-16E3-4979-895A-6767344AD67A}"/>
    <dgm:cxn modelId="{BFD8CA3A-24CA-4D9C-91EE-9D49BC53F7B0}" srcId="{FDD51BDA-02E5-425C-83C1-49862F61F54E}" destId="{28EEC3EC-CB51-419D-8B39-B07DF1384B3D}" srcOrd="2" destOrd="0" parTransId="{2218AC78-3402-4454-98F2-C5F6D4E96CE0}" sibTransId="{71CB3E56-BFFF-4014-9129-7DB332F8EE5D}"/>
    <dgm:cxn modelId="{C21E2E64-7518-40F8-BEDB-7CB1B1840EC9}" srcId="{FDD51BDA-02E5-425C-83C1-49862F61F54E}" destId="{D7C6BEDB-0C1E-4A6A-9DEA-6223278BC320}" srcOrd="1" destOrd="0" parTransId="{D017D88E-5769-4E25-ADAC-98A034AA4BBE}" sibTransId="{B2533E81-5E88-4284-92C4-00361D299E61}"/>
    <dgm:cxn modelId="{EE8EA374-41F1-4D9D-9BD7-3B5C7DE5498B}" type="presOf" srcId="{28EEC3EC-CB51-419D-8B39-B07DF1384B3D}" destId="{742DF7D0-E12E-4045-A37A-718E32453631}" srcOrd="0" destOrd="0" presId="urn:microsoft.com/office/officeart/2018/2/layout/IconVerticalSolidList"/>
    <dgm:cxn modelId="{0D98C255-F553-4FB3-92E6-CE480D0A8449}" type="presOf" srcId="{FDD51BDA-02E5-425C-83C1-49862F61F54E}" destId="{8B8BB4D0-AA07-4815-9E96-7AE54FB7676A}" srcOrd="0" destOrd="0" presId="urn:microsoft.com/office/officeart/2018/2/layout/IconVerticalSolidList"/>
    <dgm:cxn modelId="{ADEEDC80-6A0C-4989-ABCD-0ECC733F0FFA}" type="presOf" srcId="{7DDBF9D2-C6EC-43EB-AF64-A1BBACB2D394}" destId="{30124297-5FB9-4C39-904F-829050F2B42E}" srcOrd="0" destOrd="0" presId="urn:microsoft.com/office/officeart/2018/2/layout/IconVerticalSolidList"/>
    <dgm:cxn modelId="{A18629C2-5478-42B3-BCE3-D6174E6A91A6}" type="presOf" srcId="{D7C6BEDB-0C1E-4A6A-9DEA-6223278BC320}" destId="{45B56DAA-4DC6-43CE-8684-EAFC37DC79C5}" srcOrd="0" destOrd="0" presId="urn:microsoft.com/office/officeart/2018/2/layout/IconVerticalSolidList"/>
    <dgm:cxn modelId="{21E25ED2-7CDA-46A2-8FB0-5351698486AA}" srcId="{FDD51BDA-02E5-425C-83C1-49862F61F54E}" destId="{4234981D-DC9B-4C19-99F3-C473E0E15FF7}" srcOrd="3" destOrd="0" parTransId="{349569BD-4A1F-48D0-96EA-E8647D04E563}" sibTransId="{E98151E1-C204-425C-AEBE-22A19FA1C14D}"/>
    <dgm:cxn modelId="{0BD69B04-C534-4A99-A7EE-325E2CB5514D}" type="presParOf" srcId="{8B8BB4D0-AA07-4815-9E96-7AE54FB7676A}" destId="{F4B3C657-78E5-4B28-A690-AD91A83276AE}" srcOrd="0" destOrd="0" presId="urn:microsoft.com/office/officeart/2018/2/layout/IconVerticalSolidList"/>
    <dgm:cxn modelId="{7DED8830-8028-4B6F-89D8-DA5E13BC03ED}" type="presParOf" srcId="{F4B3C657-78E5-4B28-A690-AD91A83276AE}" destId="{E295BCC9-DC79-4103-A1DD-19CB53A99BA6}" srcOrd="0" destOrd="0" presId="urn:microsoft.com/office/officeart/2018/2/layout/IconVerticalSolidList"/>
    <dgm:cxn modelId="{4089382A-1D87-4CE6-AC16-5AAEB44A0D85}" type="presParOf" srcId="{F4B3C657-78E5-4B28-A690-AD91A83276AE}" destId="{E244848B-2A18-48A0-A328-8D606452EB17}" srcOrd="1" destOrd="0" presId="urn:microsoft.com/office/officeart/2018/2/layout/IconVerticalSolidList"/>
    <dgm:cxn modelId="{471E3F3C-AC25-4FBE-902D-E8AC4EA6D550}" type="presParOf" srcId="{F4B3C657-78E5-4B28-A690-AD91A83276AE}" destId="{D0421076-3A4C-4F10-99B9-667E76781629}" srcOrd="2" destOrd="0" presId="urn:microsoft.com/office/officeart/2018/2/layout/IconVerticalSolidList"/>
    <dgm:cxn modelId="{43BC1F22-9198-4A76-AEBB-EAF68D7FDE64}" type="presParOf" srcId="{F4B3C657-78E5-4B28-A690-AD91A83276AE}" destId="{30124297-5FB9-4C39-904F-829050F2B42E}" srcOrd="3" destOrd="0" presId="urn:microsoft.com/office/officeart/2018/2/layout/IconVerticalSolidList"/>
    <dgm:cxn modelId="{6E6F5339-2A10-421B-9C29-2B351714DAFF}" type="presParOf" srcId="{8B8BB4D0-AA07-4815-9E96-7AE54FB7676A}" destId="{3E69C460-0453-4873-BCB9-9C1FB7484C85}" srcOrd="1" destOrd="0" presId="urn:microsoft.com/office/officeart/2018/2/layout/IconVerticalSolidList"/>
    <dgm:cxn modelId="{ADB67513-2861-4123-B09E-D675CB7C8F44}" type="presParOf" srcId="{8B8BB4D0-AA07-4815-9E96-7AE54FB7676A}" destId="{2F6DC767-61EE-4E79-9556-BEC65EA75E6B}" srcOrd="2" destOrd="0" presId="urn:microsoft.com/office/officeart/2018/2/layout/IconVerticalSolidList"/>
    <dgm:cxn modelId="{B2833C53-8DC1-4276-983B-490E8F9810D9}" type="presParOf" srcId="{2F6DC767-61EE-4E79-9556-BEC65EA75E6B}" destId="{70B827C8-6ECC-4865-8AD5-2416F5DB831D}" srcOrd="0" destOrd="0" presId="urn:microsoft.com/office/officeart/2018/2/layout/IconVerticalSolidList"/>
    <dgm:cxn modelId="{D2455001-C775-462E-A9E6-F7E0C57062E7}" type="presParOf" srcId="{2F6DC767-61EE-4E79-9556-BEC65EA75E6B}" destId="{80F690D3-9A51-4F9A-82FE-600AE285F7F0}" srcOrd="1" destOrd="0" presId="urn:microsoft.com/office/officeart/2018/2/layout/IconVerticalSolidList"/>
    <dgm:cxn modelId="{E8626976-4B17-41C3-ACDF-AA0FD40AEFBD}" type="presParOf" srcId="{2F6DC767-61EE-4E79-9556-BEC65EA75E6B}" destId="{59FC1062-3B05-4BC1-A396-051A3F033C55}" srcOrd="2" destOrd="0" presId="urn:microsoft.com/office/officeart/2018/2/layout/IconVerticalSolidList"/>
    <dgm:cxn modelId="{D9962EC3-F0BF-43DC-AA5B-C24FDF395208}" type="presParOf" srcId="{2F6DC767-61EE-4E79-9556-BEC65EA75E6B}" destId="{45B56DAA-4DC6-43CE-8684-EAFC37DC79C5}" srcOrd="3" destOrd="0" presId="urn:microsoft.com/office/officeart/2018/2/layout/IconVerticalSolidList"/>
    <dgm:cxn modelId="{8DFAEDCE-733A-4BA8-B731-1D63A5FB98DD}" type="presParOf" srcId="{8B8BB4D0-AA07-4815-9E96-7AE54FB7676A}" destId="{448479A1-74D0-4703-BD10-FA24D6E4D2DB}" srcOrd="3" destOrd="0" presId="urn:microsoft.com/office/officeart/2018/2/layout/IconVerticalSolidList"/>
    <dgm:cxn modelId="{AACCC65D-5C10-4331-89EA-3F3AE894912A}" type="presParOf" srcId="{8B8BB4D0-AA07-4815-9E96-7AE54FB7676A}" destId="{41863DB7-DE0C-46D9-AE6E-F0129207DD5C}" srcOrd="4" destOrd="0" presId="urn:microsoft.com/office/officeart/2018/2/layout/IconVerticalSolidList"/>
    <dgm:cxn modelId="{7D262703-4168-434C-BC2F-CA70F70B7D23}" type="presParOf" srcId="{41863DB7-DE0C-46D9-AE6E-F0129207DD5C}" destId="{CFE2B69A-C2E9-4D35-A0B1-C927CAAC6657}" srcOrd="0" destOrd="0" presId="urn:microsoft.com/office/officeart/2018/2/layout/IconVerticalSolidList"/>
    <dgm:cxn modelId="{A0329123-C681-402B-BCE9-AD4830A708FE}" type="presParOf" srcId="{41863DB7-DE0C-46D9-AE6E-F0129207DD5C}" destId="{3F5DD047-52B0-45CE-AC12-E32C135E2C2F}" srcOrd="1" destOrd="0" presId="urn:microsoft.com/office/officeart/2018/2/layout/IconVerticalSolidList"/>
    <dgm:cxn modelId="{CB41FF71-000C-4050-9A7F-B9620CD2E8D4}" type="presParOf" srcId="{41863DB7-DE0C-46D9-AE6E-F0129207DD5C}" destId="{462890E4-4FA8-4D9C-836A-EBDAE828FA79}" srcOrd="2" destOrd="0" presId="urn:microsoft.com/office/officeart/2018/2/layout/IconVerticalSolidList"/>
    <dgm:cxn modelId="{3C9FBA72-F6BD-491A-8FA8-5C211EA28BE1}" type="presParOf" srcId="{41863DB7-DE0C-46D9-AE6E-F0129207DD5C}" destId="{742DF7D0-E12E-4045-A37A-718E32453631}" srcOrd="3" destOrd="0" presId="urn:microsoft.com/office/officeart/2018/2/layout/IconVerticalSolidList"/>
    <dgm:cxn modelId="{FB8B139B-F8E0-4565-82B2-B84E023C22CE}" type="presParOf" srcId="{8B8BB4D0-AA07-4815-9E96-7AE54FB7676A}" destId="{08B7F3D1-85B8-4AA7-9E16-01E0A491E217}" srcOrd="5" destOrd="0" presId="urn:microsoft.com/office/officeart/2018/2/layout/IconVerticalSolidList"/>
    <dgm:cxn modelId="{D0C6769F-CD77-4CEB-96E9-FAA08623CB04}" type="presParOf" srcId="{8B8BB4D0-AA07-4815-9E96-7AE54FB7676A}" destId="{C253D29F-B096-43A4-A1DB-D888F8B55FD9}" srcOrd="6" destOrd="0" presId="urn:microsoft.com/office/officeart/2018/2/layout/IconVerticalSolidList"/>
    <dgm:cxn modelId="{830AB6F4-6129-462F-8660-FB16598B6FCB}" type="presParOf" srcId="{C253D29F-B096-43A4-A1DB-D888F8B55FD9}" destId="{38728AC3-F2BB-4E00-BA7A-BE9206C12971}" srcOrd="0" destOrd="0" presId="urn:microsoft.com/office/officeart/2018/2/layout/IconVerticalSolidList"/>
    <dgm:cxn modelId="{7CCE2841-5A7A-4C32-AEA1-DF50A5522771}" type="presParOf" srcId="{C253D29F-B096-43A4-A1DB-D888F8B55FD9}" destId="{106BA628-B409-4280-923E-D2BB73EAD65C}" srcOrd="1" destOrd="0" presId="urn:microsoft.com/office/officeart/2018/2/layout/IconVerticalSolidList"/>
    <dgm:cxn modelId="{1FEE93B4-E9DF-494A-82A8-8F34736E284D}" type="presParOf" srcId="{C253D29F-B096-43A4-A1DB-D888F8B55FD9}" destId="{387DAD72-F935-4739-8164-D87532A1E73C}" srcOrd="2" destOrd="0" presId="urn:microsoft.com/office/officeart/2018/2/layout/IconVerticalSolidList"/>
    <dgm:cxn modelId="{317FBAD5-7A43-4479-814D-38589B3A2987}" type="presParOf" srcId="{C253D29F-B096-43A4-A1DB-D888F8B55FD9}" destId="{C1539C49-C678-465C-9CA9-154D5B87CF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B71230-4BB8-4045-8FD6-8E32E5438D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FFF4CF-FE36-4F1E-813D-E78F1254B00A}">
      <dgm:prSet custT="1"/>
      <dgm:spPr/>
      <dgm:t>
        <a:bodyPr/>
        <a:lstStyle/>
        <a:p>
          <a:r>
            <a:rPr lang="pt-PT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Agrupar as atividades relacionadas.</a:t>
          </a:r>
          <a:endParaRPr lang="en-US" sz="30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E35C99B-2C2C-422C-88AA-4F4D0519947B}" type="parTrans" cxnId="{ABF2960E-67B5-427E-BB2F-A3CA3D0C483F}">
      <dgm:prSet/>
      <dgm:spPr/>
      <dgm:t>
        <a:bodyPr/>
        <a:lstStyle/>
        <a:p>
          <a:endParaRPr lang="en-US"/>
        </a:p>
      </dgm:t>
    </dgm:pt>
    <dgm:pt modelId="{B78B3837-42C7-4192-8982-75806D904548}" type="sibTrans" cxnId="{ABF2960E-67B5-427E-BB2F-A3CA3D0C483F}">
      <dgm:prSet/>
      <dgm:spPr/>
      <dgm:t>
        <a:bodyPr/>
        <a:lstStyle/>
        <a:p>
          <a:endParaRPr lang="en-US"/>
        </a:p>
      </dgm:t>
    </dgm:pt>
    <dgm:pt modelId="{78D8CF97-E86F-449F-AE7B-C3797D70CCAD}">
      <dgm:prSet custT="1"/>
      <dgm:spPr/>
      <dgm:t>
        <a:bodyPr/>
        <a:lstStyle/>
        <a:p>
          <a:r>
            <a:rPr lang="pt-P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Reservar tempo para pensar (seja flexível – não é possível ocupar o tempo todo). Deverá planear apenas cerca de 60% do seu tempo de trabalho,  deixando os restantes 40% para os imprevistos.</a:t>
          </a:r>
          <a:endParaRPr lang="en-US" sz="18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6F1738B-A481-4C8D-AFAF-C919F9977469}" type="parTrans" cxnId="{6FF3FF2D-55E5-4A73-A7C6-56AFEC8A133F}">
      <dgm:prSet/>
      <dgm:spPr/>
      <dgm:t>
        <a:bodyPr/>
        <a:lstStyle/>
        <a:p>
          <a:endParaRPr lang="en-US"/>
        </a:p>
      </dgm:t>
    </dgm:pt>
    <dgm:pt modelId="{9B95FD35-0A7B-4E70-9A69-0D8377310F4B}" type="sibTrans" cxnId="{6FF3FF2D-55E5-4A73-A7C6-56AFEC8A133F}">
      <dgm:prSet/>
      <dgm:spPr/>
      <dgm:t>
        <a:bodyPr/>
        <a:lstStyle/>
        <a:p>
          <a:endParaRPr lang="en-US"/>
        </a:p>
      </dgm:t>
    </dgm:pt>
    <dgm:pt modelId="{6709BA5B-B6DD-4F84-A25B-B0183D062D71}">
      <dgm:prSet custT="1"/>
      <dgm:spPr/>
      <dgm:t>
        <a:bodyPr/>
        <a:lstStyle/>
        <a:p>
          <a:r>
            <a:rPr lang="pt-P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Tornar rentável o espaço entre acontecimentos.</a:t>
          </a:r>
          <a:endParaRPr lang="en-US" sz="18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9E691F8-A9FB-442F-9FB8-9683BB6DCEDC}" type="parTrans" cxnId="{01F05149-0A6A-4913-8AB9-6D570E8C7B4A}">
      <dgm:prSet/>
      <dgm:spPr/>
      <dgm:t>
        <a:bodyPr/>
        <a:lstStyle/>
        <a:p>
          <a:endParaRPr lang="en-US"/>
        </a:p>
      </dgm:t>
    </dgm:pt>
    <dgm:pt modelId="{B2472965-122C-47E4-BDFB-46D45DD47259}" type="sibTrans" cxnId="{01F05149-0A6A-4913-8AB9-6D570E8C7B4A}">
      <dgm:prSet/>
      <dgm:spPr/>
      <dgm:t>
        <a:bodyPr/>
        <a:lstStyle/>
        <a:p>
          <a:endParaRPr lang="en-US"/>
        </a:p>
      </dgm:t>
    </dgm:pt>
    <dgm:pt modelId="{75DBB7E5-E349-434A-B0A9-4B540BE66E30}">
      <dgm:prSet custT="1"/>
      <dgm:spPr/>
      <dgm:t>
        <a:bodyPr/>
        <a:lstStyle/>
        <a:p>
          <a:r>
            <a:rPr lang="pt-P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Centrar-se nos objetivos e resultados a atingir.</a:t>
          </a:r>
          <a:endParaRPr lang="en-US" sz="18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E1CFC6D-3ED8-4363-9142-8A548C679565}" type="parTrans" cxnId="{D3A9A245-E00A-430F-AD55-CAE3ADDB2AB7}">
      <dgm:prSet/>
      <dgm:spPr/>
      <dgm:t>
        <a:bodyPr/>
        <a:lstStyle/>
        <a:p>
          <a:endParaRPr lang="en-US"/>
        </a:p>
      </dgm:t>
    </dgm:pt>
    <dgm:pt modelId="{F0B3D9F6-ECB1-4A24-A74E-A47D711CE115}" type="sibTrans" cxnId="{D3A9A245-E00A-430F-AD55-CAE3ADDB2AB7}">
      <dgm:prSet/>
      <dgm:spPr/>
      <dgm:t>
        <a:bodyPr/>
        <a:lstStyle/>
        <a:p>
          <a:endParaRPr lang="en-US"/>
        </a:p>
      </dgm:t>
    </dgm:pt>
    <dgm:pt modelId="{28AAE96F-F69B-4074-B671-F6840E749C7D}">
      <dgm:prSet custT="1"/>
      <dgm:spPr/>
      <dgm:t>
        <a:bodyPr/>
        <a:lstStyle/>
        <a:p>
          <a:r>
            <a:rPr lang="pt-P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Planear os assuntos mais importantes nos períodos do dia em que a sua energia e concentração estão mais elevadas (reserve a parte da tarde para as tarefas de rotina, período do dia em que um grande número de pessoas já revela uma menor capacidade de concentração).</a:t>
          </a:r>
          <a:endParaRPr lang="en-US" sz="18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A63B214-4B08-418C-BF26-FC71C1E9F3D3}" type="parTrans" cxnId="{95FF66B2-5C2B-4EF2-86B4-B4B2D5C6F85C}">
      <dgm:prSet/>
      <dgm:spPr/>
      <dgm:t>
        <a:bodyPr/>
        <a:lstStyle/>
        <a:p>
          <a:endParaRPr lang="en-US"/>
        </a:p>
      </dgm:t>
    </dgm:pt>
    <dgm:pt modelId="{B026F2B4-9BF1-47FD-A148-4E68407A6299}" type="sibTrans" cxnId="{95FF66B2-5C2B-4EF2-86B4-B4B2D5C6F85C}">
      <dgm:prSet/>
      <dgm:spPr/>
      <dgm:t>
        <a:bodyPr/>
        <a:lstStyle/>
        <a:p>
          <a:endParaRPr lang="en-US"/>
        </a:p>
      </dgm:t>
    </dgm:pt>
    <dgm:pt modelId="{94ACCEA0-BBA3-4B58-8EAF-FC5AACC65FB2}">
      <dgm:prSet custT="1"/>
      <dgm:spPr/>
      <dgm:t>
        <a:bodyPr/>
        <a:lstStyle/>
        <a:p>
          <a:r>
            <a:rPr lang="pt-P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Utilizar os últimos minutos no seu local de trabalho para planear o dia seguinte, na medida em que tal lhe permitirá rever o dia que acaba.</a:t>
          </a:r>
          <a:endParaRPr lang="en-US" sz="18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6825C0F-143A-4B44-AC81-A1A12093AA46}" type="parTrans" cxnId="{E22188A5-A78E-4FAF-8751-DDB36C8E3C7B}">
      <dgm:prSet/>
      <dgm:spPr/>
      <dgm:t>
        <a:bodyPr/>
        <a:lstStyle/>
        <a:p>
          <a:endParaRPr lang="en-US"/>
        </a:p>
      </dgm:t>
    </dgm:pt>
    <dgm:pt modelId="{42C757B4-08AC-424A-BBA9-7D0A1D22F106}" type="sibTrans" cxnId="{E22188A5-A78E-4FAF-8751-DDB36C8E3C7B}">
      <dgm:prSet/>
      <dgm:spPr/>
      <dgm:t>
        <a:bodyPr/>
        <a:lstStyle/>
        <a:p>
          <a:endParaRPr lang="en-US"/>
        </a:p>
      </dgm:t>
    </dgm:pt>
    <dgm:pt modelId="{9A75957A-63C5-4C53-A63B-803FBB163F2C}" type="pres">
      <dgm:prSet presAssocID="{6CB71230-4BB8-4045-8FD6-8E32E5438D27}" presName="vert0" presStyleCnt="0">
        <dgm:presLayoutVars>
          <dgm:dir/>
          <dgm:animOne val="branch"/>
          <dgm:animLvl val="lvl"/>
        </dgm:presLayoutVars>
      </dgm:prSet>
      <dgm:spPr/>
    </dgm:pt>
    <dgm:pt modelId="{369105A1-2600-417B-9684-0516A19C2B3A}" type="pres">
      <dgm:prSet presAssocID="{A9FFF4CF-FE36-4F1E-813D-E78F1254B00A}" presName="thickLine" presStyleLbl="alignNode1" presStyleIdx="0" presStyleCnt="6"/>
      <dgm:spPr/>
    </dgm:pt>
    <dgm:pt modelId="{6B4E3B96-65D5-4D53-87CB-D31D00A7BAB9}" type="pres">
      <dgm:prSet presAssocID="{A9FFF4CF-FE36-4F1E-813D-E78F1254B00A}" presName="horz1" presStyleCnt="0"/>
      <dgm:spPr/>
    </dgm:pt>
    <dgm:pt modelId="{60D5C04C-2788-44AA-8D8D-AA0AF85B8B80}" type="pres">
      <dgm:prSet presAssocID="{A9FFF4CF-FE36-4F1E-813D-E78F1254B00A}" presName="tx1" presStyleLbl="revTx" presStyleIdx="0" presStyleCnt="6"/>
      <dgm:spPr/>
    </dgm:pt>
    <dgm:pt modelId="{455024D0-6786-449E-A1C0-B012B6E4F640}" type="pres">
      <dgm:prSet presAssocID="{A9FFF4CF-FE36-4F1E-813D-E78F1254B00A}" presName="vert1" presStyleCnt="0"/>
      <dgm:spPr/>
    </dgm:pt>
    <dgm:pt modelId="{CBDADA88-282D-4028-904E-062C150505E2}" type="pres">
      <dgm:prSet presAssocID="{78D8CF97-E86F-449F-AE7B-C3797D70CCAD}" presName="thickLine" presStyleLbl="alignNode1" presStyleIdx="1" presStyleCnt="6"/>
      <dgm:spPr/>
    </dgm:pt>
    <dgm:pt modelId="{9491E22F-27D0-4D36-AB95-4E653751B079}" type="pres">
      <dgm:prSet presAssocID="{78D8CF97-E86F-449F-AE7B-C3797D70CCAD}" presName="horz1" presStyleCnt="0"/>
      <dgm:spPr/>
    </dgm:pt>
    <dgm:pt modelId="{12B1F1C8-F5A7-4ED0-8335-DB25143A65A0}" type="pres">
      <dgm:prSet presAssocID="{78D8CF97-E86F-449F-AE7B-C3797D70CCAD}" presName="tx1" presStyleLbl="revTx" presStyleIdx="1" presStyleCnt="6" custScaleY="135705"/>
      <dgm:spPr/>
    </dgm:pt>
    <dgm:pt modelId="{045AF5F2-7189-46EF-A8E4-5B2BA92C1936}" type="pres">
      <dgm:prSet presAssocID="{78D8CF97-E86F-449F-AE7B-C3797D70CCAD}" presName="vert1" presStyleCnt="0"/>
      <dgm:spPr/>
    </dgm:pt>
    <dgm:pt modelId="{CA56A070-7B4F-4A62-A2C0-61B8C372C07C}" type="pres">
      <dgm:prSet presAssocID="{6709BA5B-B6DD-4F84-A25B-B0183D062D71}" presName="thickLine" presStyleLbl="alignNode1" presStyleIdx="2" presStyleCnt="6"/>
      <dgm:spPr/>
    </dgm:pt>
    <dgm:pt modelId="{B1CD9D95-7CE7-4D85-A851-ED51413489CC}" type="pres">
      <dgm:prSet presAssocID="{6709BA5B-B6DD-4F84-A25B-B0183D062D71}" presName="horz1" presStyleCnt="0"/>
      <dgm:spPr/>
    </dgm:pt>
    <dgm:pt modelId="{7A7428E2-90EA-4D20-A3E3-991B8090BE62}" type="pres">
      <dgm:prSet presAssocID="{6709BA5B-B6DD-4F84-A25B-B0183D062D71}" presName="tx1" presStyleLbl="revTx" presStyleIdx="2" presStyleCnt="6" custScaleY="71096"/>
      <dgm:spPr/>
    </dgm:pt>
    <dgm:pt modelId="{5E0F5A41-51D9-4B67-979C-6F6C371D26FB}" type="pres">
      <dgm:prSet presAssocID="{6709BA5B-B6DD-4F84-A25B-B0183D062D71}" presName="vert1" presStyleCnt="0"/>
      <dgm:spPr/>
    </dgm:pt>
    <dgm:pt modelId="{35F7A81B-E7F0-4E33-BE10-9087A566A82B}" type="pres">
      <dgm:prSet presAssocID="{75DBB7E5-E349-434A-B0A9-4B540BE66E30}" presName="thickLine" presStyleLbl="alignNode1" presStyleIdx="3" presStyleCnt="6"/>
      <dgm:spPr/>
    </dgm:pt>
    <dgm:pt modelId="{38FFDAC8-00AB-49D3-8FCD-E9A3760CB07C}" type="pres">
      <dgm:prSet presAssocID="{75DBB7E5-E349-434A-B0A9-4B540BE66E30}" presName="horz1" presStyleCnt="0"/>
      <dgm:spPr/>
    </dgm:pt>
    <dgm:pt modelId="{6822CCFA-A597-499F-8B65-02A84B3C689C}" type="pres">
      <dgm:prSet presAssocID="{75DBB7E5-E349-434A-B0A9-4B540BE66E30}" presName="tx1" presStyleLbl="revTx" presStyleIdx="3" presStyleCnt="6"/>
      <dgm:spPr/>
    </dgm:pt>
    <dgm:pt modelId="{D3E7C965-9BF3-4725-A54D-526995AFA94D}" type="pres">
      <dgm:prSet presAssocID="{75DBB7E5-E349-434A-B0A9-4B540BE66E30}" presName="vert1" presStyleCnt="0"/>
      <dgm:spPr/>
    </dgm:pt>
    <dgm:pt modelId="{222A5416-4033-47D7-BBF0-4E7DA3F171B6}" type="pres">
      <dgm:prSet presAssocID="{28AAE96F-F69B-4074-B671-F6840E749C7D}" presName="thickLine" presStyleLbl="alignNode1" presStyleIdx="4" presStyleCnt="6"/>
      <dgm:spPr/>
    </dgm:pt>
    <dgm:pt modelId="{B27B7F3F-DE48-420C-8F5C-F18A351E4367}" type="pres">
      <dgm:prSet presAssocID="{28AAE96F-F69B-4074-B671-F6840E749C7D}" presName="horz1" presStyleCnt="0"/>
      <dgm:spPr/>
    </dgm:pt>
    <dgm:pt modelId="{5BE34845-882F-477A-83AB-0EE7DE8CA03F}" type="pres">
      <dgm:prSet presAssocID="{28AAE96F-F69B-4074-B671-F6840E749C7D}" presName="tx1" presStyleLbl="revTx" presStyleIdx="4" presStyleCnt="6" custScaleY="199703"/>
      <dgm:spPr/>
    </dgm:pt>
    <dgm:pt modelId="{3B79B559-BFBA-4300-BBE6-D3F7E7A33670}" type="pres">
      <dgm:prSet presAssocID="{28AAE96F-F69B-4074-B671-F6840E749C7D}" presName="vert1" presStyleCnt="0"/>
      <dgm:spPr/>
    </dgm:pt>
    <dgm:pt modelId="{4659CCB6-F295-42A7-B0E8-81C2DA1889E5}" type="pres">
      <dgm:prSet presAssocID="{94ACCEA0-BBA3-4B58-8EAF-FC5AACC65FB2}" presName="thickLine" presStyleLbl="alignNode1" presStyleIdx="5" presStyleCnt="6"/>
      <dgm:spPr/>
    </dgm:pt>
    <dgm:pt modelId="{802A92EA-A4B8-4109-A9D0-C4C070057AA7}" type="pres">
      <dgm:prSet presAssocID="{94ACCEA0-BBA3-4B58-8EAF-FC5AACC65FB2}" presName="horz1" presStyleCnt="0"/>
      <dgm:spPr/>
    </dgm:pt>
    <dgm:pt modelId="{765D5660-0F69-4370-B586-F568FAFF48FC}" type="pres">
      <dgm:prSet presAssocID="{94ACCEA0-BBA3-4B58-8EAF-FC5AACC65FB2}" presName="tx1" presStyleLbl="revTx" presStyleIdx="5" presStyleCnt="6"/>
      <dgm:spPr/>
    </dgm:pt>
    <dgm:pt modelId="{46E5FBAF-EB12-4AC7-A7E5-6FB0AFD1B8DD}" type="pres">
      <dgm:prSet presAssocID="{94ACCEA0-BBA3-4B58-8EAF-FC5AACC65FB2}" presName="vert1" presStyleCnt="0"/>
      <dgm:spPr/>
    </dgm:pt>
  </dgm:ptLst>
  <dgm:cxnLst>
    <dgm:cxn modelId="{B4655F0C-3EB0-4CE4-83F8-660E1D141839}" type="presOf" srcId="{75DBB7E5-E349-434A-B0A9-4B540BE66E30}" destId="{6822CCFA-A597-499F-8B65-02A84B3C689C}" srcOrd="0" destOrd="0" presId="urn:microsoft.com/office/officeart/2008/layout/LinedList"/>
    <dgm:cxn modelId="{ABF2960E-67B5-427E-BB2F-A3CA3D0C483F}" srcId="{6CB71230-4BB8-4045-8FD6-8E32E5438D27}" destId="{A9FFF4CF-FE36-4F1E-813D-E78F1254B00A}" srcOrd="0" destOrd="0" parTransId="{2E35C99B-2C2C-422C-88AA-4F4D0519947B}" sibTransId="{B78B3837-42C7-4192-8982-75806D904548}"/>
    <dgm:cxn modelId="{37053D12-3547-40D6-9CAA-84054C1EC3B7}" type="presOf" srcId="{6CB71230-4BB8-4045-8FD6-8E32E5438D27}" destId="{9A75957A-63C5-4C53-A63B-803FBB163F2C}" srcOrd="0" destOrd="0" presId="urn:microsoft.com/office/officeart/2008/layout/LinedList"/>
    <dgm:cxn modelId="{6FF3FF2D-55E5-4A73-A7C6-56AFEC8A133F}" srcId="{6CB71230-4BB8-4045-8FD6-8E32E5438D27}" destId="{78D8CF97-E86F-449F-AE7B-C3797D70CCAD}" srcOrd="1" destOrd="0" parTransId="{B6F1738B-A481-4C8D-AFAF-C919F9977469}" sibTransId="{9B95FD35-0A7B-4E70-9A69-0D8377310F4B}"/>
    <dgm:cxn modelId="{D3A9A245-E00A-430F-AD55-CAE3ADDB2AB7}" srcId="{6CB71230-4BB8-4045-8FD6-8E32E5438D27}" destId="{75DBB7E5-E349-434A-B0A9-4B540BE66E30}" srcOrd="3" destOrd="0" parTransId="{EE1CFC6D-3ED8-4363-9142-8A548C679565}" sibTransId="{F0B3D9F6-ECB1-4A24-A74E-A47D711CE115}"/>
    <dgm:cxn modelId="{01F05149-0A6A-4913-8AB9-6D570E8C7B4A}" srcId="{6CB71230-4BB8-4045-8FD6-8E32E5438D27}" destId="{6709BA5B-B6DD-4F84-A25B-B0183D062D71}" srcOrd="2" destOrd="0" parTransId="{79E691F8-A9FB-442F-9FB8-9683BB6DCEDC}" sibTransId="{B2472965-122C-47E4-BDFB-46D45DD47259}"/>
    <dgm:cxn modelId="{902CDB8E-8E49-45AB-A442-755263969CCE}" type="presOf" srcId="{28AAE96F-F69B-4074-B671-F6840E749C7D}" destId="{5BE34845-882F-477A-83AB-0EE7DE8CA03F}" srcOrd="0" destOrd="0" presId="urn:microsoft.com/office/officeart/2008/layout/LinedList"/>
    <dgm:cxn modelId="{E22188A5-A78E-4FAF-8751-DDB36C8E3C7B}" srcId="{6CB71230-4BB8-4045-8FD6-8E32E5438D27}" destId="{94ACCEA0-BBA3-4B58-8EAF-FC5AACC65FB2}" srcOrd="5" destOrd="0" parTransId="{D6825C0F-143A-4B44-AC81-A1A12093AA46}" sibTransId="{42C757B4-08AC-424A-BBA9-7D0A1D22F106}"/>
    <dgm:cxn modelId="{71ED97A7-0D2E-4136-AE3E-C7E9DBCC09F9}" type="presOf" srcId="{6709BA5B-B6DD-4F84-A25B-B0183D062D71}" destId="{7A7428E2-90EA-4D20-A3E3-991B8090BE62}" srcOrd="0" destOrd="0" presId="urn:microsoft.com/office/officeart/2008/layout/LinedList"/>
    <dgm:cxn modelId="{95FF66B2-5C2B-4EF2-86B4-B4B2D5C6F85C}" srcId="{6CB71230-4BB8-4045-8FD6-8E32E5438D27}" destId="{28AAE96F-F69B-4074-B671-F6840E749C7D}" srcOrd="4" destOrd="0" parTransId="{7A63B214-4B08-418C-BF26-FC71C1E9F3D3}" sibTransId="{B026F2B4-9BF1-47FD-A148-4E68407A6299}"/>
    <dgm:cxn modelId="{92152FB9-D66C-426B-806A-7262BCF0F9CA}" type="presOf" srcId="{A9FFF4CF-FE36-4F1E-813D-E78F1254B00A}" destId="{60D5C04C-2788-44AA-8D8D-AA0AF85B8B80}" srcOrd="0" destOrd="0" presId="urn:microsoft.com/office/officeart/2008/layout/LinedList"/>
    <dgm:cxn modelId="{D96F39F1-5E09-45B6-806B-7DDF4B260007}" type="presOf" srcId="{78D8CF97-E86F-449F-AE7B-C3797D70CCAD}" destId="{12B1F1C8-F5A7-4ED0-8335-DB25143A65A0}" srcOrd="0" destOrd="0" presId="urn:microsoft.com/office/officeart/2008/layout/LinedList"/>
    <dgm:cxn modelId="{4B2623FD-AA6E-4141-8BD3-E5F2763418B3}" type="presOf" srcId="{94ACCEA0-BBA3-4B58-8EAF-FC5AACC65FB2}" destId="{765D5660-0F69-4370-B586-F568FAFF48FC}" srcOrd="0" destOrd="0" presId="urn:microsoft.com/office/officeart/2008/layout/LinedList"/>
    <dgm:cxn modelId="{F58C44AC-F263-4520-B6CF-F56893A32623}" type="presParOf" srcId="{9A75957A-63C5-4C53-A63B-803FBB163F2C}" destId="{369105A1-2600-417B-9684-0516A19C2B3A}" srcOrd="0" destOrd="0" presId="urn:microsoft.com/office/officeart/2008/layout/LinedList"/>
    <dgm:cxn modelId="{F93771C7-5874-4569-BBD1-9972F0F2ACB4}" type="presParOf" srcId="{9A75957A-63C5-4C53-A63B-803FBB163F2C}" destId="{6B4E3B96-65D5-4D53-87CB-D31D00A7BAB9}" srcOrd="1" destOrd="0" presId="urn:microsoft.com/office/officeart/2008/layout/LinedList"/>
    <dgm:cxn modelId="{0D37B9F8-9D7B-4037-92CC-50339312A519}" type="presParOf" srcId="{6B4E3B96-65D5-4D53-87CB-D31D00A7BAB9}" destId="{60D5C04C-2788-44AA-8D8D-AA0AF85B8B80}" srcOrd="0" destOrd="0" presId="urn:microsoft.com/office/officeart/2008/layout/LinedList"/>
    <dgm:cxn modelId="{1B9D8ECC-77AE-40BC-90AC-01B606FFA910}" type="presParOf" srcId="{6B4E3B96-65D5-4D53-87CB-D31D00A7BAB9}" destId="{455024D0-6786-449E-A1C0-B012B6E4F640}" srcOrd="1" destOrd="0" presId="urn:microsoft.com/office/officeart/2008/layout/LinedList"/>
    <dgm:cxn modelId="{ABACB2FA-74DA-4BC3-9CFF-36B4AA90EF68}" type="presParOf" srcId="{9A75957A-63C5-4C53-A63B-803FBB163F2C}" destId="{CBDADA88-282D-4028-904E-062C150505E2}" srcOrd="2" destOrd="0" presId="urn:microsoft.com/office/officeart/2008/layout/LinedList"/>
    <dgm:cxn modelId="{54276FD0-E6B7-4C70-AAF0-2EE2C56289B0}" type="presParOf" srcId="{9A75957A-63C5-4C53-A63B-803FBB163F2C}" destId="{9491E22F-27D0-4D36-AB95-4E653751B079}" srcOrd="3" destOrd="0" presId="urn:microsoft.com/office/officeart/2008/layout/LinedList"/>
    <dgm:cxn modelId="{E8FC6419-5988-4054-A6C7-E3FE3A852911}" type="presParOf" srcId="{9491E22F-27D0-4D36-AB95-4E653751B079}" destId="{12B1F1C8-F5A7-4ED0-8335-DB25143A65A0}" srcOrd="0" destOrd="0" presId="urn:microsoft.com/office/officeart/2008/layout/LinedList"/>
    <dgm:cxn modelId="{04FB7FE8-9EC8-4F8E-84DE-1660CE4AE837}" type="presParOf" srcId="{9491E22F-27D0-4D36-AB95-4E653751B079}" destId="{045AF5F2-7189-46EF-A8E4-5B2BA92C1936}" srcOrd="1" destOrd="0" presId="urn:microsoft.com/office/officeart/2008/layout/LinedList"/>
    <dgm:cxn modelId="{A7DA6EBD-37B4-4A10-92A7-B11BA853387C}" type="presParOf" srcId="{9A75957A-63C5-4C53-A63B-803FBB163F2C}" destId="{CA56A070-7B4F-4A62-A2C0-61B8C372C07C}" srcOrd="4" destOrd="0" presId="urn:microsoft.com/office/officeart/2008/layout/LinedList"/>
    <dgm:cxn modelId="{ABC5FD22-F7DB-4751-8057-F684F575E28A}" type="presParOf" srcId="{9A75957A-63C5-4C53-A63B-803FBB163F2C}" destId="{B1CD9D95-7CE7-4D85-A851-ED51413489CC}" srcOrd="5" destOrd="0" presId="urn:microsoft.com/office/officeart/2008/layout/LinedList"/>
    <dgm:cxn modelId="{9A269683-93FC-4184-B90C-1D05C53B1017}" type="presParOf" srcId="{B1CD9D95-7CE7-4D85-A851-ED51413489CC}" destId="{7A7428E2-90EA-4D20-A3E3-991B8090BE62}" srcOrd="0" destOrd="0" presId="urn:microsoft.com/office/officeart/2008/layout/LinedList"/>
    <dgm:cxn modelId="{DE71CD92-74AE-4572-B4AE-96044597A145}" type="presParOf" srcId="{B1CD9D95-7CE7-4D85-A851-ED51413489CC}" destId="{5E0F5A41-51D9-4B67-979C-6F6C371D26FB}" srcOrd="1" destOrd="0" presId="urn:microsoft.com/office/officeart/2008/layout/LinedList"/>
    <dgm:cxn modelId="{ED24275B-7FC4-4BDE-8D48-572A359DD8B1}" type="presParOf" srcId="{9A75957A-63C5-4C53-A63B-803FBB163F2C}" destId="{35F7A81B-E7F0-4E33-BE10-9087A566A82B}" srcOrd="6" destOrd="0" presId="urn:microsoft.com/office/officeart/2008/layout/LinedList"/>
    <dgm:cxn modelId="{74478ED5-3390-42C6-8E44-6A7027DC8A02}" type="presParOf" srcId="{9A75957A-63C5-4C53-A63B-803FBB163F2C}" destId="{38FFDAC8-00AB-49D3-8FCD-E9A3760CB07C}" srcOrd="7" destOrd="0" presId="urn:microsoft.com/office/officeart/2008/layout/LinedList"/>
    <dgm:cxn modelId="{078D1521-BF62-4F1D-B35D-BDFCB499EAA8}" type="presParOf" srcId="{38FFDAC8-00AB-49D3-8FCD-E9A3760CB07C}" destId="{6822CCFA-A597-499F-8B65-02A84B3C689C}" srcOrd="0" destOrd="0" presId="urn:microsoft.com/office/officeart/2008/layout/LinedList"/>
    <dgm:cxn modelId="{0BACCDA8-D930-45D6-B8B0-120C0E92BFFA}" type="presParOf" srcId="{38FFDAC8-00AB-49D3-8FCD-E9A3760CB07C}" destId="{D3E7C965-9BF3-4725-A54D-526995AFA94D}" srcOrd="1" destOrd="0" presId="urn:microsoft.com/office/officeart/2008/layout/LinedList"/>
    <dgm:cxn modelId="{A6F31080-7C13-448F-80F2-E8015F1E0E13}" type="presParOf" srcId="{9A75957A-63C5-4C53-A63B-803FBB163F2C}" destId="{222A5416-4033-47D7-BBF0-4E7DA3F171B6}" srcOrd="8" destOrd="0" presId="urn:microsoft.com/office/officeart/2008/layout/LinedList"/>
    <dgm:cxn modelId="{FA2CB34F-D11C-43AF-9149-60199DA94F07}" type="presParOf" srcId="{9A75957A-63C5-4C53-A63B-803FBB163F2C}" destId="{B27B7F3F-DE48-420C-8F5C-F18A351E4367}" srcOrd="9" destOrd="0" presId="urn:microsoft.com/office/officeart/2008/layout/LinedList"/>
    <dgm:cxn modelId="{642EB9B7-3456-48C6-82ED-DF0E0491681E}" type="presParOf" srcId="{B27B7F3F-DE48-420C-8F5C-F18A351E4367}" destId="{5BE34845-882F-477A-83AB-0EE7DE8CA03F}" srcOrd="0" destOrd="0" presId="urn:microsoft.com/office/officeart/2008/layout/LinedList"/>
    <dgm:cxn modelId="{DEE9A458-7EC6-43B9-9805-5542F4E7BA38}" type="presParOf" srcId="{B27B7F3F-DE48-420C-8F5C-F18A351E4367}" destId="{3B79B559-BFBA-4300-BBE6-D3F7E7A33670}" srcOrd="1" destOrd="0" presId="urn:microsoft.com/office/officeart/2008/layout/LinedList"/>
    <dgm:cxn modelId="{9BFA03C9-02F9-4702-B6A7-41D39E3691B0}" type="presParOf" srcId="{9A75957A-63C5-4C53-A63B-803FBB163F2C}" destId="{4659CCB6-F295-42A7-B0E8-81C2DA1889E5}" srcOrd="10" destOrd="0" presId="urn:microsoft.com/office/officeart/2008/layout/LinedList"/>
    <dgm:cxn modelId="{51049357-B16C-4B26-874E-EB4135BB9EEE}" type="presParOf" srcId="{9A75957A-63C5-4C53-A63B-803FBB163F2C}" destId="{802A92EA-A4B8-4109-A9D0-C4C070057AA7}" srcOrd="11" destOrd="0" presId="urn:microsoft.com/office/officeart/2008/layout/LinedList"/>
    <dgm:cxn modelId="{4399680F-44FD-464C-BED9-DB6E89D63F04}" type="presParOf" srcId="{802A92EA-A4B8-4109-A9D0-C4C070057AA7}" destId="{765D5660-0F69-4370-B586-F568FAFF48FC}" srcOrd="0" destOrd="0" presId="urn:microsoft.com/office/officeart/2008/layout/LinedList"/>
    <dgm:cxn modelId="{B7B70317-D120-4F66-A86E-28B5A2D7C744}" type="presParOf" srcId="{802A92EA-A4B8-4109-A9D0-C4C070057AA7}" destId="{46E5FBAF-EB12-4AC7-A7E5-6FB0AFD1B8DD}" srcOrd="1" destOrd="0" presId="urn:microsoft.com/office/officeart/2008/layout/LinedList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  <a:ext uri="{96DAC541-7B7A-43D3-8B79-37D633B846F1}">
            <asvg:svgBlip xmlns:asvg="http://schemas.microsoft.com/office/drawing/2016/SVG/main" r:embed="rId2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5CC472-1485-4E0F-9464-F6D3D83DC6B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1141A3-282E-4958-9E26-899CD8790EBF}">
      <dgm:prSet custT="1"/>
      <dgm:spPr/>
      <dgm:t>
        <a:bodyPr/>
        <a:lstStyle/>
        <a:p>
          <a:r>
            <a:rPr lang="pt-PT" sz="2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As tarefas urgentes não implicam muito tempo para a execução, devem ser logo concretizadas.</a:t>
          </a:r>
          <a:endParaRPr lang="en-US" sz="26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193F255-A1A4-422C-AE29-125205EEBBCD}" type="parTrans" cxnId="{33A3CD8E-07C0-471D-9D88-32A8911ECD40}">
      <dgm:prSet/>
      <dgm:spPr/>
      <dgm:t>
        <a:bodyPr/>
        <a:lstStyle/>
        <a:p>
          <a:endParaRPr lang="en-US"/>
        </a:p>
      </dgm:t>
    </dgm:pt>
    <dgm:pt modelId="{B2831E4C-D763-494D-ABE1-3C15B7BCAAAA}" type="sibTrans" cxnId="{33A3CD8E-07C0-471D-9D88-32A8911ECD40}">
      <dgm:prSet/>
      <dgm:spPr/>
      <dgm:t>
        <a:bodyPr/>
        <a:lstStyle/>
        <a:p>
          <a:endParaRPr lang="en-US"/>
        </a:p>
      </dgm:t>
    </dgm:pt>
    <dgm:pt modelId="{7A1CBBCF-78DF-4E15-BAFD-B7EDF69EF298}">
      <dgm:prSet custT="1"/>
      <dgm:spPr/>
      <dgm:t>
        <a:bodyPr/>
        <a:lstStyle/>
        <a:p>
          <a:r>
            <a:rPr lang="pt-PT" sz="2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É aconselhável dedicar mais tempo às tarefas importantes.</a:t>
          </a:r>
          <a:endParaRPr lang="en-US" sz="26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6C625D7-01F1-482E-AE90-F123324BEC69}" type="parTrans" cxnId="{D33164DB-7667-4413-B042-C182F767E6FA}">
      <dgm:prSet/>
      <dgm:spPr/>
      <dgm:t>
        <a:bodyPr/>
        <a:lstStyle/>
        <a:p>
          <a:endParaRPr lang="en-US"/>
        </a:p>
      </dgm:t>
    </dgm:pt>
    <dgm:pt modelId="{BF92277E-2D8E-4054-AEB4-672721D2FF83}" type="sibTrans" cxnId="{D33164DB-7667-4413-B042-C182F767E6FA}">
      <dgm:prSet/>
      <dgm:spPr/>
      <dgm:t>
        <a:bodyPr/>
        <a:lstStyle/>
        <a:p>
          <a:endParaRPr lang="en-US"/>
        </a:p>
      </dgm:t>
    </dgm:pt>
    <dgm:pt modelId="{E652A6DA-2F06-4B8C-AB0B-D0BF2CDB24A7}" type="pres">
      <dgm:prSet presAssocID="{765CC472-1485-4E0F-9464-F6D3D83DC6BF}" presName="root" presStyleCnt="0">
        <dgm:presLayoutVars>
          <dgm:dir/>
          <dgm:resizeHandles val="exact"/>
        </dgm:presLayoutVars>
      </dgm:prSet>
      <dgm:spPr/>
    </dgm:pt>
    <dgm:pt modelId="{E476D874-CE5A-4C9F-B692-5814E11ED03E}" type="pres">
      <dgm:prSet presAssocID="{461141A3-282E-4958-9E26-899CD8790EBF}" presName="compNode" presStyleCnt="0"/>
      <dgm:spPr/>
    </dgm:pt>
    <dgm:pt modelId="{F0B17A80-9B95-4AA5-8282-E946D37CA781}" type="pres">
      <dgm:prSet presAssocID="{461141A3-282E-4958-9E26-899CD8790EBF}" presName="bgRect" presStyleLbl="bgShp" presStyleIdx="0" presStyleCnt="2"/>
      <dgm:spPr/>
    </dgm:pt>
    <dgm:pt modelId="{AE3D4C53-C840-4A03-AD52-C5AF39C590AC}" type="pres">
      <dgm:prSet presAssocID="{461141A3-282E-4958-9E26-899CD8790EB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374D7FCD-DBF4-4027-97AD-554D313A565E}" type="pres">
      <dgm:prSet presAssocID="{461141A3-282E-4958-9E26-899CD8790EBF}" presName="spaceRect" presStyleCnt="0"/>
      <dgm:spPr/>
    </dgm:pt>
    <dgm:pt modelId="{556ECA48-8F3A-4FA9-A6CD-C6437A93A055}" type="pres">
      <dgm:prSet presAssocID="{461141A3-282E-4958-9E26-899CD8790EBF}" presName="parTx" presStyleLbl="revTx" presStyleIdx="0" presStyleCnt="2">
        <dgm:presLayoutVars>
          <dgm:chMax val="0"/>
          <dgm:chPref val="0"/>
        </dgm:presLayoutVars>
      </dgm:prSet>
      <dgm:spPr/>
    </dgm:pt>
    <dgm:pt modelId="{34FCA349-51D8-4A8C-9DBD-523A9B64CA1C}" type="pres">
      <dgm:prSet presAssocID="{B2831E4C-D763-494D-ABE1-3C15B7BCAAAA}" presName="sibTrans" presStyleCnt="0"/>
      <dgm:spPr/>
    </dgm:pt>
    <dgm:pt modelId="{DB09D0F2-6C38-4DE1-AA71-6EB99A95C5AD}" type="pres">
      <dgm:prSet presAssocID="{7A1CBBCF-78DF-4E15-BAFD-B7EDF69EF298}" presName="compNode" presStyleCnt="0"/>
      <dgm:spPr/>
    </dgm:pt>
    <dgm:pt modelId="{A8E6203E-6690-475B-A9F3-B6DF6C52E2D3}" type="pres">
      <dgm:prSet presAssocID="{7A1CBBCF-78DF-4E15-BAFD-B7EDF69EF298}" presName="bgRect" presStyleLbl="bgShp" presStyleIdx="1" presStyleCnt="2"/>
      <dgm:spPr/>
    </dgm:pt>
    <dgm:pt modelId="{7CBBE3C7-8F1D-4512-A161-0B8350F5F998}" type="pres">
      <dgm:prSet presAssocID="{7A1CBBCF-78DF-4E15-BAFD-B7EDF69EF29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22284486-E894-413B-84DE-D391AD823BC2}" type="pres">
      <dgm:prSet presAssocID="{7A1CBBCF-78DF-4E15-BAFD-B7EDF69EF298}" presName="spaceRect" presStyleCnt="0"/>
      <dgm:spPr/>
    </dgm:pt>
    <dgm:pt modelId="{0368D9CE-B54F-4034-8826-EABEE53F5310}" type="pres">
      <dgm:prSet presAssocID="{7A1CBBCF-78DF-4E15-BAFD-B7EDF69EF29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30A965B-1779-43BB-8ADE-6C400E5EF6C2}" type="presOf" srcId="{7A1CBBCF-78DF-4E15-BAFD-B7EDF69EF298}" destId="{0368D9CE-B54F-4034-8826-EABEE53F5310}" srcOrd="0" destOrd="0" presId="urn:microsoft.com/office/officeart/2018/2/layout/IconVerticalSolidList"/>
    <dgm:cxn modelId="{4277B77B-2D04-4D52-8F0B-7FB471767306}" type="presOf" srcId="{765CC472-1485-4E0F-9464-F6D3D83DC6BF}" destId="{E652A6DA-2F06-4B8C-AB0B-D0BF2CDB24A7}" srcOrd="0" destOrd="0" presId="urn:microsoft.com/office/officeart/2018/2/layout/IconVerticalSolidList"/>
    <dgm:cxn modelId="{33A3CD8E-07C0-471D-9D88-32A8911ECD40}" srcId="{765CC472-1485-4E0F-9464-F6D3D83DC6BF}" destId="{461141A3-282E-4958-9E26-899CD8790EBF}" srcOrd="0" destOrd="0" parTransId="{6193F255-A1A4-422C-AE29-125205EEBBCD}" sibTransId="{B2831E4C-D763-494D-ABE1-3C15B7BCAAAA}"/>
    <dgm:cxn modelId="{D33164DB-7667-4413-B042-C182F767E6FA}" srcId="{765CC472-1485-4E0F-9464-F6D3D83DC6BF}" destId="{7A1CBBCF-78DF-4E15-BAFD-B7EDF69EF298}" srcOrd="1" destOrd="0" parTransId="{86C625D7-01F1-482E-AE90-F123324BEC69}" sibTransId="{BF92277E-2D8E-4054-AEB4-672721D2FF83}"/>
    <dgm:cxn modelId="{9A49B9ED-741A-45E7-8156-CECEA21936C8}" type="presOf" srcId="{461141A3-282E-4958-9E26-899CD8790EBF}" destId="{556ECA48-8F3A-4FA9-A6CD-C6437A93A055}" srcOrd="0" destOrd="0" presId="urn:microsoft.com/office/officeart/2018/2/layout/IconVerticalSolidList"/>
    <dgm:cxn modelId="{009C15F1-CBA8-4113-ACD3-B7E5F4843847}" type="presParOf" srcId="{E652A6DA-2F06-4B8C-AB0B-D0BF2CDB24A7}" destId="{E476D874-CE5A-4C9F-B692-5814E11ED03E}" srcOrd="0" destOrd="0" presId="urn:microsoft.com/office/officeart/2018/2/layout/IconVerticalSolidList"/>
    <dgm:cxn modelId="{1B7F616C-0402-4190-9CDE-E0164F456839}" type="presParOf" srcId="{E476D874-CE5A-4C9F-B692-5814E11ED03E}" destId="{F0B17A80-9B95-4AA5-8282-E946D37CA781}" srcOrd="0" destOrd="0" presId="urn:microsoft.com/office/officeart/2018/2/layout/IconVerticalSolidList"/>
    <dgm:cxn modelId="{5CAFF09E-B5EF-44BC-B3CD-1F5964FFAC7A}" type="presParOf" srcId="{E476D874-CE5A-4C9F-B692-5814E11ED03E}" destId="{AE3D4C53-C840-4A03-AD52-C5AF39C590AC}" srcOrd="1" destOrd="0" presId="urn:microsoft.com/office/officeart/2018/2/layout/IconVerticalSolidList"/>
    <dgm:cxn modelId="{8CC9BBDA-1888-4BD9-861E-FC1583673594}" type="presParOf" srcId="{E476D874-CE5A-4C9F-B692-5814E11ED03E}" destId="{374D7FCD-DBF4-4027-97AD-554D313A565E}" srcOrd="2" destOrd="0" presId="urn:microsoft.com/office/officeart/2018/2/layout/IconVerticalSolidList"/>
    <dgm:cxn modelId="{75CDD6C8-0B66-4A8B-B7BB-147FB118A0EB}" type="presParOf" srcId="{E476D874-CE5A-4C9F-B692-5814E11ED03E}" destId="{556ECA48-8F3A-4FA9-A6CD-C6437A93A055}" srcOrd="3" destOrd="0" presId="urn:microsoft.com/office/officeart/2018/2/layout/IconVerticalSolidList"/>
    <dgm:cxn modelId="{C39F7394-71A6-4935-95FE-0B25E57963E1}" type="presParOf" srcId="{E652A6DA-2F06-4B8C-AB0B-D0BF2CDB24A7}" destId="{34FCA349-51D8-4A8C-9DBD-523A9B64CA1C}" srcOrd="1" destOrd="0" presId="urn:microsoft.com/office/officeart/2018/2/layout/IconVerticalSolidList"/>
    <dgm:cxn modelId="{6435A326-2F8B-4B8C-9853-0778C1489689}" type="presParOf" srcId="{E652A6DA-2F06-4B8C-AB0B-D0BF2CDB24A7}" destId="{DB09D0F2-6C38-4DE1-AA71-6EB99A95C5AD}" srcOrd="2" destOrd="0" presId="urn:microsoft.com/office/officeart/2018/2/layout/IconVerticalSolidList"/>
    <dgm:cxn modelId="{B77CBE25-6F9B-4FA5-9F11-26C136A4E2E5}" type="presParOf" srcId="{DB09D0F2-6C38-4DE1-AA71-6EB99A95C5AD}" destId="{A8E6203E-6690-475B-A9F3-B6DF6C52E2D3}" srcOrd="0" destOrd="0" presId="urn:microsoft.com/office/officeart/2018/2/layout/IconVerticalSolidList"/>
    <dgm:cxn modelId="{DB75DC3F-7469-4D87-BCE3-C24504E084D7}" type="presParOf" srcId="{DB09D0F2-6C38-4DE1-AA71-6EB99A95C5AD}" destId="{7CBBE3C7-8F1D-4512-A161-0B8350F5F998}" srcOrd="1" destOrd="0" presId="urn:microsoft.com/office/officeart/2018/2/layout/IconVerticalSolidList"/>
    <dgm:cxn modelId="{E4468146-4A51-4115-815E-F3171D4909F2}" type="presParOf" srcId="{DB09D0F2-6C38-4DE1-AA71-6EB99A95C5AD}" destId="{22284486-E894-413B-84DE-D391AD823BC2}" srcOrd="2" destOrd="0" presId="urn:microsoft.com/office/officeart/2018/2/layout/IconVerticalSolidList"/>
    <dgm:cxn modelId="{98A45666-1398-4D96-858E-97C5A086E575}" type="presParOf" srcId="{DB09D0F2-6C38-4DE1-AA71-6EB99A95C5AD}" destId="{0368D9CE-B54F-4034-8826-EABEE53F53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4BDCD-764E-4B4C-94D1-1A38953091B3}">
      <dsp:nvSpPr>
        <dsp:cNvPr id="0" name=""/>
        <dsp:cNvSpPr/>
      </dsp:nvSpPr>
      <dsp:spPr>
        <a:xfrm>
          <a:off x="-8200" y="8190"/>
          <a:ext cx="7689782" cy="14716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F4302-7060-4E2F-BC59-5FC2491E81AD}">
      <dsp:nvSpPr>
        <dsp:cNvPr id="0" name=""/>
        <dsp:cNvSpPr/>
      </dsp:nvSpPr>
      <dsp:spPr>
        <a:xfrm>
          <a:off x="436976" y="339313"/>
          <a:ext cx="809412" cy="809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6533C-90EC-45CF-A4F5-F975D5CC78CF}">
      <dsp:nvSpPr>
        <dsp:cNvPr id="0" name=""/>
        <dsp:cNvSpPr/>
      </dsp:nvSpPr>
      <dsp:spPr>
        <a:xfrm>
          <a:off x="1671839" y="8190"/>
          <a:ext cx="6026143" cy="1471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51" tIns="155751" rIns="155751" bIns="15575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Estabelecer </a:t>
          </a:r>
          <a:r>
            <a:rPr lang="pt-PT" altLang="pt-PT" sz="20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um plano do trabalho</a:t>
          </a:r>
          <a:r>
            <a:rPr lang="pt-PT" sz="20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 sujeito a monitorização permanente, comparando as mudanças pretendidas com os resultados obtidos, com vista ao objetivo e o rendimento final.</a:t>
          </a:r>
          <a:endParaRPr lang="en-US" sz="20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671839" y="8190"/>
        <a:ext cx="6026143" cy="1471658"/>
      </dsp:txXfrm>
    </dsp:sp>
    <dsp:sp modelId="{9D4DC71E-BCBB-41C2-B43C-C745E0A7AFCE}">
      <dsp:nvSpPr>
        <dsp:cNvPr id="0" name=""/>
        <dsp:cNvSpPr/>
      </dsp:nvSpPr>
      <dsp:spPr>
        <a:xfrm>
          <a:off x="-8200" y="1847764"/>
          <a:ext cx="7689782" cy="14716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7A0BC-9EAD-4CF8-A0EE-91DCE0600408}">
      <dsp:nvSpPr>
        <dsp:cNvPr id="0" name=""/>
        <dsp:cNvSpPr/>
      </dsp:nvSpPr>
      <dsp:spPr>
        <a:xfrm>
          <a:off x="436976" y="2178887"/>
          <a:ext cx="809412" cy="8094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74EB1-8F3F-4552-8895-AC9877E404B8}">
      <dsp:nvSpPr>
        <dsp:cNvPr id="0" name=""/>
        <dsp:cNvSpPr/>
      </dsp:nvSpPr>
      <dsp:spPr>
        <a:xfrm>
          <a:off x="1687135" y="1847764"/>
          <a:ext cx="5995551" cy="1471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51" tIns="155751" rIns="155751" bIns="15575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altLang="pt-PT" sz="2000" b="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Analisar e testar se alguma alternativa de combate ao desperdício de tempo é realmente aplicável e eficaz, se necessários reformular a estratégia inicial.</a:t>
          </a:r>
          <a:endParaRPr lang="en-US" sz="2000" b="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687135" y="1847764"/>
        <a:ext cx="5995551" cy="1471658"/>
      </dsp:txXfrm>
    </dsp:sp>
    <dsp:sp modelId="{9CD86B94-B00D-4B7E-B113-EAA7A79CB04A}">
      <dsp:nvSpPr>
        <dsp:cNvPr id="0" name=""/>
        <dsp:cNvSpPr/>
      </dsp:nvSpPr>
      <dsp:spPr>
        <a:xfrm>
          <a:off x="-8200" y="3687337"/>
          <a:ext cx="7689782" cy="14716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3E53D-9842-422D-818A-8D59CD06C83F}">
      <dsp:nvSpPr>
        <dsp:cNvPr id="0" name=""/>
        <dsp:cNvSpPr/>
      </dsp:nvSpPr>
      <dsp:spPr>
        <a:xfrm>
          <a:off x="436976" y="4018460"/>
          <a:ext cx="809412" cy="809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B7D53-2858-439A-BBC0-DBABDE74362D}">
      <dsp:nvSpPr>
        <dsp:cNvPr id="0" name=""/>
        <dsp:cNvSpPr/>
      </dsp:nvSpPr>
      <dsp:spPr>
        <a:xfrm>
          <a:off x="1691565" y="3687337"/>
          <a:ext cx="5986691" cy="1471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751" tIns="155751" rIns="155751" bIns="15575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Listar estratégias específicas para cada alternativa de combate, prevenindo as causas e evitando as consequências. </a:t>
          </a:r>
          <a:endParaRPr lang="en-US" sz="2000" b="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691565" y="3687337"/>
        <a:ext cx="5986691" cy="1471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73F56-E154-456B-B98A-3E12336B4E0A}">
      <dsp:nvSpPr>
        <dsp:cNvPr id="0" name=""/>
        <dsp:cNvSpPr/>
      </dsp:nvSpPr>
      <dsp:spPr>
        <a:xfrm>
          <a:off x="0" y="1273193"/>
          <a:ext cx="7345362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Estabelecer a prevenção ou eliminação das causas (planos de ação com a equipa).</a:t>
          </a:r>
          <a:endParaRPr lang="en-US" sz="28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9399" y="1332592"/>
        <a:ext cx="7226564" cy="1098002"/>
      </dsp:txXfrm>
    </dsp:sp>
    <dsp:sp modelId="{4A99BBB9-EA6F-43C9-8A85-31C85C5319C1}">
      <dsp:nvSpPr>
        <dsp:cNvPr id="0" name=""/>
        <dsp:cNvSpPr/>
      </dsp:nvSpPr>
      <dsp:spPr>
        <a:xfrm>
          <a:off x="0" y="2677193"/>
          <a:ext cx="7345362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Analisar simultaneamente a viabilidade de implementação das medidas. </a:t>
          </a:r>
          <a:endParaRPr lang="en-US" sz="28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9399" y="2736592"/>
        <a:ext cx="7226564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8514B-27C2-4C90-B3D6-532425F99922}">
      <dsp:nvSpPr>
        <dsp:cNvPr id="0" name=""/>
        <dsp:cNvSpPr/>
      </dsp:nvSpPr>
      <dsp:spPr>
        <a:xfrm>
          <a:off x="0" y="1473"/>
          <a:ext cx="7345362" cy="849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Aplicando o </a:t>
          </a:r>
          <a:r>
            <a:rPr lang="pt-PT" sz="2200" b="1" u="sng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SDT</a:t>
          </a:r>
          <a:r>
            <a:rPr lang="pt-PT" sz="2200" b="1" u="none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pt-PT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= </a:t>
          </a:r>
          <a:r>
            <a:rPr lang="pt-PT" sz="22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Sistema do Domínio do Tempo</a:t>
          </a:r>
          <a:endParaRPr lang="en-US" sz="22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1446" y="42919"/>
        <a:ext cx="7262470" cy="766131"/>
      </dsp:txXfrm>
    </dsp:sp>
    <dsp:sp modelId="{908C97C3-652E-4F99-9292-C6CB55D4BF4C}">
      <dsp:nvSpPr>
        <dsp:cNvPr id="0" name=""/>
        <dsp:cNvSpPr/>
      </dsp:nvSpPr>
      <dsp:spPr>
        <a:xfrm>
          <a:off x="0" y="864516"/>
          <a:ext cx="7345362" cy="849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1º-ANÁLISE DO USO DO TEMPO </a:t>
          </a:r>
          <a:r>
            <a:rPr lang="pt-PT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- analisar o que acontece agora e o que deverá ser mudado.</a:t>
          </a:r>
          <a:endParaRPr lang="en-US" sz="22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1446" y="905962"/>
        <a:ext cx="7262470" cy="766131"/>
      </dsp:txXfrm>
    </dsp:sp>
    <dsp:sp modelId="{F9AE6893-BC4E-4BB0-91FD-FECB8E02561D}">
      <dsp:nvSpPr>
        <dsp:cNvPr id="0" name=""/>
        <dsp:cNvSpPr/>
      </dsp:nvSpPr>
      <dsp:spPr>
        <a:xfrm>
          <a:off x="0" y="1727560"/>
          <a:ext cx="7345362" cy="849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2º-CLARIFICAÇÃO DOS OBJECTIVOS </a:t>
          </a:r>
          <a:r>
            <a:rPr lang="pt-PT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- estabelecer bases de avaliação para melhor uso do tempo.</a:t>
          </a:r>
          <a:endParaRPr lang="en-US" sz="22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1446" y="1769006"/>
        <a:ext cx="7262470" cy="766131"/>
      </dsp:txXfrm>
    </dsp:sp>
    <dsp:sp modelId="{EF3629AA-A76F-44CD-A12D-4E771E687542}">
      <dsp:nvSpPr>
        <dsp:cNvPr id="0" name=""/>
        <dsp:cNvSpPr/>
      </dsp:nvSpPr>
      <dsp:spPr>
        <a:xfrm>
          <a:off x="0" y="2590603"/>
          <a:ext cx="7345362" cy="849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3º -DEFINIÇÃO DE PRIORIDADES </a:t>
          </a:r>
          <a:r>
            <a:rPr lang="pt-PT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- concentração das ações mais importantes e válidas.</a:t>
          </a:r>
          <a:endParaRPr lang="en-US" sz="22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1446" y="2632049"/>
        <a:ext cx="7262470" cy="766131"/>
      </dsp:txXfrm>
    </dsp:sp>
    <dsp:sp modelId="{3F738903-EC87-400D-8C46-EE8C202AB4CA}">
      <dsp:nvSpPr>
        <dsp:cNvPr id="0" name=""/>
        <dsp:cNvSpPr/>
      </dsp:nvSpPr>
      <dsp:spPr>
        <a:xfrm>
          <a:off x="0" y="3453646"/>
          <a:ext cx="7345362" cy="849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4º -PLANEAMENTO DO TEMPO </a:t>
          </a:r>
          <a:r>
            <a:rPr lang="pt-PT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– certificação de que as ações conduzem aos objetivos.</a:t>
          </a:r>
          <a:endParaRPr lang="en-US" sz="22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1446" y="3495092"/>
        <a:ext cx="7262470" cy="766131"/>
      </dsp:txXfrm>
    </dsp:sp>
    <dsp:sp modelId="{80E391A2-07FA-48F1-9FAF-65AA365611FB}">
      <dsp:nvSpPr>
        <dsp:cNvPr id="0" name=""/>
        <dsp:cNvSpPr/>
      </dsp:nvSpPr>
      <dsp:spPr>
        <a:xfrm>
          <a:off x="0" y="4316690"/>
          <a:ext cx="7345362" cy="8490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5º -AVALIAÇÃO DO PROGRESSO/EVOLUÇÃO- </a:t>
          </a:r>
          <a:r>
            <a:rPr lang="pt-PT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verificação se tudo está a andar bem; se não, uso de alternativas.</a:t>
          </a:r>
          <a:endParaRPr lang="en-US" sz="22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1446" y="4358136"/>
        <a:ext cx="7262470" cy="766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9FFFD-07A0-4597-AD91-24EFC86FE7A9}">
      <dsp:nvSpPr>
        <dsp:cNvPr id="0" name=""/>
        <dsp:cNvSpPr/>
      </dsp:nvSpPr>
      <dsp:spPr>
        <a:xfrm>
          <a:off x="-46287" y="869043"/>
          <a:ext cx="7812087" cy="15852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0D8E2-E5AE-4A57-935C-40707A761081}">
      <dsp:nvSpPr>
        <dsp:cNvPr id="0" name=""/>
        <dsp:cNvSpPr/>
      </dsp:nvSpPr>
      <dsp:spPr>
        <a:xfrm>
          <a:off x="433262" y="1225732"/>
          <a:ext cx="871907" cy="8719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9D3B8-C530-491F-9E5F-FBB361966200}">
      <dsp:nvSpPr>
        <dsp:cNvPr id="0" name=""/>
        <dsp:cNvSpPr/>
      </dsp:nvSpPr>
      <dsp:spPr>
        <a:xfrm>
          <a:off x="1784719" y="869043"/>
          <a:ext cx="5977499" cy="158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76" tIns="167776" rIns="167776" bIns="16777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Os </a:t>
          </a:r>
          <a:r>
            <a:rPr lang="pt-PT" sz="22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Objetivos </a:t>
          </a:r>
          <a:r>
            <a:rPr lang="pt-PT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visam orientar as nossas a condutas para a obtenção de resultados, dentro dos prazos previamente estabelecidos.</a:t>
          </a:r>
          <a:endParaRPr lang="en-US" sz="22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784719" y="869043"/>
        <a:ext cx="5977499" cy="1585286"/>
      </dsp:txXfrm>
    </dsp:sp>
    <dsp:sp modelId="{3CE25254-40B9-4799-B463-D5C480BF767C}">
      <dsp:nvSpPr>
        <dsp:cNvPr id="0" name=""/>
        <dsp:cNvSpPr/>
      </dsp:nvSpPr>
      <dsp:spPr>
        <a:xfrm>
          <a:off x="-46287" y="2850651"/>
          <a:ext cx="7812087" cy="15852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C974A-19BE-4C17-B8C0-5B1BAD3D1250}">
      <dsp:nvSpPr>
        <dsp:cNvPr id="0" name=""/>
        <dsp:cNvSpPr/>
      </dsp:nvSpPr>
      <dsp:spPr>
        <a:xfrm>
          <a:off x="433262" y="3207341"/>
          <a:ext cx="871907" cy="8719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B58B0-AEB3-45FE-ACDB-D0FECAB1A22B}">
      <dsp:nvSpPr>
        <dsp:cNvPr id="0" name=""/>
        <dsp:cNvSpPr/>
      </dsp:nvSpPr>
      <dsp:spPr>
        <a:xfrm>
          <a:off x="1784719" y="2850651"/>
          <a:ext cx="3515439" cy="158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76" tIns="167776" rIns="167776" bIns="16777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Funções dos </a:t>
          </a:r>
          <a:br>
            <a:rPr lang="pt-PT" sz="25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</a:br>
          <a:r>
            <a:rPr lang="pt-PT" sz="25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objetivos</a:t>
          </a:r>
          <a:endParaRPr lang="en-US" sz="25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784719" y="2850651"/>
        <a:ext cx="3515439" cy="1585286"/>
      </dsp:txXfrm>
    </dsp:sp>
    <dsp:sp modelId="{55DD8371-610A-4F03-B899-27E50466A5C6}">
      <dsp:nvSpPr>
        <dsp:cNvPr id="0" name=""/>
        <dsp:cNvSpPr/>
      </dsp:nvSpPr>
      <dsp:spPr>
        <a:xfrm>
          <a:off x="5204002" y="2850651"/>
          <a:ext cx="2654371" cy="158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76" tIns="167776" rIns="167776" bIns="16777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Clarificar a informação</a:t>
          </a:r>
          <a:endParaRPr lang="en-US" sz="16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Orientar a ação</a:t>
          </a:r>
          <a:endParaRPr lang="en-US" sz="16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Maior clareza no processo de avaliação</a:t>
          </a:r>
          <a:endParaRPr lang="en-US" sz="16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Maior rentabilidade</a:t>
          </a:r>
          <a:endParaRPr lang="en-US" sz="16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204002" y="2850651"/>
        <a:ext cx="2654371" cy="1585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6D482-F695-4B13-898A-AE2C0F709475}">
      <dsp:nvSpPr>
        <dsp:cNvPr id="0" name=""/>
        <dsp:cNvSpPr/>
      </dsp:nvSpPr>
      <dsp:spPr>
        <a:xfrm>
          <a:off x="0" y="208943"/>
          <a:ext cx="7345362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000" kern="12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Para onde quero ir?</a:t>
          </a:r>
          <a:endParaRPr lang="en-US" sz="3000" kern="12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5125" y="244068"/>
        <a:ext cx="7275112" cy="649299"/>
      </dsp:txXfrm>
    </dsp:sp>
    <dsp:sp modelId="{3F036239-86ED-4E41-BF8A-893B45910F7C}">
      <dsp:nvSpPr>
        <dsp:cNvPr id="0" name=""/>
        <dsp:cNvSpPr/>
      </dsp:nvSpPr>
      <dsp:spPr>
        <a:xfrm>
          <a:off x="0" y="1014893"/>
          <a:ext cx="7345362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0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O que quero realizar? O que devo evitar?</a:t>
          </a:r>
          <a:endParaRPr lang="en-US" sz="30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5125" y="1050018"/>
        <a:ext cx="7275112" cy="649299"/>
      </dsp:txXfrm>
    </dsp:sp>
    <dsp:sp modelId="{FCAF47A4-3F0D-43B0-9B2E-742EF19ECE93}">
      <dsp:nvSpPr>
        <dsp:cNvPr id="0" name=""/>
        <dsp:cNvSpPr/>
      </dsp:nvSpPr>
      <dsp:spPr>
        <a:xfrm>
          <a:off x="0" y="1820843"/>
          <a:ext cx="7345362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000" kern="12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Qual é o resultado final que quero alcançar?</a:t>
          </a:r>
          <a:endParaRPr lang="en-US" sz="3000" kern="12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5125" y="1855968"/>
        <a:ext cx="7275112" cy="649299"/>
      </dsp:txXfrm>
    </dsp:sp>
    <dsp:sp modelId="{BAE4F463-608E-4957-92CF-34D0470F61A9}">
      <dsp:nvSpPr>
        <dsp:cNvPr id="0" name=""/>
        <dsp:cNvSpPr/>
      </dsp:nvSpPr>
      <dsp:spPr>
        <a:xfrm>
          <a:off x="0" y="2626793"/>
          <a:ext cx="7345362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000" kern="12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Em que prazo pretendo atingi-lo?</a:t>
          </a:r>
          <a:endParaRPr lang="en-US" sz="3000" kern="12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5125" y="2661918"/>
        <a:ext cx="7275112" cy="649299"/>
      </dsp:txXfrm>
    </dsp:sp>
    <dsp:sp modelId="{7C0D7716-00AB-4155-9C1A-6DA60F5D49DA}">
      <dsp:nvSpPr>
        <dsp:cNvPr id="0" name=""/>
        <dsp:cNvSpPr/>
      </dsp:nvSpPr>
      <dsp:spPr>
        <a:xfrm>
          <a:off x="0" y="3432743"/>
          <a:ext cx="7345362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000" kern="120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Que condições tenho que respeitar?</a:t>
          </a:r>
          <a:endParaRPr lang="en-US" sz="3000" kern="12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5125" y="3467868"/>
        <a:ext cx="7275112" cy="649299"/>
      </dsp:txXfrm>
    </dsp:sp>
    <dsp:sp modelId="{F361DA56-2D16-498A-8F2C-3AA6E7F15664}">
      <dsp:nvSpPr>
        <dsp:cNvPr id="0" name=""/>
        <dsp:cNvSpPr/>
      </dsp:nvSpPr>
      <dsp:spPr>
        <a:xfrm>
          <a:off x="0" y="4238693"/>
          <a:ext cx="7345362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0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De que apoios necessito?</a:t>
          </a:r>
          <a:endParaRPr lang="en-US" sz="30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5125" y="4273818"/>
        <a:ext cx="7275112" cy="6492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5BCC9-DC79-4103-A1DD-19CB53A99BA6}">
      <dsp:nvSpPr>
        <dsp:cNvPr id="0" name=""/>
        <dsp:cNvSpPr/>
      </dsp:nvSpPr>
      <dsp:spPr>
        <a:xfrm>
          <a:off x="0" y="4665"/>
          <a:ext cx="7345362" cy="9927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4848B-2A18-48A0-A328-8D606452EB17}">
      <dsp:nvSpPr>
        <dsp:cNvPr id="0" name=""/>
        <dsp:cNvSpPr/>
      </dsp:nvSpPr>
      <dsp:spPr>
        <a:xfrm>
          <a:off x="300319" y="228043"/>
          <a:ext cx="546568" cy="54603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24297-5FB9-4C39-904F-829050F2B42E}">
      <dsp:nvSpPr>
        <dsp:cNvPr id="0" name=""/>
        <dsp:cNvSpPr/>
      </dsp:nvSpPr>
      <dsp:spPr>
        <a:xfrm>
          <a:off x="1147206" y="4665"/>
          <a:ext cx="6146327" cy="108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21" tIns="114921" rIns="114921" bIns="114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Considerar o dia, a semana, o mês e o ano. </a:t>
          </a:r>
          <a:endParaRPr lang="en-US" sz="22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147206" y="4665"/>
        <a:ext cx="6146327" cy="1085864"/>
      </dsp:txXfrm>
    </dsp:sp>
    <dsp:sp modelId="{70B827C8-6ECC-4865-8AD5-2416F5DB831D}">
      <dsp:nvSpPr>
        <dsp:cNvPr id="0" name=""/>
        <dsp:cNvSpPr/>
      </dsp:nvSpPr>
      <dsp:spPr>
        <a:xfrm>
          <a:off x="0" y="1361996"/>
          <a:ext cx="7345362" cy="9927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690D3-9A51-4F9A-82FE-600AE285F7F0}">
      <dsp:nvSpPr>
        <dsp:cNvPr id="0" name=""/>
        <dsp:cNvSpPr/>
      </dsp:nvSpPr>
      <dsp:spPr>
        <a:xfrm>
          <a:off x="300319" y="1585373"/>
          <a:ext cx="546568" cy="5460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56DAA-4DC6-43CE-8684-EAFC37DC79C5}">
      <dsp:nvSpPr>
        <dsp:cNvPr id="0" name=""/>
        <dsp:cNvSpPr/>
      </dsp:nvSpPr>
      <dsp:spPr>
        <a:xfrm>
          <a:off x="1147206" y="1361996"/>
          <a:ext cx="6146327" cy="108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21" tIns="114921" rIns="114921" bIns="114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Prever os compromissos e obrigações fixas de curto, médio e longo prazo.</a:t>
          </a:r>
          <a:endParaRPr lang="en-US" sz="22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147206" y="1361996"/>
        <a:ext cx="6146327" cy="1085864"/>
      </dsp:txXfrm>
    </dsp:sp>
    <dsp:sp modelId="{CFE2B69A-C2E9-4D35-A0B1-C927CAAC6657}">
      <dsp:nvSpPr>
        <dsp:cNvPr id="0" name=""/>
        <dsp:cNvSpPr/>
      </dsp:nvSpPr>
      <dsp:spPr>
        <a:xfrm>
          <a:off x="0" y="2719326"/>
          <a:ext cx="7345362" cy="9927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D047-52B0-45CE-AC12-E32C135E2C2F}">
      <dsp:nvSpPr>
        <dsp:cNvPr id="0" name=""/>
        <dsp:cNvSpPr/>
      </dsp:nvSpPr>
      <dsp:spPr>
        <a:xfrm>
          <a:off x="300319" y="2942704"/>
          <a:ext cx="546568" cy="54603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DF7D0-E12E-4045-A37A-718E32453631}">
      <dsp:nvSpPr>
        <dsp:cNvPr id="0" name=""/>
        <dsp:cNvSpPr/>
      </dsp:nvSpPr>
      <dsp:spPr>
        <a:xfrm>
          <a:off x="1147206" y="2719326"/>
          <a:ext cx="6146327" cy="108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21" tIns="114921" rIns="114921" bIns="114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Reservar, sistematicamente, tempo para a reflexão e para o trabalho solitário.</a:t>
          </a:r>
          <a:endParaRPr lang="en-US" sz="22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147206" y="2719326"/>
        <a:ext cx="6146327" cy="1085864"/>
      </dsp:txXfrm>
    </dsp:sp>
    <dsp:sp modelId="{38728AC3-F2BB-4E00-BA7A-BE9206C12971}">
      <dsp:nvSpPr>
        <dsp:cNvPr id="0" name=""/>
        <dsp:cNvSpPr/>
      </dsp:nvSpPr>
      <dsp:spPr>
        <a:xfrm>
          <a:off x="0" y="4076657"/>
          <a:ext cx="7345362" cy="9927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BA628-B409-4280-923E-D2BB73EAD65C}">
      <dsp:nvSpPr>
        <dsp:cNvPr id="0" name=""/>
        <dsp:cNvSpPr/>
      </dsp:nvSpPr>
      <dsp:spPr>
        <a:xfrm>
          <a:off x="300612" y="4300034"/>
          <a:ext cx="546568" cy="54603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39C49-C678-465C-9CA9-154D5B87CF4B}">
      <dsp:nvSpPr>
        <dsp:cNvPr id="0" name=""/>
        <dsp:cNvSpPr/>
      </dsp:nvSpPr>
      <dsp:spPr>
        <a:xfrm>
          <a:off x="1147793" y="4076657"/>
          <a:ext cx="6089962" cy="108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21" tIns="114921" rIns="114921" bIns="114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Utilizar grelhas / fichas de planeamento que permitam uma fácil leitura. Se lhe der jeito, use símbolos e cores.</a:t>
          </a:r>
          <a:endParaRPr lang="en-US" sz="22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147793" y="4076657"/>
        <a:ext cx="6089962" cy="10858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105A1-2600-417B-9684-0516A19C2B3A}">
      <dsp:nvSpPr>
        <dsp:cNvPr id="0" name=""/>
        <dsp:cNvSpPr/>
      </dsp:nvSpPr>
      <dsp:spPr>
        <a:xfrm>
          <a:off x="0" y="3502"/>
          <a:ext cx="8150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5C04C-2788-44AA-8D8D-AA0AF85B8B80}">
      <dsp:nvSpPr>
        <dsp:cNvPr id="0" name=""/>
        <dsp:cNvSpPr/>
      </dsp:nvSpPr>
      <dsp:spPr>
        <a:xfrm>
          <a:off x="0" y="3502"/>
          <a:ext cx="8150668" cy="75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0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Agrupar as atividades relacionadas.</a:t>
          </a:r>
          <a:endParaRPr lang="en-US" sz="30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3502"/>
        <a:ext cx="8150668" cy="759223"/>
      </dsp:txXfrm>
    </dsp:sp>
    <dsp:sp modelId="{CBDADA88-282D-4028-904E-062C150505E2}">
      <dsp:nvSpPr>
        <dsp:cNvPr id="0" name=""/>
        <dsp:cNvSpPr/>
      </dsp:nvSpPr>
      <dsp:spPr>
        <a:xfrm>
          <a:off x="0" y="762725"/>
          <a:ext cx="8150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1F1C8-F5A7-4ED0-8335-DB25143A65A0}">
      <dsp:nvSpPr>
        <dsp:cNvPr id="0" name=""/>
        <dsp:cNvSpPr/>
      </dsp:nvSpPr>
      <dsp:spPr>
        <a:xfrm>
          <a:off x="0" y="762725"/>
          <a:ext cx="8142708" cy="103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Reservar tempo para pensar (seja flexível – não é possível ocupar o tempo todo). Deverá planear apenas cerca de 60% do seu tempo de trabalho,  deixando os restantes 40% para os imprevistos.</a:t>
          </a:r>
          <a:endParaRPr lang="en-US" sz="18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762725"/>
        <a:ext cx="8142708" cy="1030303"/>
      </dsp:txXfrm>
    </dsp:sp>
    <dsp:sp modelId="{CA56A070-7B4F-4A62-A2C0-61B8C372C07C}">
      <dsp:nvSpPr>
        <dsp:cNvPr id="0" name=""/>
        <dsp:cNvSpPr/>
      </dsp:nvSpPr>
      <dsp:spPr>
        <a:xfrm>
          <a:off x="0" y="1793029"/>
          <a:ext cx="8150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428E2-90EA-4D20-A3E3-991B8090BE62}">
      <dsp:nvSpPr>
        <dsp:cNvPr id="0" name=""/>
        <dsp:cNvSpPr/>
      </dsp:nvSpPr>
      <dsp:spPr>
        <a:xfrm>
          <a:off x="0" y="1793029"/>
          <a:ext cx="8150668" cy="539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Tornar rentável o espaço entre acontecimentos.</a:t>
          </a:r>
          <a:endParaRPr lang="en-US" sz="18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1793029"/>
        <a:ext cx="8150668" cy="539777"/>
      </dsp:txXfrm>
    </dsp:sp>
    <dsp:sp modelId="{35F7A81B-E7F0-4E33-BE10-9087A566A82B}">
      <dsp:nvSpPr>
        <dsp:cNvPr id="0" name=""/>
        <dsp:cNvSpPr/>
      </dsp:nvSpPr>
      <dsp:spPr>
        <a:xfrm>
          <a:off x="0" y="2332806"/>
          <a:ext cx="8150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2CCFA-A597-499F-8B65-02A84B3C689C}">
      <dsp:nvSpPr>
        <dsp:cNvPr id="0" name=""/>
        <dsp:cNvSpPr/>
      </dsp:nvSpPr>
      <dsp:spPr>
        <a:xfrm>
          <a:off x="0" y="2332806"/>
          <a:ext cx="8150668" cy="75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Centrar-se nos objetivos e resultados a atingir.</a:t>
          </a:r>
          <a:endParaRPr lang="en-US" sz="18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2332806"/>
        <a:ext cx="8150668" cy="759223"/>
      </dsp:txXfrm>
    </dsp:sp>
    <dsp:sp modelId="{222A5416-4033-47D7-BBF0-4E7DA3F171B6}">
      <dsp:nvSpPr>
        <dsp:cNvPr id="0" name=""/>
        <dsp:cNvSpPr/>
      </dsp:nvSpPr>
      <dsp:spPr>
        <a:xfrm>
          <a:off x="0" y="3092029"/>
          <a:ext cx="8150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34845-882F-477A-83AB-0EE7DE8CA03F}">
      <dsp:nvSpPr>
        <dsp:cNvPr id="0" name=""/>
        <dsp:cNvSpPr/>
      </dsp:nvSpPr>
      <dsp:spPr>
        <a:xfrm>
          <a:off x="0" y="3092029"/>
          <a:ext cx="8142708" cy="151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Planear os assuntos mais importantes nos períodos do dia em que a sua energia e concentração estão mais elevadas (reserve a parte da tarde para as tarefas de rotina, período do dia em que um grande número de pessoas já revela uma menor capacidade de concentração).</a:t>
          </a:r>
          <a:endParaRPr lang="en-US" sz="18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3092029"/>
        <a:ext cx="8142708" cy="1516191"/>
      </dsp:txXfrm>
    </dsp:sp>
    <dsp:sp modelId="{4659CCB6-F295-42A7-B0E8-81C2DA1889E5}">
      <dsp:nvSpPr>
        <dsp:cNvPr id="0" name=""/>
        <dsp:cNvSpPr/>
      </dsp:nvSpPr>
      <dsp:spPr>
        <a:xfrm>
          <a:off x="0" y="4608221"/>
          <a:ext cx="8150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D5660-0F69-4370-B586-F568FAFF48FC}">
      <dsp:nvSpPr>
        <dsp:cNvPr id="0" name=""/>
        <dsp:cNvSpPr/>
      </dsp:nvSpPr>
      <dsp:spPr>
        <a:xfrm>
          <a:off x="0" y="4608221"/>
          <a:ext cx="8150668" cy="759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• Utilizar os últimos minutos no seu local de trabalho para planear o dia seguinte, na medida em que tal lhe permitirá rever o dia que acaba.</a:t>
          </a:r>
          <a:endParaRPr lang="en-US" sz="18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4608221"/>
        <a:ext cx="8150668" cy="7592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17A80-9B95-4AA5-8282-E946D37CA781}">
      <dsp:nvSpPr>
        <dsp:cNvPr id="0" name=""/>
        <dsp:cNvSpPr/>
      </dsp:nvSpPr>
      <dsp:spPr>
        <a:xfrm>
          <a:off x="0" y="839667"/>
          <a:ext cx="7345362" cy="15501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D4C53-C840-4A03-AD52-C5AF39C590AC}">
      <dsp:nvSpPr>
        <dsp:cNvPr id="0" name=""/>
        <dsp:cNvSpPr/>
      </dsp:nvSpPr>
      <dsp:spPr>
        <a:xfrm>
          <a:off x="468922" y="1188453"/>
          <a:ext cx="852585" cy="8525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ECA48-8F3A-4FA9-A6CD-C6437A93A055}">
      <dsp:nvSpPr>
        <dsp:cNvPr id="0" name=""/>
        <dsp:cNvSpPr/>
      </dsp:nvSpPr>
      <dsp:spPr>
        <a:xfrm>
          <a:off x="1790430" y="839667"/>
          <a:ext cx="5554931" cy="155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8" tIns="164058" rIns="164058" bIns="164058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6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As tarefas urgentes não implicam muito tempo para a execução, devem ser logo concretizadas.</a:t>
          </a:r>
          <a:endParaRPr lang="en-US" sz="26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790430" y="839667"/>
        <a:ext cx="5554931" cy="1550156"/>
      </dsp:txXfrm>
    </dsp:sp>
    <dsp:sp modelId="{A8E6203E-6690-475B-A9F3-B6DF6C52E2D3}">
      <dsp:nvSpPr>
        <dsp:cNvPr id="0" name=""/>
        <dsp:cNvSpPr/>
      </dsp:nvSpPr>
      <dsp:spPr>
        <a:xfrm>
          <a:off x="0" y="2777363"/>
          <a:ext cx="7345362" cy="15501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BE3C7-8F1D-4512-A161-0B8350F5F998}">
      <dsp:nvSpPr>
        <dsp:cNvPr id="0" name=""/>
        <dsp:cNvSpPr/>
      </dsp:nvSpPr>
      <dsp:spPr>
        <a:xfrm>
          <a:off x="468922" y="3126148"/>
          <a:ext cx="852585" cy="8525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8D9CE-B54F-4034-8826-EABEE53F5310}">
      <dsp:nvSpPr>
        <dsp:cNvPr id="0" name=""/>
        <dsp:cNvSpPr/>
      </dsp:nvSpPr>
      <dsp:spPr>
        <a:xfrm>
          <a:off x="1790430" y="2777363"/>
          <a:ext cx="5554931" cy="155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058" tIns="164058" rIns="164058" bIns="164058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6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É aconselhável dedicar mais tempo às tarefas importantes.</a:t>
          </a:r>
          <a:endParaRPr lang="en-US" sz="26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790430" y="2777363"/>
        <a:ext cx="5554931" cy="1550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ED61B5B0-0F3F-4574-AC4A-4D715ADD4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2F0A1CE-6ACE-4ED5-A8B3-171E652972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295F6F-9D17-467D-9316-0909D7FB1A10}" type="datetime1">
              <a:rPr lang="pt-PT" smtClean="0"/>
              <a:t>01/11/2023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0938E9B5-B968-4629-B4B4-F2F9B488BA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FFB0D94-2D20-439D-B7D0-A1C2405FFD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B70B9B7-785A-4976-B902-CA7EFE182F3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0544825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D6FE60-E5B0-4357-826E-B8A162CEE104}" type="datetime1">
              <a:rPr lang="pt-PT" smtClean="0"/>
              <a:t>01/11/2023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/>
              <a:t>Clique para editar os Estilos de título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7A5702-C22C-4453-948F-F1BC33F661B3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875966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C7A5702-C22C-4453-948F-F1BC33F661B3}" type="slidenum">
              <a:rPr lang="pt-PT" smtClean="0"/>
              <a:t>12</a:t>
            </a:fld>
            <a:endParaRPr lang="pt-PT" dirty="0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8E4B099-744F-4813-948D-A5000662C5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9C28805-46F2-4BCA-9499-832880A4650B}" type="datetime1">
              <a:rPr lang="pt-PT" smtClean="0"/>
              <a:t>01/11/2023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6540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C7A5702-C22C-4453-948F-F1BC33F661B3}" type="slidenum">
              <a:rPr lang="pt-PT" smtClean="0"/>
              <a:t>13</a:t>
            </a:fld>
            <a:endParaRPr lang="pt-PT" dirty="0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8E4B099-744F-4813-948D-A5000662C5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9C28805-46F2-4BCA-9499-832880A4650B}" type="datetime1">
              <a:rPr lang="pt-PT" smtClean="0"/>
              <a:t>01/11/2023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1153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a Imagem do Diapositivo 1">
            <a:extLst>
              <a:ext uri="{FF2B5EF4-FFF2-40B4-BE49-F238E27FC236}">
                <a16:creationId xmlns:a16="http://schemas.microsoft.com/office/drawing/2014/main" id="{6693763D-ACD1-C7FD-D29C-F82C1F21C2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Marcador de Posição de Notas 2">
            <a:extLst>
              <a:ext uri="{FF2B5EF4-FFF2-40B4-BE49-F238E27FC236}">
                <a16:creationId xmlns:a16="http://schemas.microsoft.com/office/drawing/2014/main" id="{8DA6EE77-ACBD-406A-86FB-9060C7CDD1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55300" name="Marcador de Posição do Número do Diapositivo 3">
            <a:extLst>
              <a:ext uri="{FF2B5EF4-FFF2-40B4-BE49-F238E27FC236}">
                <a16:creationId xmlns:a16="http://schemas.microsoft.com/office/drawing/2014/main" id="{B2A9DEC9-2F49-5A4E-557B-46978F241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1CDD275-2466-491A-AC5C-A19FF44ADEA3}" type="slidenum">
              <a:rPr lang="pt-PT" altLang="pt-PT" sz="1200" smtClean="0">
                <a:latin typeface="Arial" panose="020B0604020202020204" pitchFamily="34" charset="0"/>
              </a:rPr>
              <a:pPr/>
              <a:t>25</a:t>
            </a:fld>
            <a:endParaRPr lang="pt-PT" altLang="pt-P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Posição da Imagem do Diapositivo 1">
            <a:extLst>
              <a:ext uri="{FF2B5EF4-FFF2-40B4-BE49-F238E27FC236}">
                <a16:creationId xmlns:a16="http://schemas.microsoft.com/office/drawing/2014/main" id="{BA5ECA87-D74A-CC3F-F856-6BBD8C6991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Marcador de Posição de Notas 2">
            <a:extLst>
              <a:ext uri="{FF2B5EF4-FFF2-40B4-BE49-F238E27FC236}">
                <a16:creationId xmlns:a16="http://schemas.microsoft.com/office/drawing/2014/main" id="{7B6D647D-DF4A-2AAA-3913-0488F5292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57348" name="Marcador de Posição do Número do Diapositivo 3">
            <a:extLst>
              <a:ext uri="{FF2B5EF4-FFF2-40B4-BE49-F238E27FC236}">
                <a16:creationId xmlns:a16="http://schemas.microsoft.com/office/drawing/2014/main" id="{F761D86E-5367-1BF9-7D64-0E560B0F9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2546D6B-A804-4B63-A44D-7DFBD1C2D7D6}" type="slidenum">
              <a:rPr lang="pt-PT" altLang="pt-PT" sz="1200" smtClean="0">
                <a:latin typeface="Arial" panose="020B0604020202020204" pitchFamily="34" charset="0"/>
              </a:rPr>
              <a:pPr/>
              <a:t>26</a:t>
            </a:fld>
            <a:endParaRPr lang="pt-PT" altLang="pt-P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çã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a Imagem 10">
            <a:extLst>
              <a:ext uri="{FF2B5EF4-FFF2-40B4-BE49-F238E27FC236}">
                <a16:creationId xmlns:a16="http://schemas.microsoft.com/office/drawing/2014/main" id="{72A1732B-C8F7-496B-B4AB-6659528C6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5" y="-1"/>
            <a:ext cx="12190475" cy="6872401"/>
          </a:xfrm>
          <a:custGeom>
            <a:avLst/>
            <a:gdLst>
              <a:gd name="connsiteX0" fmla="*/ 0 w 12190475"/>
              <a:gd name="connsiteY0" fmla="*/ 1 h 6872401"/>
              <a:gd name="connsiteX1" fmla="*/ 882143 w 12190475"/>
              <a:gd name="connsiteY1" fmla="*/ 1 h 6872401"/>
              <a:gd name="connsiteX2" fmla="*/ 882143 w 12190475"/>
              <a:gd name="connsiteY2" fmla="*/ 6858001 h 6872401"/>
              <a:gd name="connsiteX3" fmla="*/ 0 w 12190475"/>
              <a:gd name="connsiteY3" fmla="*/ 6858001 h 6872401"/>
              <a:gd name="connsiteX4" fmla="*/ 914779 w 12190475"/>
              <a:gd name="connsiteY4" fmla="*/ 0 h 6872401"/>
              <a:gd name="connsiteX5" fmla="*/ 12187424 w 12190475"/>
              <a:gd name="connsiteY5" fmla="*/ 0 h 6872401"/>
              <a:gd name="connsiteX6" fmla="*/ 12187424 w 12190475"/>
              <a:gd name="connsiteY6" fmla="*/ 4010026 h 6872401"/>
              <a:gd name="connsiteX7" fmla="*/ 12188888 w 12190475"/>
              <a:gd name="connsiteY7" fmla="*/ 4010026 h 6872401"/>
              <a:gd name="connsiteX8" fmla="*/ 12188888 w 12190475"/>
              <a:gd name="connsiteY8" fmla="*/ 4796346 h 6872401"/>
              <a:gd name="connsiteX9" fmla="*/ 12190475 w 12190475"/>
              <a:gd name="connsiteY9" fmla="*/ 4796346 h 6872401"/>
              <a:gd name="connsiteX10" fmla="*/ 12190475 w 12190475"/>
              <a:gd name="connsiteY10" fmla="*/ 6872401 h 6872401"/>
              <a:gd name="connsiteX11" fmla="*/ 908622 w 12190475"/>
              <a:gd name="connsiteY11" fmla="*/ 6872401 h 6872401"/>
              <a:gd name="connsiteX12" fmla="*/ 908622 w 12190475"/>
              <a:gd name="connsiteY12" fmla="*/ 4796346 h 6872401"/>
              <a:gd name="connsiteX13" fmla="*/ 4530441 w 12190475"/>
              <a:gd name="connsiteY13" fmla="*/ 4796346 h 6872401"/>
              <a:gd name="connsiteX14" fmla="*/ 4530441 w 12190475"/>
              <a:gd name="connsiteY14" fmla="*/ 4772181 h 6872401"/>
              <a:gd name="connsiteX15" fmla="*/ 914779 w 12190475"/>
              <a:gd name="connsiteY15" fmla="*/ 4772181 h 68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0475" h="6872401">
                <a:moveTo>
                  <a:pt x="0" y="1"/>
                </a:moveTo>
                <a:lnTo>
                  <a:pt x="882143" y="1"/>
                </a:lnTo>
                <a:lnTo>
                  <a:pt x="882143" y="6858001"/>
                </a:lnTo>
                <a:lnTo>
                  <a:pt x="0" y="6858001"/>
                </a:lnTo>
                <a:close/>
                <a:moveTo>
                  <a:pt x="914779" y="0"/>
                </a:moveTo>
                <a:lnTo>
                  <a:pt x="12187424" y="0"/>
                </a:lnTo>
                <a:lnTo>
                  <a:pt x="12187424" y="4010026"/>
                </a:lnTo>
                <a:lnTo>
                  <a:pt x="12188888" y="4010026"/>
                </a:lnTo>
                <a:lnTo>
                  <a:pt x="12188888" y="4796346"/>
                </a:lnTo>
                <a:lnTo>
                  <a:pt x="12190475" y="4796346"/>
                </a:lnTo>
                <a:lnTo>
                  <a:pt x="12190475" y="6872401"/>
                </a:lnTo>
                <a:lnTo>
                  <a:pt x="908622" y="6872401"/>
                </a:lnTo>
                <a:lnTo>
                  <a:pt x="908622" y="4796346"/>
                </a:lnTo>
                <a:lnTo>
                  <a:pt x="4530441" y="4796346"/>
                </a:lnTo>
                <a:lnTo>
                  <a:pt x="4530441" y="4772181"/>
                </a:lnTo>
                <a:lnTo>
                  <a:pt x="914779" y="477218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3611675" cy="4773251"/>
          </a:xfrm>
          <a:solidFill>
            <a:schemeClr val="tx1">
              <a:alpha val="40000"/>
            </a:schemeClr>
          </a:solidFill>
        </p:spPr>
        <p:txBody>
          <a:bodyPr tIns="320040" rtlCol="0" anchor="t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pPr rtl="0"/>
            <a:r>
              <a:rPr lang="pt-PT">
                <a:solidFill>
                  <a:schemeClr val="bg2"/>
                </a:solidFill>
              </a:rPr>
              <a:t>Clique para editar o estilo de título do Modelo Global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13" name="Subtítulo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9" y="4787654"/>
            <a:ext cx="3611662" cy="2070345"/>
          </a:xfrm>
          <a:solidFill>
            <a:schemeClr val="tx1">
              <a:alpha val="40000"/>
            </a:schemeClr>
          </a:solidFill>
        </p:spPr>
        <p:txBody>
          <a:bodyPr tIns="365760" rtlCol="0">
            <a:normAutofit/>
          </a:bodyPr>
          <a:lstStyle>
            <a:lvl1pPr marL="36576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 rtl="0">
              <a:lnSpc>
                <a:spcPct val="120000"/>
              </a:lnSpc>
            </a:pPr>
            <a:r>
              <a:rPr lang="pt-PT" sz="2000">
                <a:solidFill>
                  <a:schemeClr val="bg2">
                    <a:alpha val="56000"/>
                  </a:schemeClr>
                </a:solidFill>
              </a:rPr>
              <a:t>Clique para editar o estilo de subtítulo do Modelo Global</a:t>
            </a:r>
            <a:endParaRPr lang="pt-PT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8A879B96-0338-4E65-BB51-C23BF0605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4787656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CA5CD497-6186-406A-B1EF-7A2024CA8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6" y="4780453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39904603-E089-46F5-87D5-E0983BAD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7" y="-7203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údo em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3429000" cy="61595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3429000" cy="3011476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1229" y="1782751"/>
            <a:ext cx="3429000" cy="61595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1229" y="2497126"/>
            <a:ext cx="3429000" cy="3011476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</a:p>
        </p:txBody>
      </p:sp>
      <p:sp>
        <p:nvSpPr>
          <p:cNvPr id="11" name="Marcador de Posição do Texto 4">
            <a:extLst>
              <a:ext uri="{FF2B5EF4-FFF2-40B4-BE49-F238E27FC236}">
                <a16:creationId xmlns:a16="http://schemas.microsoft.com/office/drawing/2014/main" id="{A9AC7104-83A4-4778-B422-65C329380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9661" y="1792224"/>
            <a:ext cx="3429000" cy="61595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12" name="Marcador de Posição de Conteúdo 5">
            <a:extLst>
              <a:ext uri="{FF2B5EF4-FFF2-40B4-BE49-F238E27FC236}">
                <a16:creationId xmlns:a16="http://schemas.microsoft.com/office/drawing/2014/main" id="{3D9010FA-B494-44F4-87EE-F9AA522626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9661" y="2505456"/>
            <a:ext cx="3429000" cy="3011476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pt-PT" dirty="0"/>
          </a:p>
        </p:txBody>
      </p:sp>
      <p:sp>
        <p:nvSpPr>
          <p:cNvPr id="14" name="Marcador de Posição da Data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/>
          </a:p>
        </p:txBody>
      </p:sp>
      <p:sp>
        <p:nvSpPr>
          <p:cNvPr id="15" name="Marcador de Posição do Rodapé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Texto de Rodapé de Exemplo</a:t>
            </a:r>
          </a:p>
        </p:txBody>
      </p: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930E56EE-505D-4420-971C-982EA4EF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957999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Posição do Número do Diapositivo 5">
            <a:extLst>
              <a:ext uri="{FF2B5EF4-FFF2-40B4-BE49-F238E27FC236}">
                <a16:creationId xmlns:a16="http://schemas.microsoft.com/office/drawing/2014/main" id="{B0EB13C5-C98D-4847-ABF3-6D98B8E5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148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5">
            <a:extLst>
              <a:ext uri="{FF2B5EF4-FFF2-40B4-BE49-F238E27FC236}">
                <a16:creationId xmlns:a16="http://schemas.microsoft.com/office/drawing/2014/main" id="{EF80CB87-A239-40AE-85FA-01D245F19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23704B0-67D9-4193-9064-08E51EDDF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752955"/>
          </a:xfrm>
        </p:spPr>
        <p:txBody>
          <a:bodyPr wrap="square" rtlCol="0" anchor="t" anchorCtr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31FB0A3F-5AFA-420D-965E-C72D1EB23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194280"/>
            <a:ext cx="7381875" cy="4322275"/>
          </a:xfrm>
        </p:spPr>
        <p:txBody>
          <a:bodyPr rtlCol="0">
            <a:normAutofit/>
          </a:bodyPr>
          <a:lstStyle/>
          <a:p>
            <a:pPr rtl="0"/>
            <a:r>
              <a:rPr lang="pt-PT"/>
              <a:t>Clique para editar o estilo de subtítulo do Modelo Global</a:t>
            </a:r>
            <a:endParaRPr lang="pt-PT" dirty="0"/>
          </a:p>
        </p:txBody>
      </p:sp>
      <p:sp>
        <p:nvSpPr>
          <p:cNvPr id="13" name="Marcador de Posição da Data 3">
            <a:extLst>
              <a:ext uri="{FF2B5EF4-FFF2-40B4-BE49-F238E27FC236}">
                <a16:creationId xmlns:a16="http://schemas.microsoft.com/office/drawing/2014/main" id="{DC9C25CB-DEDF-46B3-BF33-CDFD2C6F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rtlCol="0"/>
          <a:lstStyle/>
          <a:p>
            <a:pPr rtl="0"/>
            <a:r>
              <a:rPr lang="pt-PT">
                <a:latin typeface="+mn-lt"/>
              </a:rPr>
              <a:t>Domingo, 7 de fevereiro de 20XX</a:t>
            </a:r>
            <a:endParaRPr lang="pt-PT" dirty="0">
              <a:latin typeface="+mn-lt"/>
            </a:endParaRPr>
          </a:p>
        </p:txBody>
      </p:sp>
      <p:sp>
        <p:nvSpPr>
          <p:cNvPr id="14" name="Marcador de Posição do Rodapé 4">
            <a:extLst>
              <a:ext uri="{FF2B5EF4-FFF2-40B4-BE49-F238E27FC236}">
                <a16:creationId xmlns:a16="http://schemas.microsoft.com/office/drawing/2014/main" id="{62BE3C0D-3A0F-4F87-A282-B89DF405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 rtlCol="0"/>
          <a:lstStyle/>
          <a:p>
            <a:pPr rtl="0"/>
            <a:r>
              <a:rPr lang="pt-PT">
                <a:latin typeface="+mn-lt"/>
              </a:rPr>
              <a:t>Texto de Rodapé de Exemplo</a:t>
            </a:r>
          </a:p>
        </p:txBody>
      </p: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0C3CF370-38A0-483A-B54B-2E069363D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91513" y="0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F136BBA0-0536-4889-8887-301D33F3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osição do Número do Diapositivo 5">
            <a:extLst>
              <a:ext uri="{FF2B5EF4-FFF2-40B4-BE49-F238E27FC236}">
                <a16:creationId xmlns:a16="http://schemas.microsoft.com/office/drawing/2014/main" id="{9E301FA2-804E-463C-AF86-C73F697A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3026BB2-A295-414E-A22B-85305E999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3608" y="0"/>
            <a:ext cx="3904488" cy="5961888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1222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clus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tângulo 7">
            <a:extLst>
              <a:ext uri="{FF2B5EF4-FFF2-40B4-BE49-F238E27FC236}">
                <a16:creationId xmlns:a16="http://schemas.microsoft.com/office/drawing/2014/main" id="{6F0094CF-2871-4DDF-AC40-0C19BEA25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0A5715-1FF7-4E6E-AB26-D1D2AF41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4363831" cy="2042149"/>
          </a:xfrm>
          <a:solidFill>
            <a:schemeClr val="tx2"/>
          </a:solidFill>
        </p:spPr>
        <p:txBody>
          <a:bodyPr rtlCol="0" anchor="ctr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PT"/>
              <a:t>Clique para editar o estilo de título do Modelo Global</a:t>
            </a:r>
          </a:p>
        </p:txBody>
      </p:sp>
      <p:sp>
        <p:nvSpPr>
          <p:cNvPr id="15" name="Marcador de Posição de Conteúdo 7">
            <a:extLst>
              <a:ext uri="{FF2B5EF4-FFF2-40B4-BE49-F238E27FC236}">
                <a16:creationId xmlns:a16="http://schemas.microsoft.com/office/drawing/2014/main" id="{ED24DC0D-1282-4C4E-A478-FE21FA1D2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5" y="2246049"/>
            <a:ext cx="3457572" cy="3266357"/>
          </a:xfrm>
        </p:spPr>
        <p:txBody>
          <a:bodyPr rtlCol="0"/>
          <a:lstStyle/>
          <a:p>
            <a:pPr lvl="0" rtl="0"/>
            <a:r>
              <a:rPr lang="pt-PT">
                <a:solidFill>
                  <a:schemeClr val="tx2"/>
                </a:solidFill>
                <a:latin typeface="+mn-lt"/>
              </a:rPr>
              <a:t>Clique para editar os estilos do texto de Modelo Global</a:t>
            </a:r>
          </a:p>
        </p:txBody>
      </p: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4889AF83-EAB4-45B3-88E0-7E887F1A5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66021" y="-1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>
            <a:extLst>
              <a:ext uri="{FF2B5EF4-FFF2-40B4-BE49-F238E27FC236}">
                <a16:creationId xmlns:a16="http://schemas.microsoft.com/office/drawing/2014/main" id="{77CB34A0-36A4-44C8-86AA-7340C3906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Posição da Data 3">
            <a:extLst>
              <a:ext uri="{FF2B5EF4-FFF2-40B4-BE49-F238E27FC236}">
                <a16:creationId xmlns:a16="http://schemas.microsoft.com/office/drawing/2014/main" id="{7D662CC8-6EC6-4BA7-A49C-0790C1FC1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/>
          </a:p>
        </p:txBody>
      </p:sp>
      <p:sp>
        <p:nvSpPr>
          <p:cNvPr id="5" name="Marcador de Posição da Imagem 4">
            <a:extLst>
              <a:ext uri="{FF2B5EF4-FFF2-40B4-BE49-F238E27FC236}">
                <a16:creationId xmlns:a16="http://schemas.microsoft.com/office/drawing/2014/main" id="{C340B371-E7CE-4F58-B890-3DB2437A8A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036" y="-3175"/>
            <a:ext cx="7827264" cy="5961888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21" name="Marcador de Posição do Rodapé 4">
            <a:extLst>
              <a:ext uri="{FF2B5EF4-FFF2-40B4-BE49-F238E27FC236}">
                <a16:creationId xmlns:a16="http://schemas.microsoft.com/office/drawing/2014/main" id="{78DFA1B0-2A4F-4E75-8793-C9EF0A48D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Texto de Rodapé de Exemplo</a:t>
            </a:r>
          </a:p>
        </p:txBody>
      </p:sp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920703DF-A59D-404B-9F97-4E033590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Posição do Número do Diapositivo 5">
            <a:extLst>
              <a:ext uri="{FF2B5EF4-FFF2-40B4-BE49-F238E27FC236}">
                <a16:creationId xmlns:a16="http://schemas.microsoft.com/office/drawing/2014/main" id="{A66B571D-4F8A-4FD9-B1CD-0EE8887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994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6B56296-1077-490F-AD3B-51C42732E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dirty="0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548FAA7E-0E06-4760-8C38-061DBED558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04488" cy="5961888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BE08D24-2048-4277-B952-4B912357A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213" y="441325"/>
            <a:ext cx="7381875" cy="3644968"/>
          </a:xfrm>
        </p:spPr>
        <p:txBody>
          <a:bodyPr rtlCol="0" anchor="b" anchorCtr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pt-PT">
                <a:solidFill>
                  <a:schemeClr val="bg2"/>
                </a:solidFill>
              </a:rPr>
              <a:t>Clique para editar o estilo de título do Modelo Global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10" name="Marcador de Posição da Data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>
              <a:latin typeface="+mn-lt"/>
            </a:endParaRPr>
          </a:p>
        </p:txBody>
      </p:sp>
      <p:sp>
        <p:nvSpPr>
          <p:cNvPr id="11" name="Marcador de Posição do Rodapé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Texto de Rodapé de Exemplo</a:t>
            </a:r>
            <a:endParaRPr lang="pt-PT" dirty="0">
              <a:latin typeface="+mn-lt"/>
            </a:endParaRPr>
          </a:p>
        </p:txBody>
      </p:sp>
      <p:sp>
        <p:nvSpPr>
          <p:cNvPr id="12" name="Marcador de Posição do Número do Diapositivo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>
              <a:latin typeface="+mn-lt"/>
            </a:endParaRP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ítulo 2">
            <a:extLst>
              <a:ext uri="{FF2B5EF4-FFF2-40B4-BE49-F238E27FC236}">
                <a16:creationId xmlns:a16="http://schemas.microsoft.com/office/drawing/2014/main" id="{9B3931E3-625E-49D6-BB15-6E087FE9C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7213" y="4101151"/>
            <a:ext cx="7381875" cy="1415405"/>
          </a:xfrm>
        </p:spPr>
        <p:txBody>
          <a:bodyPr wrap="square" rtlCol="0" anchor="t" anchorCtr="0">
            <a:normAutofit/>
          </a:bodyPr>
          <a:lstStyle/>
          <a:p>
            <a:pPr rtl="0"/>
            <a:r>
              <a:rPr lang="pt-PT">
                <a:solidFill>
                  <a:schemeClr val="bg2">
                    <a:alpha val="55000"/>
                  </a:schemeClr>
                </a:solidFill>
              </a:rPr>
              <a:t>Clique para editar o estilo de subtítulo do Modelo Global</a:t>
            </a:r>
            <a:endParaRPr lang="pt-PT" dirty="0">
              <a:solidFill>
                <a:schemeClr val="bg2">
                  <a:alpha val="55000"/>
                </a:schemeClr>
              </a:solidFill>
            </a:endParaRPr>
          </a:p>
        </p:txBody>
      </p: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2D721B96-BE90-48B8-837A-BA518651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5553D12F-8664-4647-AA6A-5D31AC1D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00486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0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a Data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>
              <a:latin typeface="+mn-lt"/>
            </a:endParaRPr>
          </a:p>
        </p:txBody>
      </p:sp>
      <p:sp>
        <p:nvSpPr>
          <p:cNvPr id="11" name="Marcador de Posição do Rodapé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Texto de Rodapé de Exemplo</a:t>
            </a:r>
            <a:endParaRPr lang="pt-PT" dirty="0">
              <a:latin typeface="+mn-lt"/>
            </a:endParaRPr>
          </a:p>
        </p:txBody>
      </p:sp>
      <p:sp>
        <p:nvSpPr>
          <p:cNvPr id="12" name="Marcador de Posição do Número do Diapositivo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>
              <a:latin typeface="+mn-lt"/>
            </a:endParaRP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2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rtlCol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/>
              <a:t>Clique para editar o estilo de subtítulo do Modelo Global</a:t>
            </a:r>
            <a:endParaRPr lang="pt-PT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t-PT"/>
              <a:t>Texto de Rodapé de Exemplo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2F703579-0A2C-4B0E-9C2F-BF2EAF07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0219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5ACBF0"/>
          </p15:clr>
        </p15:guide>
        <p15:guide id="2" pos="3840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pos="1232">
          <p15:clr>
            <a:srgbClr val="5ACBF0"/>
          </p15:clr>
        </p15:guide>
        <p15:guide id="6" pos="1504">
          <p15:clr>
            <a:srgbClr val="5ACBF0"/>
          </p15:clr>
        </p15:guide>
        <p15:guide id="7" pos="2457">
          <p15:clr>
            <a:srgbClr val="5ACBF0"/>
          </p15:clr>
        </p15:guide>
        <p15:guide id="8" pos="2751">
          <p15:clr>
            <a:srgbClr val="5ACBF0"/>
          </p15:clr>
        </p15:guide>
        <p15:guide id="9" pos="3704">
          <p15:clr>
            <a:srgbClr val="5ACBF0"/>
          </p15:clr>
        </p15:guide>
        <p15:guide id="10" pos="3976">
          <p15:clr>
            <a:srgbClr val="5ACBF0"/>
          </p15:clr>
        </p15:guide>
        <p15:guide id="11" pos="4929">
          <p15:clr>
            <a:srgbClr val="5ACBF0"/>
          </p15:clr>
        </p15:guide>
        <p15:guide id="12" pos="5223">
          <p15:clr>
            <a:srgbClr val="5ACBF0"/>
          </p15:clr>
        </p15:guide>
        <p15:guide id="13" pos="6153">
          <p15:clr>
            <a:srgbClr val="5ACBF0"/>
          </p15:clr>
        </p15:guide>
        <p15:guide id="14" pos="6448">
          <p15:clr>
            <a:srgbClr val="5ACBF0"/>
          </p15:clr>
        </p15:guide>
        <p15:guide id="18" orient="horz" pos="278">
          <p15:clr>
            <a:srgbClr val="F26B43"/>
          </p15:clr>
        </p15:guide>
        <p15:guide id="20" orient="horz" pos="867">
          <p15:clr>
            <a:srgbClr val="5ACBF0"/>
          </p15:clr>
        </p15:guide>
        <p15:guide id="21" orient="horz" pos="1729">
          <p15:clr>
            <a:srgbClr val="5ACBF0"/>
          </p15:clr>
        </p15:guide>
        <p15:guide id="22" orient="horz" pos="3475">
          <p15:clr>
            <a:srgbClr val="F26B43"/>
          </p15:clr>
        </p15:guide>
        <p15:guide id="28" orient="horz" pos="1139">
          <p15:clr>
            <a:srgbClr val="5ACBF0"/>
          </p15:clr>
        </p15:guide>
        <p15:guide id="29" orient="horz" pos="2591">
          <p15:clr>
            <a:srgbClr val="5ACBF0"/>
          </p15:clr>
        </p15:guide>
        <p15:guide id="30" orient="horz" pos="2024">
          <p15:clr>
            <a:srgbClr val="5ACBF0"/>
          </p15:clr>
        </p15:guide>
        <p15:guide id="31" orient="horz" pos="3748">
          <p15:clr>
            <a:srgbClr val="F26B43"/>
          </p15:clr>
        </p15:guide>
        <p15:guide id="32" orient="horz" pos="1888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 rtlCol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14" name="Marcador de Posição da Data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/>
          </a:p>
        </p:txBody>
      </p:sp>
      <p:sp>
        <p:nvSpPr>
          <p:cNvPr id="15" name="Marcador de Posição do Rodapé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Texto de Rodapé de Exemplo</a:t>
            </a:r>
          </a:p>
        </p:txBody>
      </p: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20C2D112-ED36-4DBC-99F9-A146334E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34807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 rtlCol="0"/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 rtlCol="0"/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pt-PT" dirty="0"/>
          </a:p>
        </p:txBody>
      </p:sp>
      <p:sp>
        <p:nvSpPr>
          <p:cNvPr id="16" name="Marcador de Posição da Data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/>
          </a:p>
        </p:txBody>
      </p:sp>
      <p:sp>
        <p:nvSpPr>
          <p:cNvPr id="17" name="Marcador de Posição do Rodapé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Texto de Rodapé de Exemplo</a:t>
            </a:r>
          </a:p>
        </p:txBody>
      </p:sp>
      <p:cxnSp>
        <p:nvCxnSpPr>
          <p:cNvPr id="19" name="Conexão Reta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Número do Diapositivo 5">
            <a:extLst>
              <a:ext uri="{FF2B5EF4-FFF2-40B4-BE49-F238E27FC236}">
                <a16:creationId xmlns:a16="http://schemas.microsoft.com/office/drawing/2014/main" id="{3648360D-6CEB-460F-AEDB-911ED68F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311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rtlCol="0"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 rtlCol="0"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17" name="Marcador de Posição da Data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/>
          </a:p>
        </p:txBody>
      </p:sp>
      <p:sp>
        <p:nvSpPr>
          <p:cNvPr id="18" name="Marcador de Posição do Rodapé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Texto de Rodapé de Exemplo</a:t>
            </a:r>
          </a:p>
        </p:txBody>
      </p:sp>
      <p:cxnSp>
        <p:nvCxnSpPr>
          <p:cNvPr id="20" name="Conexão Reta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Número do Diapositivo 5">
            <a:extLst>
              <a:ext uri="{FF2B5EF4-FFF2-40B4-BE49-F238E27FC236}">
                <a16:creationId xmlns:a16="http://schemas.microsoft.com/office/drawing/2014/main" id="{B09C198C-9BE5-4543-BA4B-A93E96CB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5982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12" name="Marcador de Posição da Data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/>
          </a:p>
        </p:txBody>
      </p:sp>
      <p:sp>
        <p:nvSpPr>
          <p:cNvPr id="13" name="Marcador de Posição do Rodapé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Texto de Rodapé de Exemplo</a:t>
            </a:r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 rtlCol="0">
            <a:normAutofit/>
          </a:bodyPr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/>
          </a:p>
        </p:txBody>
      </p: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5">
            <a:extLst>
              <a:ext uri="{FF2B5EF4-FFF2-40B4-BE49-F238E27FC236}">
                <a16:creationId xmlns:a16="http://schemas.microsoft.com/office/drawing/2014/main" id="{4DAF32CB-8FFB-4915-83CF-FE97010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dirty="0"/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F0A3A1D3-45B1-4A98-AC1C-57B1DE82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" y="0"/>
            <a:ext cx="6310695" cy="1817169"/>
          </a:xfrm>
          <a:solidFill>
            <a:schemeClr val="tx2"/>
          </a:solidFill>
        </p:spPr>
        <p:txBody>
          <a:bodyPr bIns="274320" rtlCol="0" anchor="b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PT">
                <a:solidFill>
                  <a:schemeClr val="bg2"/>
                </a:solidFill>
              </a:rPr>
              <a:t>Clique para editar o estilo de título do Modelo Global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13" name="Marcador de Posição de Conteúdo 7">
            <a:extLst>
              <a:ext uri="{FF2B5EF4-FFF2-40B4-BE49-F238E27FC236}">
                <a16:creationId xmlns:a16="http://schemas.microsoft.com/office/drawing/2014/main" id="{830931AC-C857-4060-AA10-476957E8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246049"/>
            <a:ext cx="5437185" cy="3266357"/>
          </a:xfrm>
        </p:spPr>
        <p:txBody>
          <a:bodyPr rtlCol="0"/>
          <a:lstStyle/>
          <a:p>
            <a:pPr lvl="0" rtl="0"/>
            <a:r>
              <a:rPr lang="pt-PT">
                <a:solidFill>
                  <a:schemeClr val="tx2"/>
                </a:solidFill>
                <a:latin typeface="+mn-lt"/>
              </a:rPr>
              <a:t>Clique para editar os estilos do texto de Modelo Global</a:t>
            </a:r>
          </a:p>
        </p:txBody>
      </p: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2F35884A-AA66-4463-BED7-15E9AEA61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9179C15E-DBE3-4BE1-9DEF-097D72F5D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11900" y="0"/>
            <a:ext cx="0" cy="594995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19">
            <a:extLst>
              <a:ext uri="{FF2B5EF4-FFF2-40B4-BE49-F238E27FC236}">
                <a16:creationId xmlns:a16="http://schemas.microsoft.com/office/drawing/2014/main" id="{A623E7A8-4D91-4B68-BDD5-2E7205132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51950" y="6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C689929F-E748-4AF3-8F29-53A0B503E7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7416" y="438912"/>
            <a:ext cx="2057400" cy="507492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35" name="Marcador de Posição da Imagem 2">
            <a:extLst>
              <a:ext uri="{FF2B5EF4-FFF2-40B4-BE49-F238E27FC236}">
                <a16:creationId xmlns:a16="http://schemas.microsoft.com/office/drawing/2014/main" id="{692E4A71-59E7-43D2-9C35-933F0EF97D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92640" y="438912"/>
            <a:ext cx="2057400" cy="507492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16" name="Marcador de Posição da Data 3">
            <a:extLst>
              <a:ext uri="{FF2B5EF4-FFF2-40B4-BE49-F238E27FC236}">
                <a16:creationId xmlns:a16="http://schemas.microsoft.com/office/drawing/2014/main" id="{24C5608B-94D9-4652-82FC-8E4A66A06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/>
          </a:p>
        </p:txBody>
      </p:sp>
      <p:sp>
        <p:nvSpPr>
          <p:cNvPr id="18" name="Marcador de Posição do Rodapé 4">
            <a:extLst>
              <a:ext uri="{FF2B5EF4-FFF2-40B4-BE49-F238E27FC236}">
                <a16:creationId xmlns:a16="http://schemas.microsoft.com/office/drawing/2014/main" id="{92BE82A7-308B-45B6-B346-DE80B9114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Texto de Rodapé de Exemplo</a:t>
            </a:r>
          </a:p>
        </p:txBody>
      </p:sp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AAC932E5-9185-4410-8B73-15E1C607A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ção do Número do Diapositivo 5">
            <a:extLst>
              <a:ext uri="{FF2B5EF4-FFF2-40B4-BE49-F238E27FC236}">
                <a16:creationId xmlns:a16="http://schemas.microsoft.com/office/drawing/2014/main" id="{9D164CB9-B909-4569-A391-D7B71BBD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5987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2B459C6-E7AA-40AB-9218-11BD2509C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154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dirty="0"/>
          </a:p>
        </p:txBody>
      </p:sp>
      <p:sp>
        <p:nvSpPr>
          <p:cNvPr id="8" name="Título 8">
            <a:extLst>
              <a:ext uri="{FF2B5EF4-FFF2-40B4-BE49-F238E27FC236}">
                <a16:creationId xmlns:a16="http://schemas.microsoft.com/office/drawing/2014/main" id="{720913C3-8DBA-4AB2-A9DD-FAD54FFC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11" y="0"/>
            <a:ext cx="5407941" cy="3635533"/>
          </a:xfrm>
          <a:solidFill>
            <a:schemeClr val="tx2"/>
          </a:solidFill>
        </p:spPr>
        <p:txBody>
          <a:bodyPr tIns="365760" rtlCol="0" anchor="t" anchorCtr="0"/>
          <a:lstStyle>
            <a:lvl1pPr marL="457200">
              <a:spcBef>
                <a:spcPts val="0"/>
              </a:spcBef>
              <a:defRPr>
                <a:solidFill>
                  <a:schemeClr val="bg2"/>
                </a:solidFill>
              </a:defRPr>
            </a:lvl1pPr>
          </a:lstStyle>
          <a:p>
            <a:pPr rtl="0">
              <a:lnSpc>
                <a:spcPct val="100000"/>
              </a:lnSpc>
            </a:pPr>
            <a:r>
              <a:rPr lang="pt-PT">
                <a:solidFill>
                  <a:schemeClr val="bg2"/>
                </a:solidFill>
              </a:rPr>
              <a:t>Clique para editar o estilo de título do Modelo Global</a:t>
            </a:r>
            <a:endParaRPr lang="pt-PT" dirty="0">
              <a:solidFill>
                <a:schemeClr val="bg2"/>
              </a:solidFill>
            </a:endParaRPr>
          </a:p>
        </p:txBody>
      </p: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71CD5A2B-7198-4EFE-91B8-84FA422F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544D23C9-0B78-4E3D-944D-6781941D5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76022" y="363399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>
            <a:extLst>
              <a:ext uri="{FF2B5EF4-FFF2-40B4-BE49-F238E27FC236}">
                <a16:creationId xmlns:a16="http://schemas.microsoft.com/office/drawing/2014/main" id="{7FD65328-8094-4B5F-AA1C-6D92EA797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28000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19">
            <a:extLst>
              <a:ext uri="{FF2B5EF4-FFF2-40B4-BE49-F238E27FC236}">
                <a16:creationId xmlns:a16="http://schemas.microsoft.com/office/drawing/2014/main" id="{6A735D4B-04CF-49F1-B96A-8BCB49B59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3628968"/>
            <a:ext cx="11292001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a Data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/>
          </a:p>
        </p:txBody>
      </p:sp>
      <p:sp>
        <p:nvSpPr>
          <p:cNvPr id="11" name="Marcador de Posição do Rodapé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Texto de Rodapé de Exemplo</a:t>
            </a:r>
          </a:p>
        </p:txBody>
      </p:sp>
      <p:sp>
        <p:nvSpPr>
          <p:cNvPr id="12" name="Marcador de Posição do Número do Diapositivo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/>
          </a:p>
        </p:txBody>
      </p:sp>
      <p:sp>
        <p:nvSpPr>
          <p:cNvPr id="13" name="Marcador de Posição de Conteúdo 9">
            <a:extLst>
              <a:ext uri="{FF2B5EF4-FFF2-40B4-BE49-F238E27FC236}">
                <a16:creationId xmlns:a16="http://schemas.microsoft.com/office/drawing/2014/main" id="{DBA418B9-443D-43A6-86B7-1CBE7DA4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214" y="352800"/>
            <a:ext cx="4968874" cy="2860301"/>
          </a:xfrm>
        </p:spPr>
        <p:txBody>
          <a:bodyPr rtlCol="0">
            <a:normAutofit/>
          </a:bodyPr>
          <a:lstStyle/>
          <a:p>
            <a:pPr lvl="0" rtl="0"/>
            <a:r>
              <a:rPr lang="pt-PT">
                <a:solidFill>
                  <a:schemeClr val="tx2"/>
                </a:solidFill>
                <a:latin typeface="+mn-lt"/>
              </a:rPr>
              <a:t>Clique para editar os estilos do texto de Modelo Global</a:t>
            </a: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DE6EB21-8CA2-45AE-881D-77CA356C5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8611" y="3633702"/>
            <a:ext cx="3767328" cy="3218688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21" name="Marcador de Posição da Imagem 2">
            <a:extLst>
              <a:ext uri="{FF2B5EF4-FFF2-40B4-BE49-F238E27FC236}">
                <a16:creationId xmlns:a16="http://schemas.microsoft.com/office/drawing/2014/main" id="{29DA2DF3-077D-4C17-8B3C-057AF5F70D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4634" y="3635534"/>
            <a:ext cx="3767328" cy="3218688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/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22" name="Marcador de Posição da Imagem 2">
            <a:extLst>
              <a:ext uri="{FF2B5EF4-FFF2-40B4-BE49-F238E27FC236}">
                <a16:creationId xmlns:a16="http://schemas.microsoft.com/office/drawing/2014/main" id="{1AD7F36C-8A61-420B-B01F-91F8D256CF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4672" y="3639312"/>
            <a:ext cx="3767328" cy="3218688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cxnSp>
        <p:nvCxnSpPr>
          <p:cNvPr id="26" name="Conexão Reta 25">
            <a:extLst>
              <a:ext uri="{FF2B5EF4-FFF2-40B4-BE49-F238E27FC236}">
                <a16:creationId xmlns:a16="http://schemas.microsoft.com/office/drawing/2014/main" id="{0D025A4D-12E3-4354-9702-0FCF57D5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1719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6482A7C0-6EF9-44BD-A4AC-74CA099CB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ebra de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4780D43-C879-4F29-89E9-131AC312B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208870"/>
            <a:ext cx="3035808" cy="27432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39" name="Marcador de Posição da Imagem 2">
            <a:extLst>
              <a:ext uri="{FF2B5EF4-FFF2-40B4-BE49-F238E27FC236}">
                <a16:creationId xmlns:a16="http://schemas.microsoft.com/office/drawing/2014/main" id="{17FE99B5-F65C-4745-A461-3E0398E73E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064" y="3208870"/>
            <a:ext cx="3035808" cy="2743200"/>
          </a:xfrm>
          <a:solidFill>
            <a:schemeClr val="accent1"/>
          </a:solid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40" name="Marcador de Posição da Imagem 2">
            <a:extLst>
              <a:ext uri="{FF2B5EF4-FFF2-40B4-BE49-F238E27FC236}">
                <a16:creationId xmlns:a16="http://schemas.microsoft.com/office/drawing/2014/main" id="{25313305-BF3D-47B8-9C96-BA1E4B2214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4128" y="3208870"/>
            <a:ext cx="3035808" cy="27432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41" name="Marcador de Posição da Imagem 2">
            <a:extLst>
              <a:ext uri="{FF2B5EF4-FFF2-40B4-BE49-F238E27FC236}">
                <a16:creationId xmlns:a16="http://schemas.microsoft.com/office/drawing/2014/main" id="{CF5210DE-2656-46FD-9659-FBE2EA902A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6192" y="3208870"/>
            <a:ext cx="3035808" cy="2743200"/>
          </a:xfrm>
          <a:solidFill>
            <a:schemeClr val="accent1"/>
          </a:solidFill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/>
              <a:t> 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2B5599FA-2D95-4346-BF72-8C35B45E3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4000"/>
            <a:ext cx="11306175" cy="738664"/>
          </a:xfrm>
        </p:spPr>
        <p:txBody>
          <a:bodyPr rtlCol="0" anchor="t" anchorCtr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26" name="Subtítulo 2">
            <a:extLst>
              <a:ext uri="{FF2B5EF4-FFF2-40B4-BE49-F238E27FC236}">
                <a16:creationId xmlns:a16="http://schemas.microsoft.com/office/drawing/2014/main" id="{FED7AD8D-13BC-4A8A-926F-CC2309EEA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062000"/>
            <a:ext cx="11306175" cy="1682788"/>
          </a:xfrm>
        </p:spPr>
        <p:txBody>
          <a:bodyPr rtlCol="0">
            <a:normAutofit/>
          </a:bodyPr>
          <a:lstStyle/>
          <a:p>
            <a:pPr rtl="0"/>
            <a:r>
              <a:rPr lang="pt-PT">
                <a:solidFill>
                  <a:schemeClr val="tx2">
                    <a:alpha val="55000"/>
                  </a:schemeClr>
                </a:solidFill>
              </a:rPr>
              <a:t>Clique para editar o estilo de subtítulo do Modelo Global</a:t>
            </a:r>
            <a:endParaRPr lang="pt-PT" dirty="0">
              <a:solidFill>
                <a:schemeClr val="tx2">
                  <a:alpha val="55000"/>
                </a:schemeClr>
              </a:solidFill>
            </a:endParaRPr>
          </a:p>
        </p:txBody>
      </p:sp>
      <p:cxnSp>
        <p:nvCxnSpPr>
          <p:cNvPr id="30" name="Conexão Reta 29">
            <a:extLst>
              <a:ext uri="{FF2B5EF4-FFF2-40B4-BE49-F238E27FC236}">
                <a16:creationId xmlns:a16="http://schemas.microsoft.com/office/drawing/2014/main" id="{525AE084-1046-4FF4-A202-DCE2D097BC64}"/>
              </a:ext>
            </a:extLst>
          </p:cNvPr>
          <p:cNvCxnSpPr>
            <a:cxnSpLocks/>
          </p:cNvCxnSpPr>
          <p:nvPr userDrawn="1"/>
        </p:nvCxnSpPr>
        <p:spPr>
          <a:xfrm>
            <a:off x="3043301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3707847E-010F-4BE3-B738-ECBA669A2634}"/>
              </a:ext>
            </a:extLst>
          </p:cNvPr>
          <p:cNvCxnSpPr>
            <a:cxnSpLocks/>
          </p:cNvCxnSpPr>
          <p:nvPr userDrawn="1"/>
        </p:nvCxnSpPr>
        <p:spPr>
          <a:xfrm>
            <a:off x="6095365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1B4192BD-AC1C-40F7-82A6-5F179AFED3C6}"/>
              </a:ext>
            </a:extLst>
          </p:cNvPr>
          <p:cNvCxnSpPr>
            <a:cxnSpLocks/>
          </p:cNvCxnSpPr>
          <p:nvPr userDrawn="1"/>
        </p:nvCxnSpPr>
        <p:spPr>
          <a:xfrm>
            <a:off x="9148064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B450313B-4954-4B52-A004-697EBA8F63C0}"/>
              </a:ext>
            </a:extLst>
          </p:cNvPr>
          <p:cNvCxnSpPr>
            <a:cxnSpLocks/>
          </p:cNvCxnSpPr>
          <p:nvPr userDrawn="1"/>
        </p:nvCxnSpPr>
        <p:spPr>
          <a:xfrm>
            <a:off x="0" y="320230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076BCEF-CD05-4B98-AB47-9A229AB73667}"/>
              </a:ext>
            </a:extLst>
          </p:cNvPr>
          <p:cNvCxnSpPr>
            <a:cxnSpLocks/>
          </p:cNvCxnSpPr>
          <p:nvPr userDrawn="1"/>
        </p:nvCxnSpPr>
        <p:spPr>
          <a:xfrm>
            <a:off x="0" y="595863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0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Linha Cronológica de Tabela do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 rtlCol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10" name="Marcador de Posição da Data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>
              <a:latin typeface="+mn-lt"/>
            </a:endParaRPr>
          </a:p>
        </p:txBody>
      </p:sp>
      <p:sp>
        <p:nvSpPr>
          <p:cNvPr id="12" name="Marcador de Posição do Rodapé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Texto de Rodapé de Exemplo</a:t>
            </a:r>
            <a:endParaRPr lang="pt-PT" dirty="0">
              <a:latin typeface="+mn-lt"/>
            </a:endParaRPr>
          </a:p>
        </p:txBody>
      </p:sp>
      <p:sp>
        <p:nvSpPr>
          <p:cNvPr id="13" name="Marcador de Posição do Número do Diapositivo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 rtlCol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pt-PT" dirty="0"/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77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taçã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osição da Imagem 18">
            <a:extLst>
              <a:ext uri="{FF2B5EF4-FFF2-40B4-BE49-F238E27FC236}">
                <a16:creationId xmlns:a16="http://schemas.microsoft.com/office/drawing/2014/main" id="{01450242-4754-4408-A5DC-4D4430462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4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14400 w 12192000"/>
              <a:gd name="connsiteY3" fmla="*/ 6858000 h 6858000"/>
              <a:gd name="connsiteX4" fmla="*/ 0 w 12192000"/>
              <a:gd name="connsiteY4" fmla="*/ 0 h 6858000"/>
              <a:gd name="connsiteX5" fmla="*/ 877824 w 12192000"/>
              <a:gd name="connsiteY5" fmla="*/ 0 h 6858000"/>
              <a:gd name="connsiteX6" fmla="*/ 877824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144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14400" y="6858000"/>
                </a:lnTo>
                <a:close/>
                <a:moveTo>
                  <a:pt x="0" y="0"/>
                </a:moveTo>
                <a:lnTo>
                  <a:pt x="877824" y="0"/>
                </a:lnTo>
                <a:lnTo>
                  <a:pt x="8778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037762E-A215-4366-9C05-333C5863F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9996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dirty="0"/>
          </a:p>
        </p:txBody>
      </p:sp>
      <p:sp>
        <p:nvSpPr>
          <p:cNvPr id="8" name="Título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162560"/>
            <a:ext cx="2869360" cy="4749973"/>
          </a:xfrm>
          <a:noFill/>
        </p:spPr>
        <p:txBody>
          <a:bodyPr tIns="320040" rtlCol="0" anchor="ctr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pPr rtl="0"/>
            <a:r>
              <a:rPr lang="pt-PT">
                <a:solidFill>
                  <a:schemeClr val="bg2"/>
                </a:solidFill>
              </a:rPr>
              <a:t>Clique para editar o estilo de título do Modelo Global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13" name="Subtítulo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99" y="4912534"/>
            <a:ext cx="3611662" cy="1945466"/>
          </a:xfrm>
          <a:noFill/>
        </p:spPr>
        <p:txBody>
          <a:bodyPr tIns="365760" rtlCol="0">
            <a:normAutofit/>
          </a:bodyPr>
          <a:lstStyle>
            <a:lvl1pPr marL="45720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 rtl="0">
              <a:lnSpc>
                <a:spcPct val="120000"/>
              </a:lnSpc>
            </a:pPr>
            <a:r>
              <a:rPr lang="pt-PT" sz="2000">
                <a:solidFill>
                  <a:schemeClr val="bg2">
                    <a:alpha val="56000"/>
                  </a:schemeClr>
                </a:solidFill>
              </a:rPr>
              <a:t>Clique para editar o estilo de subtítulo do Modelo Global</a:t>
            </a:r>
            <a:endParaRPr lang="pt-PT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sp>
        <p:nvSpPr>
          <p:cNvPr id="10" name="Marcador de Posição da Data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/>
          </a:p>
        </p:txBody>
      </p:sp>
      <p:sp>
        <p:nvSpPr>
          <p:cNvPr id="11" name="Marcador de Posição do Rodapé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Texto de Rodapé de Exemplo</a:t>
            </a:r>
          </a:p>
        </p:txBody>
      </p:sp>
      <p:sp>
        <p:nvSpPr>
          <p:cNvPr id="12" name="Marcador de Posição do Número do Diapositivo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/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qui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13" name="Marcador de Posição da Data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>
              <a:latin typeface="+mn-lt"/>
            </a:endParaRPr>
          </a:p>
        </p:txBody>
      </p:sp>
      <p:sp>
        <p:nvSpPr>
          <p:cNvPr id="14" name="Marcador de Posição do Rodapé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Texto de Rodapé de Exemplo</a:t>
            </a:r>
            <a:endParaRPr lang="pt-PT" dirty="0">
              <a:latin typeface="+mn-lt"/>
            </a:endParaRPr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/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DEA31187-FB8B-4DDF-A5A9-69AB1359F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Posição da Imagem 23">
            <a:extLst>
              <a:ext uri="{FF2B5EF4-FFF2-40B4-BE49-F238E27FC236}">
                <a16:creationId xmlns:a16="http://schemas.microsoft.com/office/drawing/2014/main" id="{A19D35D3-D14B-4B07-BDBD-91A5AC3A08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44168" y="1920240"/>
            <a:ext cx="2286000" cy="27432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6DABBBB8-A467-4BC1-B67B-84F2CE43A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4168" y="4776723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Nome</a:t>
            </a:r>
          </a:p>
        </p:txBody>
      </p:sp>
      <p:sp>
        <p:nvSpPr>
          <p:cNvPr id="8" name="Marcador de Posição do Texto 2">
            <a:extLst>
              <a:ext uri="{FF2B5EF4-FFF2-40B4-BE49-F238E27FC236}">
                <a16:creationId xmlns:a16="http://schemas.microsoft.com/office/drawing/2014/main" id="{E987AC28-444C-4196-9E47-A4EF896A23C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44168" y="5231994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Título</a:t>
            </a:r>
          </a:p>
        </p:txBody>
      </p:sp>
      <p:sp>
        <p:nvSpPr>
          <p:cNvPr id="25" name="Marcador de Posição da Imagem 23">
            <a:extLst>
              <a:ext uri="{FF2B5EF4-FFF2-40B4-BE49-F238E27FC236}">
                <a16:creationId xmlns:a16="http://schemas.microsoft.com/office/drawing/2014/main" id="{6294C3D0-06EC-44FE-B004-772B2B4AD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50792" y="1920240"/>
            <a:ext cx="2286000" cy="27432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5B90A362-5B2F-42A1-9C37-B7A2C1DB52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50792" y="4776722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Nome</a:t>
            </a:r>
          </a:p>
        </p:txBody>
      </p:sp>
      <p:sp>
        <p:nvSpPr>
          <p:cNvPr id="10" name="Marcador de Posição do Texto 2">
            <a:extLst>
              <a:ext uri="{FF2B5EF4-FFF2-40B4-BE49-F238E27FC236}">
                <a16:creationId xmlns:a16="http://schemas.microsoft.com/office/drawing/2014/main" id="{60B5E1E4-F9B1-48B7-99FD-CF1FB5D1CE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50792" y="5231994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Título</a:t>
            </a:r>
          </a:p>
        </p:txBody>
      </p:sp>
      <p:sp>
        <p:nvSpPr>
          <p:cNvPr id="26" name="Marcador de Posição da Imagem 23">
            <a:extLst>
              <a:ext uri="{FF2B5EF4-FFF2-40B4-BE49-F238E27FC236}">
                <a16:creationId xmlns:a16="http://schemas.microsoft.com/office/drawing/2014/main" id="{52B3635E-2CD2-4789-B716-0726983B98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66560" y="1920240"/>
            <a:ext cx="2286000" cy="27432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11" name="Marcador de Posição do Texto 2">
            <a:extLst>
              <a:ext uri="{FF2B5EF4-FFF2-40B4-BE49-F238E27FC236}">
                <a16:creationId xmlns:a16="http://schemas.microsoft.com/office/drawing/2014/main" id="{F381C480-45F8-4827-9037-7539C3EB8AE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66560" y="4776722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Nome</a:t>
            </a:r>
          </a:p>
        </p:txBody>
      </p:sp>
      <p:sp>
        <p:nvSpPr>
          <p:cNvPr id="16" name="Marcador de Posição do Texto 2">
            <a:extLst>
              <a:ext uri="{FF2B5EF4-FFF2-40B4-BE49-F238E27FC236}">
                <a16:creationId xmlns:a16="http://schemas.microsoft.com/office/drawing/2014/main" id="{75C234DF-E3C1-404B-AB97-2C7A46E4B5B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766560" y="5231994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Título</a:t>
            </a:r>
          </a:p>
        </p:txBody>
      </p:sp>
      <p:sp>
        <p:nvSpPr>
          <p:cNvPr id="27" name="Marcador de Posição da Imagem 23">
            <a:extLst>
              <a:ext uri="{FF2B5EF4-FFF2-40B4-BE49-F238E27FC236}">
                <a16:creationId xmlns:a16="http://schemas.microsoft.com/office/drawing/2014/main" id="{9F5C4372-9497-41A1-B420-2B0107C0AF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184" y="1920240"/>
            <a:ext cx="2286000" cy="27432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17" name="Marcador de Posição do Texto 2">
            <a:extLst>
              <a:ext uri="{FF2B5EF4-FFF2-40B4-BE49-F238E27FC236}">
                <a16:creationId xmlns:a16="http://schemas.microsoft.com/office/drawing/2014/main" id="{58F45840-878E-43B2-A803-74771B0806E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473184" y="4776722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Nome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2CB5A8C9-D514-49FE-8865-6B145CE4144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473184" y="5231994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95336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Linha Cronológica de Tabela do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 rtlCol="0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10" name="Marcador de Posição da Data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>
              <a:latin typeface="+mn-lt"/>
            </a:endParaRPr>
          </a:p>
        </p:txBody>
      </p:sp>
      <p:sp>
        <p:nvSpPr>
          <p:cNvPr id="12" name="Marcador de Posição do Rodapé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Texto de Rodapé de Exemplo</a:t>
            </a:r>
            <a:endParaRPr lang="pt-PT" dirty="0">
              <a:latin typeface="+mn-lt"/>
            </a:endParaRPr>
          </a:p>
        </p:txBody>
      </p:sp>
      <p:sp>
        <p:nvSpPr>
          <p:cNvPr id="13" name="Marcador de Posição do Número do Diapositivo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333" y="1825625"/>
            <a:ext cx="10515600" cy="4351338"/>
          </a:xfrm>
        </p:spPr>
        <p:txBody>
          <a:bodyPr lIns="0" tIns="0" rIns="0" bIns="0" rtlCol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pt-PT" dirty="0"/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údo de 2 colunas (diapositivo de comparaçã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 rtlCol="0"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 rtlCol="0"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pt-PT" dirty="0"/>
          </a:p>
        </p:txBody>
      </p:sp>
      <p:sp>
        <p:nvSpPr>
          <p:cNvPr id="14" name="Marcador de Posição da Data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/>
          </a:p>
        </p:txBody>
      </p:sp>
      <p:sp>
        <p:nvSpPr>
          <p:cNvPr id="15" name="Marcador de Posição do Rodapé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PT"/>
              <a:t>Texto de Rodapé de Exemplo</a:t>
            </a:r>
          </a:p>
        </p:txBody>
      </p: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osição do Número do Diapositivo 5">
            <a:extLst>
              <a:ext uri="{FF2B5EF4-FFF2-40B4-BE49-F238E27FC236}">
                <a16:creationId xmlns:a16="http://schemas.microsoft.com/office/drawing/2014/main" id="{DA02FFF2-554C-4459-9BBD-7D0ADE8D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 rtlCol="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8716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rtl="0"/>
            <a:r>
              <a:rPr lang="pt-PT"/>
              <a:t>Clique para editar o estilo do título do Modelo Global</a:t>
            </a: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200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pt-PT"/>
              <a:t>Clique para editar os Estilos de título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pt-PT" dirty="0"/>
          </a:p>
        </p:txBody>
      </p:sp>
      <p:sp>
        <p:nvSpPr>
          <p:cNvPr id="7" name="Marcador de Posição da Data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Domingo, 7 de fevereiro de 20XX</a:t>
            </a:r>
            <a:endParaRPr lang="pt-PT" dirty="0">
              <a:latin typeface="+mn-lt"/>
            </a:endParaRPr>
          </a:p>
        </p:txBody>
      </p:sp>
      <p:sp>
        <p:nvSpPr>
          <p:cNvPr id="8" name="Marcador de Posição do Rodapé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rtlCol="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r>
              <a:rPr lang="pt-PT"/>
              <a:t>Texto de Rodapé de Exemplo</a:t>
            </a:r>
            <a:endParaRPr lang="pt-PT" dirty="0">
              <a:latin typeface="+mn-lt"/>
            </a:endParaRPr>
          </a:p>
        </p:txBody>
      </p:sp>
      <p:sp>
        <p:nvSpPr>
          <p:cNvPr id="9" name="Marcador de Posição do Número do Diapositivo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rtlCol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rtl="0"/>
            <a:fld id="{63F9D384-533B-4C4E-B660-F861AA07D173}" type="slidenum">
              <a:rPr lang="pt-PT" smtClean="0"/>
              <a:pPr rtl="0"/>
              <a:t>‹nº›</a:t>
            </a:fld>
            <a:endParaRPr lang="pt-P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18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4" r:id="rId3"/>
    <p:sldLayoutId id="2147483671" r:id="rId4"/>
    <p:sldLayoutId id="2147483650" r:id="rId5"/>
    <p:sldLayoutId id="2147483676" r:id="rId6"/>
    <p:sldLayoutId id="2147483654" r:id="rId7"/>
    <p:sldLayoutId id="2147483677" r:id="rId8"/>
    <p:sldLayoutId id="2147483653" r:id="rId9"/>
    <p:sldLayoutId id="2147483667" r:id="rId10"/>
    <p:sldLayoutId id="2147483674" r:id="rId11"/>
    <p:sldLayoutId id="2147483655" r:id="rId12"/>
    <p:sldLayoutId id="2147483662" r:id="rId13"/>
    <p:sldLayoutId id="2147483668" r:id="rId14"/>
    <p:sldLayoutId id="2147483649" r:id="rId15"/>
    <p:sldLayoutId id="2147483651" r:id="rId16"/>
    <p:sldLayoutId id="2147483652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360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855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3122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17694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a Imagem 5" descr="Grande plano de um relógio de pulso analógico prateado 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0412" cy="6872288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861" y="0"/>
            <a:ext cx="4018501" cy="4773252"/>
          </a:xfrm>
        </p:spPr>
        <p:txBody>
          <a:bodyPr rtlCol="0">
            <a:norm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PT" b="1" dirty="0">
                <a:solidFill>
                  <a:srgbClr val="A58D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</a:t>
            </a:r>
            <a:br>
              <a:rPr lang="pt-PT" b="1" dirty="0">
                <a:solidFill>
                  <a:srgbClr val="A58D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t-PT" b="1" dirty="0">
                <a:solidFill>
                  <a:srgbClr val="A58D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Tempo</a:t>
            </a:r>
          </a:p>
        </p:txBody>
      </p:sp>
    </p:spTree>
    <p:extLst>
      <p:ext uri="{BB962C8B-B14F-4D97-AF65-F5344CB8AC3E}">
        <p14:creationId xmlns:p14="http://schemas.microsoft.com/office/powerpoint/2010/main" val="4175403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509E5-2EAA-481E-9588-3F47F1DD5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" y="0"/>
            <a:ext cx="6327355" cy="1817169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pt-PT" sz="3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Sinais de Gestão Incorreta do Tempo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C1F590C-F344-41F9-93C6-E8B1EBED7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341984"/>
            <a:ext cx="5437185" cy="3331028"/>
          </a:xfrm>
        </p:spPr>
        <p:txBody>
          <a:bodyPr rtlCol="0">
            <a:normAutofit fontScale="47500" lnSpcReduction="20000"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Anular compromissos em cima do prazo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Decisões muito rápidas ou tomadas tardiamente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Fadiga/Cansaço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Falta de confiança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Inseguranças/Medos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Lamentações/Queixas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Conflitos interpessoais</a:t>
            </a:r>
          </a:p>
        </p:txBody>
      </p:sp>
      <p:sp>
        <p:nvSpPr>
          <p:cNvPr id="15" name="Marcador de Posição do Número do Diapositivo 14">
            <a:extLst>
              <a:ext uri="{FF2B5EF4-FFF2-40B4-BE49-F238E27FC236}">
                <a16:creationId xmlns:a16="http://schemas.microsoft.com/office/drawing/2014/main" id="{3E0C9541-58F3-43D9-8B77-CD81158F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/>
              <a:t>10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2C0C76A-3FC1-EC4B-AA4F-84F38BCBE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506" y="516550"/>
            <a:ext cx="3676261" cy="5073494"/>
          </a:xfrm>
          <a:prstGeom prst="rect">
            <a:avLst/>
          </a:prstGeom>
        </p:spPr>
      </p:pic>
      <p:sp>
        <p:nvSpPr>
          <p:cNvPr id="17" name="Marcador de Posição da Data 6">
            <a:extLst>
              <a:ext uri="{FF2B5EF4-FFF2-40B4-BE49-F238E27FC236}">
                <a16:creationId xmlns:a16="http://schemas.microsoft.com/office/drawing/2014/main" id="{AA1E9D66-4BE7-64A4-314D-53594024CAF2}"/>
              </a:ext>
            </a:extLst>
          </p:cNvPr>
          <p:cNvSpPr txBox="1">
            <a:spLocks/>
          </p:cNvSpPr>
          <p:nvPr/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defPPr rtl="0"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PT" sz="1600" b="1" cap="all" spc="2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</p:spTree>
    <p:extLst>
      <p:ext uri="{BB962C8B-B14F-4D97-AF65-F5344CB8AC3E}">
        <p14:creationId xmlns:p14="http://schemas.microsoft.com/office/powerpoint/2010/main" val="198518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266E2-0F97-4B15-967F-85AB6A5C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06" y="429923"/>
            <a:ext cx="2990750" cy="1373076"/>
          </a:xfrm>
        </p:spPr>
        <p:txBody>
          <a:bodyPr rtlCol="0" anchor="t">
            <a:no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Gestão do Tempo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9D0C3A4-821F-43B8-95A1-C5BE0C16D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2428541"/>
          </a:xfrm>
        </p:spPr>
        <p:txBody>
          <a:bodyPr rtlCol="0">
            <a:normAutofit/>
          </a:bodyPr>
          <a:lstStyle/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pt-PT" altLang="pt-PT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pt-PT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omo dominar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pt-PT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 variável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pt-PT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TEMPO?</a:t>
            </a:r>
            <a:endParaRPr lang="pt-PT" altLang="pt-PT" sz="2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Marcador de Posição da Data 6">
            <a:extLst>
              <a:ext uri="{FF2B5EF4-FFF2-40B4-BE49-F238E27FC236}">
                <a16:creationId xmlns:a16="http://schemas.microsoft.com/office/drawing/2014/main" id="{7F576322-D72F-A7F0-3D9E-BC6AA0FC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11" name="Marcador de Posição do Número do Diapositivo 10">
            <a:extLst>
              <a:ext uri="{FF2B5EF4-FFF2-40B4-BE49-F238E27FC236}">
                <a16:creationId xmlns:a16="http://schemas.microsoft.com/office/drawing/2014/main" id="{DA14497F-5AF7-4B6C-8C85-34E06799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>
                <a:spcAft>
                  <a:spcPts val="600"/>
                </a:spcAft>
              </a:pPr>
              <a:t>11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1" name="Marcador de Posição de Conteúdo 3">
            <a:extLst>
              <a:ext uri="{FF2B5EF4-FFF2-40B4-BE49-F238E27FC236}">
                <a16:creationId xmlns:a16="http://schemas.microsoft.com/office/drawing/2014/main" id="{DCCCF775-D809-629D-4F40-B67A05CC8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303893"/>
              </p:ext>
            </p:extLst>
          </p:nvPr>
        </p:nvGraphicFramePr>
        <p:xfrm>
          <a:off x="4367213" y="349369"/>
          <a:ext cx="7345362" cy="5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63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30CDF-208A-4AC2-B112-5BBBAA39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rtlCol="0" anchor="t">
            <a:normAutofit/>
          </a:bodyPr>
          <a:lstStyle/>
          <a:p>
            <a:pPr rtl="0"/>
            <a: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Gestão do Tempo</a:t>
            </a:r>
            <a:endParaRPr lang="pt-PT" sz="33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3C7D166-6F42-4BFC-9840-29C0CB0B2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 rtlCol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endParaRPr lang="pt-PT" altLang="pt-PT" b="1" i="1" dirty="0"/>
          </a:p>
          <a:p>
            <a:pPr>
              <a:spcBef>
                <a:spcPct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endParaRPr lang="pt-PT" altLang="pt-PT" b="1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SzTx/>
            </a:pPr>
            <a:r>
              <a:rPr lang="pt-PT" altLang="pt-PT" sz="2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Fixar objetivos – uma inevitabilidade!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pt-PT" altLang="pt-PT" dirty="0"/>
          </a:p>
        </p:txBody>
      </p:sp>
      <p:sp>
        <p:nvSpPr>
          <p:cNvPr id="10" name="Marcador de Posição da Data 6">
            <a:extLst>
              <a:ext uri="{FF2B5EF4-FFF2-40B4-BE49-F238E27FC236}">
                <a16:creationId xmlns:a16="http://schemas.microsoft.com/office/drawing/2014/main" id="{4FED0CA5-EF0A-C33E-7F3C-91F7153C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3" y="5957999"/>
            <a:ext cx="5183445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18" name="Marcador de Posição do Número do Diapositivo 17">
            <a:extLst>
              <a:ext uri="{FF2B5EF4-FFF2-40B4-BE49-F238E27FC236}">
                <a16:creationId xmlns:a16="http://schemas.microsoft.com/office/drawing/2014/main" id="{0F798243-ADD6-46E9-8AEF-83B3745D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>
                <a:spcAft>
                  <a:spcPts val="600"/>
                </a:spcAft>
              </a:pPr>
              <a:t>12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7" name="Marcador de Posição de Conteúdo 4">
            <a:extLst>
              <a:ext uri="{FF2B5EF4-FFF2-40B4-BE49-F238E27FC236}">
                <a16:creationId xmlns:a16="http://schemas.microsoft.com/office/drawing/2014/main" id="{47EF0A1D-EA04-BE94-6F96-2C4B66A41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991901"/>
              </p:ext>
            </p:extLst>
          </p:nvPr>
        </p:nvGraphicFramePr>
        <p:xfrm>
          <a:off x="3900488" y="349369"/>
          <a:ext cx="7812087" cy="530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5139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30CDF-208A-4AC2-B112-5BBBAA39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440691"/>
            <a:ext cx="11269775" cy="1242440"/>
          </a:xfrm>
        </p:spPr>
        <p:txBody>
          <a:bodyPr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Gestão do Tempo</a:t>
            </a:r>
            <a:br>
              <a:rPr lang="pt-P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PT" sz="54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3C7D166-6F42-4BFC-9840-29C0CB0B2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478153"/>
            <a:ext cx="3429000" cy="615950"/>
          </a:xfrm>
        </p:spPr>
        <p:txBody>
          <a:bodyPr rtlCol="0" anchor="b"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Tx/>
            </a:pPr>
            <a:r>
              <a:rPr lang="pt-PT" altLang="pt-P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Como definir objetivos?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pt-PT" altLang="pt-PT" sz="15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4E3D94B-D10C-4F26-977E-0C54AA55D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00" r="3980" b="-3"/>
          <a:stretch/>
        </p:blipFill>
        <p:spPr>
          <a:xfrm>
            <a:off x="442797" y="2243818"/>
            <a:ext cx="3429000" cy="3011476"/>
          </a:xfrm>
          <a:prstGeom prst="rect">
            <a:avLst/>
          </a:prstGeom>
          <a:noFill/>
        </p:spPr>
      </p:pic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869D8DF8-CFAD-39F7-F8BE-86D647E3A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0584" y="2243818"/>
            <a:ext cx="7381990" cy="124244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Há cinco requisitos básicos que convém não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esquecer. 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pt-PT" altLang="pt-PT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 respeitar a sigla </a:t>
            </a:r>
            <a:r>
              <a:rPr lang="pt-PT" altLang="pt-PT" sz="2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SMART</a:t>
            </a:r>
            <a:r>
              <a:rPr lang="pt-PT" altLang="pt-PT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seguramente estará a formular </a:t>
            </a:r>
          </a:p>
          <a:p>
            <a:pPr>
              <a:spcBef>
                <a:spcPct val="0"/>
              </a:spcBef>
              <a:buSzTx/>
              <a:buNone/>
            </a:pPr>
            <a:r>
              <a:rPr lang="pt-PT" altLang="pt-PT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bem os seus objetivos: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dirty="0"/>
          </a:p>
        </p:txBody>
      </p:sp>
      <p:sp>
        <p:nvSpPr>
          <p:cNvPr id="10" name="Marcador de Posição da Data 6">
            <a:extLst>
              <a:ext uri="{FF2B5EF4-FFF2-40B4-BE49-F238E27FC236}">
                <a16:creationId xmlns:a16="http://schemas.microsoft.com/office/drawing/2014/main" id="{4FED0CA5-EF0A-C33E-7F3C-91F7153C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18" name="Marcador de Posição do Número do Diapositivo 17">
            <a:extLst>
              <a:ext uri="{FF2B5EF4-FFF2-40B4-BE49-F238E27FC236}">
                <a16:creationId xmlns:a16="http://schemas.microsoft.com/office/drawing/2014/main" id="{0F798243-ADD6-46E9-8AEF-83B3745D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>
                <a:spcAft>
                  <a:spcPts val="600"/>
                </a:spcAft>
              </a:pPr>
              <a:t>13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Marcador de Posição de Conteúdo 4">
            <a:extLst>
              <a:ext uri="{FF2B5EF4-FFF2-40B4-BE49-F238E27FC236}">
                <a16:creationId xmlns:a16="http://schemas.microsoft.com/office/drawing/2014/main" id="{97D53504-456C-17DB-0D49-F38054038EBA}"/>
              </a:ext>
            </a:extLst>
          </p:cNvPr>
          <p:cNvSpPr txBox="1">
            <a:spLocks/>
          </p:cNvSpPr>
          <p:nvPr/>
        </p:nvSpPr>
        <p:spPr>
          <a:xfrm>
            <a:off x="4330584" y="3486258"/>
            <a:ext cx="7311345" cy="18467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3464" indent="-283464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7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7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283464" indent="-283464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7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283464" indent="-283464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7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283464" indent="-283464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0000"/>
              <a:buFont typeface="Arial" panose="020B0604020202020204" pitchFamily="34" charset="0"/>
              <a:buChar char="•"/>
              <a:defRPr sz="1700" kern="1200">
                <a:solidFill>
                  <a:schemeClr val="tx2">
                    <a:alpha val="77000"/>
                  </a:schemeClr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just">
              <a:spcBef>
                <a:spcPct val="0"/>
              </a:spcBef>
              <a:buSzTx/>
              <a:buFontTx/>
              <a:buNone/>
            </a:pPr>
            <a:r>
              <a:rPr lang="pt-PT" altLang="pt-P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 </a:t>
            </a:r>
            <a:r>
              <a:rPr lang="pt-PT" alt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Específicos</a:t>
            </a:r>
          </a:p>
          <a:p>
            <a:pPr lvl="3" algn="just">
              <a:spcBef>
                <a:spcPct val="0"/>
              </a:spcBef>
              <a:buSzTx/>
              <a:buFontTx/>
              <a:buNone/>
            </a:pPr>
            <a:r>
              <a:rPr lang="pt-PT" altLang="pt-P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pt-PT" alt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ensuráveis</a:t>
            </a:r>
            <a:endParaRPr lang="pt-PT" altLang="pt-PT" sz="24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3" algn="just">
              <a:spcBef>
                <a:spcPct val="0"/>
              </a:spcBef>
              <a:buSzTx/>
              <a:buFontTx/>
              <a:buNone/>
            </a:pPr>
            <a:r>
              <a:rPr lang="pt-PT" altLang="pt-P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pt-PT" alt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tingíveis</a:t>
            </a:r>
            <a:endParaRPr lang="pt-PT" altLang="pt-PT" sz="24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3" algn="just">
              <a:spcBef>
                <a:spcPct val="0"/>
              </a:spcBef>
              <a:buSzTx/>
              <a:buFontTx/>
              <a:buNone/>
            </a:pPr>
            <a:r>
              <a:rPr lang="pt-PT" altLang="pt-P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pt-PT" alt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elevantes</a:t>
            </a:r>
          </a:p>
          <a:p>
            <a:pPr lvl="3" algn="just">
              <a:spcBef>
                <a:spcPct val="0"/>
              </a:spcBef>
              <a:buSzTx/>
              <a:buFontTx/>
              <a:buNone/>
            </a:pPr>
            <a:r>
              <a:rPr lang="pt-PT" altLang="pt-P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pt-PT" alt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emporizáveis - </a:t>
            </a:r>
            <a:r>
              <a:rPr lang="pt-PT" altLang="pt-P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pt-PT" alt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egistáveis</a:t>
            </a:r>
            <a:endParaRPr lang="pt-PT" altLang="pt-PT" sz="24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02636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EE035-3036-C883-DD7E-B1F1907A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83270"/>
            <a:ext cx="6023199" cy="1373076"/>
          </a:xfrm>
        </p:spPr>
        <p:txBody>
          <a:bodyPr/>
          <a:lstStyle/>
          <a:p>
            <a:r>
              <a:rPr lang="pt-PT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Gestão do Tempo</a:t>
            </a:r>
            <a:br>
              <a:rPr lang="pt-PT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</a:br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105D06F-24F6-141C-EE76-37F40B49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PT" b="1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/>
              <a:t>14</a:t>
            </a:fld>
            <a:endParaRPr lang="pt-PT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Marcador de Posição da Data 6">
            <a:extLst>
              <a:ext uri="{FF2B5EF4-FFF2-40B4-BE49-F238E27FC236}">
                <a16:creationId xmlns:a16="http://schemas.microsoft.com/office/drawing/2014/main" id="{AF9ED4F7-AABA-82F5-C3A5-0B886C95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A350108-B984-54D8-2EE5-F7FC1CC7B089}"/>
              </a:ext>
            </a:extLst>
          </p:cNvPr>
          <p:cNvSpPr txBox="1">
            <a:spLocks/>
          </p:cNvSpPr>
          <p:nvPr/>
        </p:nvSpPr>
        <p:spPr>
          <a:xfrm>
            <a:off x="7949682" y="513184"/>
            <a:ext cx="4030823" cy="15129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pt-PT" altLang="pt-PT" sz="2400" b="1" i="1" dirty="0">
                <a:latin typeface="Calibri" panose="020F0502020204030204" pitchFamily="34" charset="0"/>
              </a:rPr>
              <a:t>Definir objetivos - exemplo</a:t>
            </a:r>
          </a:p>
          <a:p>
            <a:br>
              <a:rPr lang="pt-PT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</a:br>
            <a:endParaRPr lang="pt-PT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BEFFB946-C328-55DE-0D3E-562C87669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01558"/>
              </p:ext>
            </p:extLst>
          </p:nvPr>
        </p:nvGraphicFramePr>
        <p:xfrm>
          <a:off x="442914" y="1175657"/>
          <a:ext cx="11269659" cy="4683966"/>
        </p:xfrm>
        <a:graphic>
          <a:graphicData uri="http://schemas.openxmlformats.org/drawingml/2006/table">
            <a:tbl>
              <a:tblPr/>
              <a:tblGrid>
                <a:gridCol w="2880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917">
                <a:tc>
                  <a:txBody>
                    <a:bodyPr/>
                    <a:lstStyle/>
                    <a:p>
                      <a:pPr algn="ctr" fontAlgn="b"/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8095" marR="8095" marT="80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Exemplo Correto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Exemplo Incorreto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661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Relevantes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Aumentar o nível de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produtividade em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“x”%, a partir do próximo mês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Promover formação profissional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(numa área desajustada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às necessidades)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661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Específicos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Reduzir o tempo médio de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realização da tarefa “x”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em 5 minutos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Melhorar a qualidade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de vida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661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Mensuráveis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Diminuir o nº de reclamações</a:t>
                      </a:r>
                      <a:b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em 15% a partir</a:t>
                      </a:r>
                      <a:b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do próximo mês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Melhorar, tanto quanto</a:t>
                      </a:r>
                      <a:b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possível, as técnicas de</a:t>
                      </a:r>
                      <a:b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trabalho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03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Atingíveis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Obter a certificação de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qualidade, de acordo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com as Normas ISO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9000, no prazo de 1 ano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Formar o pessoal de vendas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em técnicas avançadas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de marketing, no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prazo de 2 dias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03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Registáveis</a:t>
                      </a:r>
                    </a:p>
                    <a:p>
                      <a:pPr algn="ctr" fontAlgn="t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Temporizáveis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“Controlar a pontualidade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dos trabalhadores”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Exemplo: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Entrada ao serviço 9.00h  þ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Melhorar o clima social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da empresa (registar o</a:t>
                      </a:r>
                      <a:b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quê, onde e como?)</a:t>
                      </a:r>
                    </a:p>
                  </a:txBody>
                  <a:tcPr marL="8095" marR="8095" marT="80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133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2025C-ED75-7336-7715-8DCAAE52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>
            <a:normAutofit/>
          </a:bodyPr>
          <a:lstStyle/>
          <a:p>
            <a: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Gestão do Tempo</a:t>
            </a:r>
            <a:b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5B6BC7A-CE76-020C-9FD1-FDEB0F0E1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Um objetivo deve permitir dar resposta </a:t>
            </a:r>
            <a:br>
              <a:rPr lang="pt-PT" altLang="pt-PT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t-PT" altLang="pt-PT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às seguintes questões: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dirty="0"/>
          </a:p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042D4F9-D5E1-051F-F988-2E67F0AC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>
                <a:spcAft>
                  <a:spcPts val="600"/>
                </a:spcAft>
              </a:pPr>
              <a:t>15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Marcador de Posição de Conteúdo 2">
            <a:extLst>
              <a:ext uri="{FF2B5EF4-FFF2-40B4-BE49-F238E27FC236}">
                <a16:creationId xmlns:a16="http://schemas.microsoft.com/office/drawing/2014/main" id="{1F4EA26C-C7CA-41EA-01D0-6188AF668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480781"/>
              </p:ext>
            </p:extLst>
          </p:nvPr>
        </p:nvGraphicFramePr>
        <p:xfrm>
          <a:off x="4367213" y="349369"/>
          <a:ext cx="7345362" cy="5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arcador de Posição da Data 6">
            <a:extLst>
              <a:ext uri="{FF2B5EF4-FFF2-40B4-BE49-F238E27FC236}">
                <a16:creationId xmlns:a16="http://schemas.microsoft.com/office/drawing/2014/main" id="{F87E73A7-FC38-C492-70B2-72AA25CAB639}"/>
              </a:ext>
            </a:extLst>
          </p:cNvPr>
          <p:cNvSpPr txBox="1">
            <a:spLocks/>
          </p:cNvSpPr>
          <p:nvPr/>
        </p:nvSpPr>
        <p:spPr>
          <a:xfrm>
            <a:off x="716083" y="5943484"/>
            <a:ext cx="3457574" cy="981246"/>
          </a:xfrm>
          <a:prstGeom prst="rect">
            <a:avLst/>
          </a:prstGeom>
        </p:spPr>
        <p:txBody>
          <a:bodyPr lIns="0" tIns="72000" rIns="0" bIns="72000" rtlCol="0" anchor="ctr" anchorCtr="0">
            <a:normAutofit/>
          </a:bodyPr>
          <a:lstStyle>
            <a:defPPr rtl="0">
              <a:defRPr lang="pt-PT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</p:spTree>
    <p:extLst>
      <p:ext uri="{BB962C8B-B14F-4D97-AF65-F5344CB8AC3E}">
        <p14:creationId xmlns:p14="http://schemas.microsoft.com/office/powerpoint/2010/main" val="96518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8455717-F786-189D-6B5C-E0AF1A582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041" y="1770054"/>
            <a:ext cx="7280533" cy="191486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PT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Escreva uma lista com os seus objetivos de vida, com um prazo máximo de 5 anos para concretização.</a:t>
            </a:r>
            <a:endParaRPr lang="pt-PT" sz="33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B423CA8-C955-FA77-5AE5-F37A60F68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1328" y="3178629"/>
            <a:ext cx="3457573" cy="1531394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EXERCÍCIO</a:t>
            </a:r>
            <a:endParaRPr lang="pt-PT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09E48F5-C305-61F0-2B4D-D4026C0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/>
              <a:t>16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41FC1FA-FE33-F373-81F3-31B7BA9BF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418" y="3750906"/>
            <a:ext cx="3511550" cy="19148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10" name="Marcador de Posição da Data 6">
            <a:extLst>
              <a:ext uri="{FF2B5EF4-FFF2-40B4-BE49-F238E27FC236}">
                <a16:creationId xmlns:a16="http://schemas.microsoft.com/office/drawing/2014/main" id="{5F9A3FB5-0B8A-4AB6-41DB-D76148775C0F}"/>
              </a:ext>
            </a:extLst>
          </p:cNvPr>
          <p:cNvSpPr txBox="1">
            <a:spLocks/>
          </p:cNvSpPr>
          <p:nvPr/>
        </p:nvSpPr>
        <p:spPr>
          <a:xfrm>
            <a:off x="441328" y="5958000"/>
            <a:ext cx="3457574" cy="900000"/>
          </a:xfrm>
          <a:prstGeom prst="rect">
            <a:avLst/>
          </a:prstGeom>
        </p:spPr>
        <p:txBody>
          <a:bodyPr lIns="0" tIns="72000" rIns="0" bIns="72000" rtlCol="0" anchor="ctr" anchorCtr="0">
            <a:normAutofit/>
          </a:bodyPr>
          <a:lstStyle>
            <a:defPPr rtl="0">
              <a:defRPr lang="pt-PT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</a:t>
            </a:r>
            <a:r>
              <a:rPr lang="pt-P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de tempo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E8B66F0-D313-6001-7837-716FBD4B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755861" cy="1373076"/>
          </a:xfrm>
        </p:spPr>
        <p:txBody>
          <a:bodyPr anchor="t">
            <a:noAutofit/>
          </a:bodyPr>
          <a:lstStyle/>
          <a:p>
            <a: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Gestão do Tempo</a:t>
            </a:r>
            <a:b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pt-PT" sz="33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71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CC70BA5-65C3-DC1B-8B6C-96F82CB0C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t-PT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EXERCÍCIO </a:t>
            </a:r>
          </a:p>
          <a:p>
            <a:pPr algn="ctr"/>
            <a:r>
              <a:rPr lang="pt-PT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</a:t>
            </a:r>
          </a:p>
          <a:p>
            <a:pPr algn="ctr"/>
            <a:r>
              <a:rPr lang="pt-PT" sz="2600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DEFINIR CORRETAMENTE OS OBJETIVOS</a:t>
            </a:r>
            <a:endParaRPr lang="pt-PT" sz="2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F8417A9-08A2-A9A7-C54B-9B47CB88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/>
              <a:t>17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Marcador de Posição da Data 6">
            <a:extLst>
              <a:ext uri="{FF2B5EF4-FFF2-40B4-BE49-F238E27FC236}">
                <a16:creationId xmlns:a16="http://schemas.microsoft.com/office/drawing/2014/main" id="{EC349988-A831-BEB5-E76B-CC2B278933E5}"/>
              </a:ext>
            </a:extLst>
          </p:cNvPr>
          <p:cNvSpPr txBox="1">
            <a:spLocks/>
          </p:cNvSpPr>
          <p:nvPr/>
        </p:nvSpPr>
        <p:spPr>
          <a:xfrm>
            <a:off x="716083" y="5869173"/>
            <a:ext cx="3457574" cy="1055558"/>
          </a:xfrm>
          <a:prstGeom prst="rect">
            <a:avLst/>
          </a:prstGeom>
        </p:spPr>
        <p:txBody>
          <a:bodyPr lIns="0" tIns="72000" rIns="0" bIns="72000" rtlCol="0" anchor="ctr" anchorCtr="0">
            <a:normAutofit/>
          </a:bodyPr>
          <a:lstStyle>
            <a:defPPr rtl="0">
              <a:defRPr lang="pt-PT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63CD752-A062-F680-11BB-D64BBB7F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82588"/>
            <a:ext cx="3457575" cy="1373187"/>
          </a:xfrm>
        </p:spPr>
        <p:txBody>
          <a:bodyPr anchor="t">
            <a:noAutofit/>
          </a:bodyPr>
          <a:lstStyle/>
          <a:p>
            <a: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Gestão do Tempo</a:t>
            </a:r>
            <a:b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pt-PT" sz="33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DF152195-4BB3-B522-5C8C-2D63499DE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213" y="856146"/>
            <a:ext cx="7345362" cy="4153521"/>
          </a:xfrm>
        </p:spPr>
      </p:pic>
    </p:spTree>
    <p:extLst>
      <p:ext uri="{BB962C8B-B14F-4D97-AF65-F5344CB8AC3E}">
        <p14:creationId xmlns:p14="http://schemas.microsoft.com/office/powerpoint/2010/main" val="3803482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CC70BA5-65C3-DC1B-8B6C-96F82CB0C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t-PT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EXERCÍCIO </a:t>
            </a:r>
          </a:p>
          <a:p>
            <a:pPr algn="ctr"/>
            <a:r>
              <a:rPr lang="pt-PT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</a:t>
            </a:r>
          </a:p>
          <a:p>
            <a:pPr algn="ctr"/>
            <a:r>
              <a:rPr lang="pt-PT" sz="2600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DEFINIR CORRETAMENTE OS OBJETIVOS</a:t>
            </a:r>
            <a:endParaRPr lang="pt-PT" sz="2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F8417A9-08A2-A9A7-C54B-9B47CB88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/>
              <a:t>18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Marcador de Posição da Data 6">
            <a:extLst>
              <a:ext uri="{FF2B5EF4-FFF2-40B4-BE49-F238E27FC236}">
                <a16:creationId xmlns:a16="http://schemas.microsoft.com/office/drawing/2014/main" id="{EC349988-A831-BEB5-E76B-CC2B278933E5}"/>
              </a:ext>
            </a:extLst>
          </p:cNvPr>
          <p:cNvSpPr txBox="1">
            <a:spLocks/>
          </p:cNvSpPr>
          <p:nvPr/>
        </p:nvSpPr>
        <p:spPr>
          <a:xfrm>
            <a:off x="716083" y="5944055"/>
            <a:ext cx="3457574" cy="980675"/>
          </a:xfrm>
          <a:prstGeom prst="rect">
            <a:avLst/>
          </a:prstGeom>
        </p:spPr>
        <p:txBody>
          <a:bodyPr lIns="0" tIns="72000" rIns="0" bIns="72000" rtlCol="0" anchor="ctr" anchorCtr="0">
            <a:normAutofit/>
          </a:bodyPr>
          <a:lstStyle>
            <a:defPPr rtl="0">
              <a:defRPr lang="pt-PT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63CD752-A062-F680-11BB-D64BBB7F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82588"/>
            <a:ext cx="3457575" cy="1373187"/>
          </a:xfrm>
        </p:spPr>
        <p:txBody>
          <a:bodyPr anchor="t">
            <a:noAutofit/>
          </a:bodyPr>
          <a:lstStyle/>
          <a:p>
            <a: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Gestão do Tempo</a:t>
            </a:r>
            <a:b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pt-PT" sz="33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Marcador de Posição de Conteúdo 10">
            <a:extLst>
              <a:ext uri="{FF2B5EF4-FFF2-40B4-BE49-F238E27FC236}">
                <a16:creationId xmlns:a16="http://schemas.microsoft.com/office/drawing/2014/main" id="{2011CD11-17D0-8B3B-4BDD-3D3B449CA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3023" y="987736"/>
            <a:ext cx="7459552" cy="3950820"/>
          </a:xfrm>
        </p:spPr>
      </p:pic>
    </p:spTree>
    <p:extLst>
      <p:ext uri="{BB962C8B-B14F-4D97-AF65-F5344CB8AC3E}">
        <p14:creationId xmlns:p14="http://schemas.microsoft.com/office/powerpoint/2010/main" val="3997448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681EC-D5C6-82AA-CFF8-635150E8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>
            <a:normAutofit/>
          </a:bodyPr>
          <a:lstStyle/>
          <a:p>
            <a: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Gestão do Tempo</a:t>
            </a:r>
            <a:endParaRPr lang="pt-PT" sz="33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1AE02C5-E225-ECF3-36D1-095398F9F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/>
          <a:p>
            <a:pPr algn="ctr"/>
            <a:r>
              <a:rPr lang="pt-P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Elaboração </a:t>
            </a:r>
          </a:p>
          <a:p>
            <a:pPr algn="ctr"/>
            <a:r>
              <a:rPr lang="pt-P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um PLANO </a:t>
            </a:r>
          </a:p>
          <a:p>
            <a:pPr algn="ctr"/>
            <a:r>
              <a:rPr lang="pt-P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</a:p>
          <a:p>
            <a:pPr algn="ctr"/>
            <a:r>
              <a:rPr lang="pt-P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Regras</a:t>
            </a:r>
          </a:p>
          <a:p>
            <a:endParaRPr lang="pt-PT" dirty="0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7CE82D-7BDE-3759-DD3B-BC359832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Domingo, 7 de fevereiro de 20XX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343F551-68E3-74D8-EDED-68E00FA6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Texto de Rodapé de Exemplo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F8EB5F6-40F9-FF0B-2013-65076641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>
                <a:spcAft>
                  <a:spcPts val="600"/>
                </a:spcAft>
              </a:pPr>
              <a:t>19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Marcador de Posição de Conteúdo 2">
            <a:extLst>
              <a:ext uri="{FF2B5EF4-FFF2-40B4-BE49-F238E27FC236}">
                <a16:creationId xmlns:a16="http://schemas.microsoft.com/office/drawing/2014/main" id="{BBFB9BB1-F47C-C699-68AA-4BD0A148D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238810"/>
              </p:ext>
            </p:extLst>
          </p:nvPr>
        </p:nvGraphicFramePr>
        <p:xfrm>
          <a:off x="4367213" y="349369"/>
          <a:ext cx="7345362" cy="5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200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A341C-7B58-4B8B-A65C-577B847E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4365037" cy="2042149"/>
          </a:xfrm>
        </p:spPr>
        <p:txBody>
          <a:bodyPr rtlCol="0" anchor="ctr">
            <a:normAutofit/>
          </a:bodyPr>
          <a:lstStyle/>
          <a:p>
            <a:pPr rtl="0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Atividade</a:t>
            </a:r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86889CF-B3AB-477B-9EDF-9292C1A9C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46" y="2568312"/>
            <a:ext cx="3788344" cy="2042149"/>
          </a:xfrm>
        </p:spPr>
        <p:txBody>
          <a:bodyPr rtlCol="0">
            <a:normAutofit/>
          </a:bodyPr>
          <a:lstStyle/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pt-PT" sz="24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Identifique</a:t>
            </a:r>
            <a:r>
              <a:rPr lang="pt-P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24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alguns dos desperdiçadores de tempo mais comuns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EB631A5-5082-4388-B644-8A9819D0D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C8266A-81CE-AEBB-0B87-FEC28E541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5" r="8353" b="1"/>
          <a:stretch/>
        </p:blipFill>
        <p:spPr>
          <a:xfrm>
            <a:off x="4365036" y="776333"/>
            <a:ext cx="7827264" cy="4402872"/>
          </a:xfrm>
          <a:prstGeom prst="rect">
            <a:avLst/>
          </a:prstGeom>
          <a:noFill/>
        </p:spPr>
      </p:pic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B65F63C-B1AE-4B45-8460-E4639974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>
                <a:spcAft>
                  <a:spcPts val="600"/>
                </a:spcAft>
              </a:pPr>
              <a:t>2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1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8FA60-E14B-26A6-ACEC-4F054BBA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>
            <a:normAutofit/>
          </a:bodyPr>
          <a:lstStyle/>
          <a:p>
            <a: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Gestão do Tempo</a:t>
            </a:r>
            <a:endParaRPr lang="pt-PT" sz="33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3ABC862-B6CF-5A21-350E-792AB5912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335" y="2370555"/>
            <a:ext cx="3457573" cy="3171372"/>
          </a:xfrm>
        </p:spPr>
        <p:txBody>
          <a:bodyPr>
            <a:normAutofit/>
          </a:bodyPr>
          <a:lstStyle/>
          <a:p>
            <a:pPr algn="ctr"/>
            <a:r>
              <a:rPr lang="pt-P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PLANO diário </a:t>
            </a:r>
          </a:p>
          <a:p>
            <a:pPr algn="ctr"/>
            <a:r>
              <a:rPr lang="pt-P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</a:t>
            </a:r>
          </a:p>
          <a:p>
            <a:pPr algn="ctr"/>
            <a:r>
              <a:rPr lang="pt-P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dicas</a:t>
            </a:r>
          </a:p>
          <a:p>
            <a:endParaRPr lang="pt-PT" dirty="0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1DCAB7C-10E1-061E-4841-25D81065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3" y="5957999"/>
            <a:ext cx="4256677" cy="900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Domingo, 7 de fevereiro de 20XX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1635ED1-7367-65AD-4B67-9CC2AD7C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>
                <a:spcAft>
                  <a:spcPts val="600"/>
                </a:spcAft>
              </a:pPr>
              <a:t>20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1" name="Marcador de Posição de Conteúdo 2">
            <a:extLst>
              <a:ext uri="{FF2B5EF4-FFF2-40B4-BE49-F238E27FC236}">
                <a16:creationId xmlns:a16="http://schemas.microsoft.com/office/drawing/2014/main" id="{63926B05-85BA-BB3D-20B3-C3A60E0DE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358932"/>
              </p:ext>
            </p:extLst>
          </p:nvPr>
        </p:nvGraphicFramePr>
        <p:xfrm>
          <a:off x="3561908" y="349369"/>
          <a:ext cx="8150668" cy="5370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907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A341C-7B58-4B8B-A65C-577B847E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2" y="460438"/>
            <a:ext cx="11269775" cy="1363091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t-PT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Exercício</a:t>
            </a:r>
            <a:endParaRPr lang="pt-PT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FA8FD115-4056-1AD9-32EF-8F653AC09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5" b="13089"/>
          <a:stretch/>
        </p:blipFill>
        <p:spPr>
          <a:xfrm>
            <a:off x="442797" y="2505075"/>
            <a:ext cx="5437187" cy="3011476"/>
          </a:xfrm>
          <a:prstGeom prst="rect">
            <a:avLst/>
          </a:prstGeom>
          <a:noFill/>
        </p:spPr>
      </p:pic>
      <p:sp>
        <p:nvSpPr>
          <p:cNvPr id="30" name="Título 1">
            <a:extLst>
              <a:ext uri="{FF2B5EF4-FFF2-40B4-BE49-F238E27FC236}">
                <a16:creationId xmlns:a16="http://schemas.microsoft.com/office/drawing/2014/main" id="{ADEED4D7-1884-5B65-2BF9-E25A7CF8C23E}"/>
              </a:ext>
            </a:extLst>
          </p:cNvPr>
          <p:cNvSpPr txBox="1">
            <a:spLocks/>
          </p:cNvSpPr>
          <p:nvPr/>
        </p:nvSpPr>
        <p:spPr>
          <a:xfrm>
            <a:off x="6560288" y="1790699"/>
            <a:ext cx="5188685" cy="7143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spcBef>
                <a:spcPts val="800"/>
              </a:spcBef>
              <a:buSzPct val="70000"/>
            </a:pPr>
            <a:r>
              <a:rPr lang="pt-PT" sz="2400" b="1" kern="1200" cap="all" spc="200" baseline="0" dirty="0">
                <a:solidFill>
                  <a:schemeClr val="accent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gestão </a:t>
            </a:r>
            <a:br>
              <a:rPr lang="pt-PT" sz="2400" b="1" kern="1200" cap="all" spc="200" baseline="0" dirty="0">
                <a:solidFill>
                  <a:schemeClr val="accent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t-PT" sz="2400" b="1" kern="1200" cap="all" spc="200" baseline="0" dirty="0">
                <a:solidFill>
                  <a:schemeClr val="accent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 Tempo</a:t>
            </a:r>
            <a:endParaRPr lang="pt-PT" sz="2400" b="1" kern="1200" cap="all" spc="200" baseline="0" dirty="0">
              <a:solidFill>
                <a:schemeClr val="accent1">
                  <a:alpha val="77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86889CF-B3AB-477B-9EDF-9292C1A9C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 vert="horz" lIns="0" tIns="0" rIns="0" bIns="0" rtlCol="0">
            <a:normAutofit/>
          </a:bodyPr>
          <a:lstStyle/>
          <a:p>
            <a:pPr>
              <a:defRPr/>
            </a:pPr>
            <a:endParaRPr lang="pt-PT" sz="2400" dirty="0"/>
          </a:p>
          <a:p>
            <a:pPr>
              <a:defRPr/>
            </a:pPr>
            <a:r>
              <a:rPr 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Elabore um modelo de um plano diário que </a:t>
            </a:r>
            <a:r>
              <a:rPr lang="pt-PT" sz="2400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possa aplicar ao seu próprio dia-a-dia</a:t>
            </a:r>
            <a:r>
              <a:rPr 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segundo os  exemplos seguintes.</a:t>
            </a:r>
          </a:p>
          <a:p>
            <a:pPr>
              <a:defRPr/>
            </a:pPr>
            <a:endParaRPr lang="pt-PT" dirty="0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EB631A5-5082-4388-B644-8A9819D0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lIns="0" tIns="72000" rIns="0" bIns="7200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pt-PT" sz="1600" b="1" kern="1200" cap="all" spc="200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B65F63C-B1AE-4B45-8460-E4639974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lIns="0" tIns="72000" rIns="0" bIns="7200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>
                <a:spcAft>
                  <a:spcPts val="600"/>
                </a:spcAft>
              </a:pPr>
              <a:t>21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39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CC70BA5-65C3-DC1B-8B6C-96F82CB0C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532075"/>
            <a:ext cx="3457573" cy="29035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PT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Plano Semanal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PT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PT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Exemplo</a:t>
            </a:r>
          </a:p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F8417A9-08A2-A9A7-C54B-9B47CB88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/>
              <a:t>22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Marcador de Posição da Data 6">
            <a:extLst>
              <a:ext uri="{FF2B5EF4-FFF2-40B4-BE49-F238E27FC236}">
                <a16:creationId xmlns:a16="http://schemas.microsoft.com/office/drawing/2014/main" id="{EC349988-A831-BEB5-E76B-CC2B278933E5}"/>
              </a:ext>
            </a:extLst>
          </p:cNvPr>
          <p:cNvSpPr txBox="1">
            <a:spLocks/>
          </p:cNvSpPr>
          <p:nvPr/>
        </p:nvSpPr>
        <p:spPr>
          <a:xfrm>
            <a:off x="716083" y="5837274"/>
            <a:ext cx="3457574" cy="1087456"/>
          </a:xfrm>
          <a:prstGeom prst="rect">
            <a:avLst/>
          </a:prstGeom>
        </p:spPr>
        <p:txBody>
          <a:bodyPr lIns="0" tIns="72000" rIns="0" bIns="72000" rtlCol="0" anchor="ctr" anchorCtr="0">
            <a:normAutofit/>
          </a:bodyPr>
          <a:lstStyle>
            <a:defPPr rtl="0">
              <a:defRPr lang="pt-PT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63CD752-A062-F680-11BB-D64BBB7F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82588"/>
            <a:ext cx="3457575" cy="1373187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Gestão do Tempo</a:t>
            </a:r>
            <a:b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pt-PT" sz="33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FE58A41F-1E24-E15A-44B3-2D038879C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13" y="1158889"/>
            <a:ext cx="7836462" cy="3785251"/>
          </a:xfrm>
        </p:spPr>
      </p:pic>
    </p:spTree>
    <p:extLst>
      <p:ext uri="{BB962C8B-B14F-4D97-AF65-F5344CB8AC3E}">
        <p14:creationId xmlns:p14="http://schemas.microsoft.com/office/powerpoint/2010/main" val="2454354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B423CA8-C955-FA77-5AE5-F37A60F68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1328" y="2796364"/>
            <a:ext cx="3457573" cy="19136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Definição e Gestão de Prioridades</a:t>
            </a:r>
          </a:p>
          <a:p>
            <a:endParaRPr lang="pt-PT" sz="4000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09E48F5-C305-61F0-2B4D-D4026C0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PT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rtl="0"/>
              <a:t>23</a:t>
            </a:fld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arcador de Posição da Data 6">
            <a:extLst>
              <a:ext uri="{FF2B5EF4-FFF2-40B4-BE49-F238E27FC236}">
                <a16:creationId xmlns:a16="http://schemas.microsoft.com/office/drawing/2014/main" id="{5F9A3FB5-0B8A-4AB6-41DB-D76148775C0F}"/>
              </a:ext>
            </a:extLst>
          </p:cNvPr>
          <p:cNvSpPr txBox="1">
            <a:spLocks/>
          </p:cNvSpPr>
          <p:nvPr/>
        </p:nvSpPr>
        <p:spPr>
          <a:xfrm>
            <a:off x="441328" y="5958000"/>
            <a:ext cx="3457574" cy="900000"/>
          </a:xfrm>
          <a:prstGeom prst="rect">
            <a:avLst/>
          </a:prstGeom>
        </p:spPr>
        <p:txBody>
          <a:bodyPr lIns="0" tIns="72000" rIns="0" bIns="72000" rtlCol="0" anchor="ctr" anchorCtr="0">
            <a:normAutofit/>
          </a:bodyPr>
          <a:lstStyle>
            <a:defPPr rtl="0">
              <a:defRPr lang="pt-PT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E8B66F0-D313-6001-7837-716FBD4B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7" y="563526"/>
            <a:ext cx="3457573" cy="1469266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Gestão do Tempo</a:t>
            </a:r>
            <a:b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PT" dirty="0"/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CA72B76E-D45C-C543-255A-1B1B3EFE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405" y="563526"/>
            <a:ext cx="7605680" cy="4967420"/>
          </a:xfrm>
        </p:spPr>
        <p:txBody>
          <a:bodyPr/>
          <a:lstStyle/>
          <a:p>
            <a:pPr algn="just" eaLnBrk="1" hangingPunct="1">
              <a:defRPr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MEDIDAS</a:t>
            </a:r>
            <a:r>
              <a:rPr lang="pt-PT" sz="2400" dirty="0">
                <a:latin typeface="Calibri" pitchFamily="34" charset="0"/>
              </a:rPr>
              <a:t> são </a:t>
            </a:r>
            <a:r>
              <a:rPr lang="pt-PT" sz="2400" b="1" dirty="0">
                <a:latin typeface="Calibri" pitchFamily="34" charset="0"/>
              </a:rPr>
              <a:t>atividades </a:t>
            </a:r>
            <a:r>
              <a:rPr lang="pt-PT" sz="2400" dirty="0">
                <a:latin typeface="Calibri" pitchFamily="34" charset="0"/>
              </a:rPr>
              <a:t>de</a:t>
            </a:r>
            <a:r>
              <a:rPr lang="pt-PT" sz="2400" b="1" dirty="0">
                <a:latin typeface="Calibri" pitchFamily="34" charset="0"/>
              </a:rPr>
              <a:t> </a:t>
            </a:r>
            <a:r>
              <a:rPr lang="pt-PT" sz="2400" dirty="0">
                <a:latin typeface="Calibri" pitchFamily="34" charset="0"/>
              </a:rPr>
              <a:t>curto e médio prazo, com prazos rigorosos, planos de execução, orçamentos e indicação de recursos.</a:t>
            </a:r>
          </a:p>
          <a:p>
            <a:pPr algn="just" eaLnBrk="1" hangingPunct="1">
              <a:defRPr/>
            </a:pPr>
            <a:r>
              <a:rPr lang="pt-PT" sz="2400" dirty="0">
                <a:latin typeface="Calibri" pitchFamily="34" charset="0"/>
              </a:rPr>
              <a:t>A implementação de medidas pressupõe a inventariação e classificação das atividades:</a:t>
            </a:r>
          </a:p>
          <a:p>
            <a:endParaRPr lang="pt-PT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7E56304-AC5E-80E4-A11D-18C1320F6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192274"/>
              </p:ext>
            </p:extLst>
          </p:nvPr>
        </p:nvGraphicFramePr>
        <p:xfrm>
          <a:off x="4143405" y="2934586"/>
          <a:ext cx="7605680" cy="275383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4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5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52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latin typeface="Calibri" pitchFamily="34" charset="0"/>
                        </a:rPr>
                        <a:t>Atividades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pt-PT" sz="1800" b="1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6" marR="9526" marT="952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41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latin typeface="Calibri" pitchFamily="34" charset="0"/>
                        </a:rPr>
                        <a:t>Positivas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800" u="none" strike="noStrike" dirty="0">
                          <a:latin typeface="Calibri" pitchFamily="34" charset="0"/>
                        </a:rPr>
                        <a:t>Contribuem marcadamente para atingir os objetivos. Geralmente,</a:t>
                      </a:r>
                      <a:r>
                        <a:rPr lang="pt-PT" sz="1800" u="none" strike="noStrike" baseline="0" dirty="0">
                          <a:latin typeface="Calibri" pitchFamily="34" charset="0"/>
                        </a:rPr>
                        <a:t> </a:t>
                      </a:r>
                      <a:r>
                        <a:rPr lang="pt-PT" sz="1800" u="none" strike="noStrike" dirty="0">
                          <a:latin typeface="Calibri" pitchFamily="34" charset="0"/>
                        </a:rPr>
                        <a:t>são importantes.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000" marR="9526" marT="952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41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latin typeface="Calibri" pitchFamily="34" charset="0"/>
                        </a:rPr>
                        <a:t>Reativas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800" u="none" strike="noStrike" dirty="0">
                          <a:latin typeface="Calibri" pitchFamily="34" charset="0"/>
                        </a:rPr>
                        <a:t>Relacionam-se com a gestão do dia-a-dia. Podem ser urgentes, mas muitas vezes não são importantes.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000" marR="9526" marT="952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416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latin typeface="Calibri" pitchFamily="34" charset="0"/>
                        </a:rPr>
                        <a:t>Importantes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800" u="none" strike="noStrike" dirty="0">
                          <a:latin typeface="Calibri" pitchFamily="34" charset="0"/>
                        </a:rPr>
                        <a:t>Contribuem eficazmente para os resultados. Tendem a repercutir-se a longo prazo.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000" marR="9526" marT="952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06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u="none" strike="noStrike" dirty="0">
                          <a:latin typeface="Calibri" pitchFamily="34" charset="0"/>
                        </a:rPr>
                        <a:t>Urgentes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800" u="none" strike="noStrike" dirty="0">
                          <a:latin typeface="Calibri" pitchFamily="34" charset="0"/>
                        </a:rPr>
                        <a:t>Podem ou não relacionar-se com os objetivos. Acarretam consequências a curto prazo.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2000" marR="9526" marT="952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903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CC70BA5-65C3-DC1B-8B6C-96F82CB0C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PT" sz="2600" dirty="0">
                <a:latin typeface="Calibri" pitchFamily="34" charset="0"/>
              </a:rPr>
              <a:t>Atividades </a:t>
            </a:r>
          </a:p>
          <a:p>
            <a:pPr algn="ctr" eaLnBrk="1" hangingPunct="1">
              <a:defRPr/>
            </a:pPr>
            <a:r>
              <a:rPr lang="pt-P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URGENTES</a:t>
            </a:r>
            <a:r>
              <a:rPr lang="pt-PT" sz="2600" dirty="0">
                <a:latin typeface="Calibri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pt-PT" sz="2600" dirty="0">
                <a:latin typeface="Calibri" pitchFamily="34" charset="0"/>
              </a:rPr>
              <a:t>versus </a:t>
            </a:r>
          </a:p>
          <a:p>
            <a:pPr algn="ctr" eaLnBrk="1" hangingPunct="1">
              <a:defRPr/>
            </a:pPr>
            <a:r>
              <a:rPr lang="pt-P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IMPORTANTES</a:t>
            </a:r>
          </a:p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F8417A9-08A2-A9A7-C54B-9B47CB88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/>
              <a:t>24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Marcador de Posição da Data 6">
            <a:extLst>
              <a:ext uri="{FF2B5EF4-FFF2-40B4-BE49-F238E27FC236}">
                <a16:creationId xmlns:a16="http://schemas.microsoft.com/office/drawing/2014/main" id="{EC349988-A831-BEB5-E76B-CC2B278933E5}"/>
              </a:ext>
            </a:extLst>
          </p:cNvPr>
          <p:cNvSpPr txBox="1">
            <a:spLocks/>
          </p:cNvSpPr>
          <p:nvPr/>
        </p:nvSpPr>
        <p:spPr>
          <a:xfrm>
            <a:off x="716083" y="6024730"/>
            <a:ext cx="3457574" cy="900000"/>
          </a:xfrm>
          <a:prstGeom prst="rect">
            <a:avLst/>
          </a:prstGeom>
        </p:spPr>
        <p:txBody>
          <a:bodyPr lIns="0" tIns="72000" rIns="0" bIns="72000" rtlCol="0" anchor="ctr" anchorCtr="0">
            <a:normAutofit/>
          </a:bodyPr>
          <a:lstStyle>
            <a:defPPr rtl="0">
              <a:defRPr lang="pt-PT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63CD752-A062-F680-11BB-D64BBB7F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82588"/>
            <a:ext cx="7186323" cy="1373187"/>
          </a:xfrm>
        </p:spPr>
        <p:txBody>
          <a:bodyPr anchor="t">
            <a:normAutofit/>
          </a:bodyPr>
          <a:lstStyle/>
          <a:p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Gestão do Tempo</a:t>
            </a:r>
            <a:b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Marcador de Posição de Conteúdo 12">
            <a:extLst>
              <a:ext uri="{FF2B5EF4-FFF2-40B4-BE49-F238E27FC236}">
                <a16:creationId xmlns:a16="http://schemas.microsoft.com/office/drawing/2014/main" id="{072F44B5-382A-B7E1-35D9-FEDCC5E4E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2" y="1137684"/>
            <a:ext cx="7345362" cy="4498945"/>
          </a:xfrm>
        </p:spPr>
        <p:txBody>
          <a:bodyPr/>
          <a:lstStyle/>
          <a:p>
            <a:r>
              <a:rPr lang="pt-PT" alt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 atividades urgentes podem ou não relacionar-se com os objetivos e têm consequências a curto prazo.</a:t>
            </a:r>
          </a:p>
          <a:p>
            <a:endParaRPr lang="pt-PT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120F4EF-8539-5851-728A-AB4AED0D2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18" y="2264229"/>
            <a:ext cx="4986960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42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F42E23DF-E754-4AE2-D81E-FC2BBF57D3E7}"/>
              </a:ext>
            </a:extLst>
          </p:cNvPr>
          <p:cNvSpPr txBox="1"/>
          <p:nvPr/>
        </p:nvSpPr>
        <p:spPr>
          <a:xfrm>
            <a:off x="559837" y="383270"/>
            <a:ext cx="3340651" cy="13730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pt-PT" sz="33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</a:t>
            </a:r>
            <a:br>
              <a:rPr lang="pt-PT" sz="33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t-PT" sz="33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Gestão do Tempo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A74F9AB-A8A7-123D-3BFE-1DA37678186F}"/>
              </a:ext>
            </a:extLst>
          </p:cNvPr>
          <p:cNvSpPr txBox="1"/>
          <p:nvPr/>
        </p:nvSpPr>
        <p:spPr>
          <a:xfrm>
            <a:off x="442915" y="2264229"/>
            <a:ext cx="3457573" cy="31713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>
              <a:lnSpc>
                <a:spcPct val="120000"/>
              </a:lnSpc>
              <a:spcBef>
                <a:spcPts val="800"/>
              </a:spcBef>
              <a:buSzPct val="70000"/>
              <a:defRPr/>
            </a:pPr>
            <a:r>
              <a:rPr lang="pt-PT" sz="2600" kern="1200" dirty="0">
                <a:solidFill>
                  <a:schemeClr val="tx2">
                    <a:alpha val="77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Atividades </a:t>
            </a:r>
          </a:p>
          <a:p>
            <a:pPr algn="ctr">
              <a:lnSpc>
                <a:spcPct val="120000"/>
              </a:lnSpc>
              <a:spcBef>
                <a:spcPts val="800"/>
              </a:spcBef>
              <a:buSzPct val="70000"/>
              <a:defRPr/>
            </a:pPr>
            <a:r>
              <a:rPr lang="pt-PT" sz="2600" b="1" kern="1200" dirty="0">
                <a:solidFill>
                  <a:schemeClr val="tx2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URGENTES</a:t>
            </a:r>
          </a:p>
          <a:p>
            <a:pPr algn="ctr">
              <a:lnSpc>
                <a:spcPct val="120000"/>
              </a:lnSpc>
              <a:spcBef>
                <a:spcPts val="800"/>
              </a:spcBef>
              <a:buSzPct val="70000"/>
              <a:defRPr/>
            </a:pPr>
            <a:r>
              <a:rPr lang="pt-PT" sz="2600" kern="1200" dirty="0">
                <a:solidFill>
                  <a:schemeClr val="tx2">
                    <a:alpha val="77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versus </a:t>
            </a:r>
          </a:p>
          <a:p>
            <a:pPr algn="ctr">
              <a:lnSpc>
                <a:spcPct val="120000"/>
              </a:lnSpc>
              <a:spcBef>
                <a:spcPts val="800"/>
              </a:spcBef>
              <a:buSzPct val="70000"/>
              <a:defRPr/>
            </a:pPr>
            <a:r>
              <a:rPr lang="pt-PT" sz="2600" b="1" kern="1200" dirty="0">
                <a:solidFill>
                  <a:schemeClr val="tx2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IMPORTANTES</a:t>
            </a:r>
          </a:p>
        </p:txBody>
      </p:sp>
      <p:sp>
        <p:nvSpPr>
          <p:cNvPr id="54274" name="Marcador de Posição do Número do Diapositivo 3">
            <a:extLst>
              <a:ext uri="{FF2B5EF4-FFF2-40B4-BE49-F238E27FC236}">
                <a16:creationId xmlns:a16="http://schemas.microsoft.com/office/drawing/2014/main" id="{EA68C8B0-6C00-D952-CDDF-FCFC1423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236199" y="5957999"/>
            <a:ext cx="1476375" cy="900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72000" rIns="0" bIns="7200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pt-PT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fld id="{BF962E47-F3DE-4127-B8C7-DFF9DC2DA12A}" type="slidenum">
              <a:rPr lang="pt-PT" sz="3600" smtClean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t>25</a:t>
            </a:fld>
            <a:endParaRPr lang="pt-PT" altLang="pt-PT" sz="3600" dirty="0">
              <a:solidFill>
                <a:schemeClr val="tx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4280" name="CaixaDeTexto 9">
            <a:extLst>
              <a:ext uri="{FF2B5EF4-FFF2-40B4-BE49-F238E27FC236}">
                <a16:creationId xmlns:a16="http://schemas.microsoft.com/office/drawing/2014/main" id="{5997AC49-9851-B3CE-B987-EE56A8F9C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97130"/>
              </p:ext>
            </p:extLst>
          </p:nvPr>
        </p:nvGraphicFramePr>
        <p:xfrm>
          <a:off x="4367213" y="349369"/>
          <a:ext cx="7345362" cy="5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osição da Data 6">
            <a:extLst>
              <a:ext uri="{FF2B5EF4-FFF2-40B4-BE49-F238E27FC236}">
                <a16:creationId xmlns:a16="http://schemas.microsoft.com/office/drawing/2014/main" id="{FF8F96C0-76A2-B39C-B81F-B6DB884A51B2}"/>
              </a:ext>
            </a:extLst>
          </p:cNvPr>
          <p:cNvSpPr txBox="1">
            <a:spLocks/>
          </p:cNvSpPr>
          <p:nvPr/>
        </p:nvSpPr>
        <p:spPr>
          <a:xfrm>
            <a:off x="716082" y="5943484"/>
            <a:ext cx="5628733" cy="981246"/>
          </a:xfrm>
          <a:prstGeom prst="rect">
            <a:avLst/>
          </a:prstGeom>
        </p:spPr>
        <p:txBody>
          <a:bodyPr lIns="0" tIns="72000" rIns="0" bIns="72000" rtlCol="0" anchor="ctr" anchorCtr="0">
            <a:noAutofit/>
          </a:bodyPr>
          <a:lstStyle>
            <a:defPPr rtl="0">
              <a:defRPr lang="pt-PT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3">
            <a:extLst>
              <a:ext uri="{FF2B5EF4-FFF2-40B4-BE49-F238E27FC236}">
                <a16:creationId xmlns:a16="http://schemas.microsoft.com/office/drawing/2014/main" id="{37F94E81-8185-F504-0E1C-E8F25AB0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199" y="6093741"/>
            <a:ext cx="5156717" cy="61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PT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BF962E47-F3DE-4127-B8C7-DFF9DC2DA12A}" type="slidenum">
              <a:rPr lang="pt-PT" sz="330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26</a:t>
            </a:fld>
            <a:endParaRPr lang="pt-PT" altLang="pt-PT" sz="33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D2EF708-4A75-6633-6FB0-823A2937DD5E}"/>
              </a:ext>
            </a:extLst>
          </p:cNvPr>
          <p:cNvSpPr txBox="1"/>
          <p:nvPr/>
        </p:nvSpPr>
        <p:spPr>
          <a:xfrm rot="16200000">
            <a:off x="-2858173" y="3394541"/>
            <a:ext cx="6769100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Planeamento na gestão do Tempo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AA0096C-6CA7-162F-44D6-B34FB2FFA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609871"/>
              </p:ext>
            </p:extLst>
          </p:nvPr>
        </p:nvGraphicFramePr>
        <p:xfrm>
          <a:off x="1285427" y="2342964"/>
          <a:ext cx="10424491" cy="365568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59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7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412">
                <a:tc>
                  <a:txBody>
                    <a:bodyPr/>
                    <a:lstStyle/>
                    <a:p>
                      <a:pPr algn="l" fontAlgn="b"/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4" marR="9524" marT="952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400" b="1" u="none" strike="noStrike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Importante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400" b="1" u="none" strike="noStrike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Não Importante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4" marR="9524" marT="95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61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u="none" strike="noStrike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Urgentes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t"/>
                      <a:br>
                        <a:rPr lang="pt-PT" sz="1600" u="none" strike="noStrike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endParaRPr lang="pt-PT" sz="1600" u="none" strike="noStrike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 fontAlgn="t"/>
                      <a:endParaRPr lang="pt-PT" sz="1600" u="none" strike="noStrike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 fontAlgn="t"/>
                      <a:r>
                        <a:rPr lang="pt-PT" sz="16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“Elaboração do relatório X para apresentação à administração”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ctr" fontAlgn="t"/>
                      <a:endParaRPr lang="pt-PT" sz="16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 fontAlgn="t"/>
                      <a:r>
                        <a:rPr lang="pt-PT" sz="16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“O colaborador Y quer reunir-se com o Miguel para discutir o projeto que vai arrancar no próximo trimestre.”</a:t>
                      </a:r>
                    </a:p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OU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“Resposta a telefonemas sobre questões não prioritárias”</a:t>
                      </a:r>
                    </a:p>
                    <a:p>
                      <a:pPr algn="ctr" fontAlgn="t"/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4" marR="9524" marT="952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651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1" u="none" strike="noStrike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Não Urgentes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t-PT" sz="16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 fontAlgn="t"/>
                      <a:r>
                        <a:rPr lang="pt-PT" sz="16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“Resposta a telefonemas sobre questões não prioritárias”</a:t>
                      </a:r>
                    </a:p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OU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“O colaborador Y quer reunir-se com o Miguel para discutir </a:t>
                      </a:r>
                      <a:br>
                        <a:rPr lang="pt-PT" sz="16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pt-PT" sz="16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 projeto que vai arrancar no próximo trimestre.”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 fontAlgn="t"/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4" marR="9524" marT="9523" marB="0"/>
                </a:tc>
                <a:tc>
                  <a:txBody>
                    <a:bodyPr/>
                    <a:lstStyle/>
                    <a:p>
                      <a:pPr algn="ctr" fontAlgn="t"/>
                      <a:endParaRPr lang="pt-PT" sz="1600" u="none" strike="noStrike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 fontAlgn="t"/>
                      <a:endParaRPr lang="pt-PT" sz="16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 fontAlgn="t"/>
                      <a:r>
                        <a:rPr lang="pt-PT" sz="16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“Cafezinho com o ex-chefe”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4" marR="9524" marT="952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0853D015-9D25-9D6B-2930-98B71D812C38}"/>
              </a:ext>
            </a:extLst>
          </p:cNvPr>
          <p:cNvSpPr txBox="1"/>
          <p:nvPr/>
        </p:nvSpPr>
        <p:spPr>
          <a:xfrm>
            <a:off x="2521429" y="174623"/>
            <a:ext cx="66246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PT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EXERCÍCIO – Urgente </a:t>
            </a:r>
            <a:r>
              <a:rPr lang="pt-PT" sz="2400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versus</a:t>
            </a:r>
            <a:r>
              <a:rPr lang="pt-PT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Importante </a:t>
            </a:r>
            <a:endParaRPr lang="pt-PT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344" name="CaixaDeTexto 10">
            <a:extLst>
              <a:ext uri="{FF2B5EF4-FFF2-40B4-BE49-F238E27FC236}">
                <a16:creationId xmlns:a16="http://schemas.microsoft.com/office/drawing/2014/main" id="{B38E944D-2685-E32C-8571-B683A1064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427" y="1015999"/>
            <a:ext cx="104244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Tarefa A </a:t>
            </a:r>
            <a:r>
              <a:rPr lang="pt-PT" altLang="pt-P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“Elaboração do relatório X para apresentação à administração.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Tarefa B </a:t>
            </a:r>
            <a:r>
              <a:rPr lang="pt-PT" altLang="pt-P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“O colaborador Y quer reunir-se com o Miguel para discutir o projeto que vai arrancar no próximo trimestre.”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Tarefa C </a:t>
            </a:r>
            <a:r>
              <a:rPr lang="pt-PT" altLang="pt-P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“Resposta a telefonemas sobre questões não prioritárias”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Tarefa D </a:t>
            </a:r>
            <a:r>
              <a:rPr lang="pt-PT" altLang="pt-P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“Cafezinho com o ex-chefe”</a:t>
            </a:r>
          </a:p>
        </p:txBody>
      </p:sp>
      <p:sp>
        <p:nvSpPr>
          <p:cNvPr id="2" name="Marcador de Posição da Data 6">
            <a:extLst>
              <a:ext uri="{FF2B5EF4-FFF2-40B4-BE49-F238E27FC236}">
                <a16:creationId xmlns:a16="http://schemas.microsoft.com/office/drawing/2014/main" id="{227E2BCB-5148-D598-E289-007D0B72B228}"/>
              </a:ext>
            </a:extLst>
          </p:cNvPr>
          <p:cNvSpPr txBox="1">
            <a:spLocks/>
          </p:cNvSpPr>
          <p:nvPr/>
        </p:nvSpPr>
        <p:spPr>
          <a:xfrm>
            <a:off x="1285426" y="5842001"/>
            <a:ext cx="5880483" cy="1077218"/>
          </a:xfrm>
          <a:prstGeom prst="rect">
            <a:avLst/>
          </a:prstGeom>
        </p:spPr>
        <p:txBody>
          <a:bodyPr lIns="0" tIns="72000" rIns="0" bIns="72000" rtlCol="0" anchor="ctr" anchorCtr="0">
            <a:normAutofit/>
          </a:bodyPr>
          <a:lstStyle>
            <a:defPPr rtl="0">
              <a:defRPr lang="pt-PT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A341C-7B58-4B8B-A65C-577B847E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 rtlCol="0" anchor="t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Análise de Desperdiçadores do Tempo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86889CF-B3AB-477B-9EDF-9292C1A9C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846457"/>
            <a:ext cx="5437187" cy="615950"/>
          </a:xfrm>
        </p:spPr>
        <p:txBody>
          <a:bodyPr rtlCol="0" anchor="b">
            <a:normAutofit/>
          </a:bodyPr>
          <a:lstStyle/>
          <a:p>
            <a:pPr rtl="0"/>
            <a:r>
              <a:rPr 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Algumas causas comuns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DB7D0E50-3893-8B51-D364-9AB2F0187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29" b="7620"/>
          <a:stretch/>
        </p:blipFill>
        <p:spPr>
          <a:xfrm>
            <a:off x="442797" y="1751162"/>
            <a:ext cx="4748039" cy="3765389"/>
          </a:xfrm>
          <a:prstGeom prst="rect">
            <a:avLst/>
          </a:prstGeom>
          <a:noFill/>
        </p:spPr>
      </p:pic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26A0952-FEA7-4849-9354-8A2262AD9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21746" y="1751161"/>
            <a:ext cx="6327456" cy="3765389"/>
          </a:xfrm>
        </p:spPr>
        <p:txBody>
          <a:bodyPr rtlCol="0">
            <a:normAutofit fontScale="85000" lnSpcReduction="10000"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Perfecionismo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Querer fazer tudo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Executar várias tarefas em simultâneo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Incumprimentos dos prazos estabelecidos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Interrupções telefónicas frequentes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Adiar a execução das tarefas menos agradáveis/Procrastinação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Trabalhar sem plano de ação, sem fixar prioridades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Interrupções frequentes provocadas por visitas internas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Fadiga e falta de autodisciplina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Contatos/Reuniões sem preparação prévia e sem objetivos definidos</a:t>
            </a:r>
          </a:p>
          <a:p>
            <a:pPr>
              <a:spcBef>
                <a:spcPct val="0"/>
              </a:spcBef>
              <a:spcAft>
                <a:spcPts val="600"/>
              </a:spcAft>
              <a:buSzTx/>
            </a:pPr>
            <a:endParaRPr lang="pt-PT" altLang="pt-PT" dirty="0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EB631A5-5082-4388-B644-8A9819D0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6327456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B65F63C-B1AE-4B45-8460-E4639974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>
                <a:spcAft>
                  <a:spcPts val="600"/>
                </a:spcAft>
              </a:pPr>
              <a:t>3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8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A341C-7B58-4B8B-A65C-577B847E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 rtlCol="0" anchor="t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Análise de Desperdiçadores do Tempo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86889CF-B3AB-477B-9EDF-9292C1A9C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846457"/>
            <a:ext cx="7525546" cy="357192"/>
          </a:xfrm>
        </p:spPr>
        <p:txBody>
          <a:bodyPr rtlCol="0" anchor="b">
            <a:normAutofit fontScale="85000" lnSpcReduction="10000"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Exercício de análise e combate do tempo improdutivo</a:t>
            </a:r>
            <a:endParaRPr lang="pt-PT" altLang="pt-P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26A0952-FEA7-4849-9354-8A2262AD9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8735" y="1567542"/>
            <a:ext cx="7410466" cy="3442995"/>
          </a:xfrm>
        </p:spPr>
        <p:txBody>
          <a:bodyPr rtlCol="0">
            <a:noAutofit/>
          </a:bodyPr>
          <a:lstStyle/>
          <a:p>
            <a:pPr lvl="1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PT" altLang="pt-P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Causas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PT" altLang="pt-P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Consequências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PT" altLang="pt-P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Combate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PT" altLang="pt-P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Controle</a:t>
            </a:r>
            <a:endParaRPr lang="pt-PT" altLang="pt-PT" sz="1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Causas</a:t>
            </a:r>
            <a:endParaRPr lang="pt-PT" altLang="pt-PT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Analisá-las simultaneamente com as consequências.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Procurar outros desperdiçadores específicos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Analisar as causas pessoais e externas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Assinalar as mais críticas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Lembrar que alguns desperdiçadores externos podem ser </a:t>
            </a:r>
            <a:br>
              <a:rPr lang="pt-PT" altLang="pt-P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t-PT" altLang="pt-PT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encarados como internos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EB631A5-5082-4388-B644-8A9819D0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rtlCol="0" anchor="ctr">
            <a:noAutofit/>
          </a:bodyPr>
          <a:lstStyle/>
          <a:p>
            <a:pPr rtl="0"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B65F63C-B1AE-4B45-8460-E4639974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>
                <a:spcAft>
                  <a:spcPts val="600"/>
                </a:spcAft>
              </a:pPr>
              <a:t>4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FB190A-11DA-EF85-6DCD-B2369CD38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" r="19083" b="-2"/>
          <a:stretch/>
        </p:blipFill>
        <p:spPr>
          <a:xfrm>
            <a:off x="815373" y="1923262"/>
            <a:ext cx="3085115" cy="301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25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A341C-7B58-4B8B-A65C-577B847E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475861"/>
            <a:ext cx="11269775" cy="1207270"/>
          </a:xfrm>
        </p:spPr>
        <p:txBody>
          <a:bodyPr rtlCol="0" anchor="t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Análise de Desperdiçadores do Tempo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86889CF-B3AB-477B-9EDF-9292C1A9C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6720" y="1574430"/>
            <a:ext cx="5437187" cy="494992"/>
          </a:xfrm>
        </p:spPr>
        <p:txBody>
          <a:bodyPr rtlCol="0" anchor="b">
            <a:normAutofit lnSpcReduction="10000"/>
          </a:bodyPr>
          <a:lstStyle/>
          <a:p>
            <a:pPr>
              <a:spcBef>
                <a:spcPct val="0"/>
              </a:spcBef>
              <a:buSzTx/>
            </a:pPr>
            <a:r>
              <a:rPr lang="pt-PT" altLang="pt-PT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Consequências</a:t>
            </a:r>
            <a:endParaRPr lang="pt-PT" altLang="pt-PT"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1800" dirty="0">
              <a:latin typeface="Calibri" panose="020F0502020204030204" pitchFamily="34" charset="0"/>
            </a:endParaRP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26A0952-FEA7-4849-9354-8A2262AD9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85387" y="1674192"/>
            <a:ext cx="7014821" cy="3833420"/>
          </a:xfrm>
        </p:spPr>
        <p:txBody>
          <a:bodyPr rtlCol="0">
            <a:normAutofit fontScale="92500"/>
          </a:bodyPr>
          <a:lstStyle/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1800" b="1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Analisar todos os desperdiçadores, mesmo aqueles já considerados nas causas.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 as consequências de cada desperdiçador, enfatizando os problemas pessoais, os problemas com os clientes internos no trabalho, com a chefia e os colaboradores.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Principais consequências: improdutividade, desmotivação, stress, má qualidade do serviço e sobrecarga de trabalho. 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EB631A5-5082-4388-B644-8A9819D0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6051192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B65F63C-B1AE-4B45-8460-E4639974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>
                <a:spcAft>
                  <a:spcPts val="600"/>
                </a:spcAft>
              </a:pPr>
              <a:t>5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Marcador de Posição da Imagem 21" descr="Uma imagem que contém uma balança, dispositivo, preta">
            <a:extLst>
              <a:ext uri="{FF2B5EF4-FFF2-40B4-BE49-F238E27FC236}">
                <a16:creationId xmlns:a16="http://schemas.microsoft.com/office/drawing/2014/main" id="{01C16E4B-3FF3-6A4D-97FB-7422D4C449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2799" y="1817900"/>
            <a:ext cx="3270670" cy="3546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86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A341C-7B58-4B8B-A65C-577B847E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130709" cy="1373076"/>
          </a:xfrm>
        </p:spPr>
        <p:txBody>
          <a:bodyPr rtlCol="0" anchor="t">
            <a:noAutofit/>
          </a:bodyPr>
          <a:lstStyle/>
          <a:p>
            <a:pPr eaLnBrk="1" hangingPunct="1">
              <a:defRPr/>
            </a:pPr>
            <a: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Análise de Desperdiçadores do Tempo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86889CF-B3AB-477B-9EDF-9292C1A9C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 rtlCol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SzTx/>
            </a:pPr>
            <a:r>
              <a:rPr lang="pt-PT" altLang="pt-PT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Controlo</a:t>
            </a:r>
            <a:endParaRPr lang="pt-PT" altLang="pt-PT"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pt-PT" altLang="pt-PT" dirty="0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EB631A5-5082-4388-B644-8A9819D0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B65F63C-B1AE-4B45-8460-E4639974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>
                <a:spcAft>
                  <a:spcPts val="600"/>
                </a:spcAft>
              </a:pPr>
              <a:t>6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1" name="Marcador de Posição de Conteúdo 3">
            <a:extLst>
              <a:ext uri="{FF2B5EF4-FFF2-40B4-BE49-F238E27FC236}">
                <a16:creationId xmlns:a16="http://schemas.microsoft.com/office/drawing/2014/main" id="{FF39504F-69A6-5484-72C3-043CE8D77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097811"/>
              </p:ext>
            </p:extLst>
          </p:nvPr>
        </p:nvGraphicFramePr>
        <p:xfrm>
          <a:off x="4059303" y="383270"/>
          <a:ext cx="7689782" cy="5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50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A341C-7B58-4B8B-A65C-577B847E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rtlCol="0" anchor="t">
            <a:noAutofit/>
          </a:bodyPr>
          <a:lstStyle/>
          <a:p>
            <a:pPr eaLnBrk="1" hangingPunct="1">
              <a:defRPr/>
            </a:pPr>
            <a: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Análise de </a:t>
            </a:r>
            <a:b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</a:t>
            </a:r>
            <a:b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t-PT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 Tempo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86889CF-B3AB-477B-9EDF-9292C1A9C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 rtlCol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SzTx/>
            </a:pPr>
            <a:r>
              <a:rPr lang="pt-PT" altLang="pt-PT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Combate</a:t>
            </a:r>
            <a:endParaRPr lang="pt-PT" altLang="pt-PT"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pt-PT" altLang="pt-PT" dirty="0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EB631A5-5082-4388-B644-8A9819D0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B65F63C-B1AE-4B45-8460-E4639974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>
                <a:spcAft>
                  <a:spcPts val="600"/>
                </a:spcAft>
              </a:pPr>
              <a:t>7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8" name="Marcador de Posição de Conteúdo 3">
            <a:extLst>
              <a:ext uri="{FF2B5EF4-FFF2-40B4-BE49-F238E27FC236}">
                <a16:creationId xmlns:a16="http://schemas.microsoft.com/office/drawing/2014/main" id="{CA5F7508-1D91-348D-03DD-6C5215F666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717369"/>
              </p:ext>
            </p:extLst>
          </p:nvPr>
        </p:nvGraphicFramePr>
        <p:xfrm>
          <a:off x="4367213" y="349369"/>
          <a:ext cx="7345362" cy="5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789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5E395-2521-2F49-3E42-239AF6FF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419878"/>
            <a:ext cx="11269775" cy="1263253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t-PT" sz="33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Sinais de Gestão Incorreta do Tempo</a:t>
            </a:r>
            <a:endParaRPr lang="pt-PT" sz="33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BDE882E-8764-D704-E428-450F43DDA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178" y="1544483"/>
            <a:ext cx="5437187" cy="615950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pt-PT" sz="2800" b="1" kern="1200" cap="all" spc="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Atividade</a:t>
            </a:r>
            <a:endParaRPr lang="pt-PT" sz="2800" b="1" kern="1200" cap="all" spc="200" baseline="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Marcador de Posição da Data 6">
            <a:extLst>
              <a:ext uri="{FF2B5EF4-FFF2-40B4-BE49-F238E27FC236}">
                <a16:creationId xmlns:a16="http://schemas.microsoft.com/office/drawing/2014/main" id="{829ED076-0F6A-03A8-8D1C-1FF743798B4F}"/>
              </a:ext>
            </a:extLst>
          </p:cNvPr>
          <p:cNvSpPr txBox="1">
            <a:spLocks/>
          </p:cNvSpPr>
          <p:nvPr/>
        </p:nvSpPr>
        <p:spPr>
          <a:xfrm>
            <a:off x="6311786" y="1590298"/>
            <a:ext cx="5400788" cy="61595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 rtl="0"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800"/>
              </a:spcBef>
              <a:spcAft>
                <a:spcPts val="600"/>
              </a:spcAft>
              <a:buSzPct val="70000"/>
            </a:pPr>
            <a:r>
              <a:rPr lang="pt-PT" sz="2800" b="1" kern="1200" cap="all" spc="200" baseline="0" dirty="0">
                <a:solidFill>
                  <a:schemeClr val="accent1">
                    <a:alpha val="77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D4843F3-BCDC-FFD4-ADEF-6D0ACE621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9584" y="2516239"/>
            <a:ext cx="5749389" cy="3011476"/>
          </a:xfrm>
        </p:spPr>
        <p:txBody>
          <a:bodyPr vert="horz" lIns="0" tIns="0" rIns="0" bIns="0" rtlCol="0">
            <a:normAutofit/>
          </a:bodyPr>
          <a:lstStyle/>
          <a:p>
            <a:r>
              <a:rPr lang="pt-P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Enumere os sintomas/factos que na sua opinião interferem na gestão de tempo</a:t>
            </a:r>
            <a:endParaRPr lang="pt-PT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354BFDF-4A7E-169E-7233-D7C16D46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lIns="0" tIns="72000" rIns="0" bIns="7200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>
                <a:spcAft>
                  <a:spcPts val="600"/>
                </a:spcAft>
              </a:pPr>
              <a:t>8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Marcador de Posição da Data 6">
            <a:extLst>
              <a:ext uri="{FF2B5EF4-FFF2-40B4-BE49-F238E27FC236}">
                <a16:creationId xmlns:a16="http://schemas.microsoft.com/office/drawing/2014/main" id="{6BC43B4C-BEC4-6FA7-6F4F-A14018513DE9}"/>
              </a:ext>
            </a:extLst>
          </p:cNvPr>
          <p:cNvSpPr txBox="1">
            <a:spLocks/>
          </p:cNvSpPr>
          <p:nvPr/>
        </p:nvSpPr>
        <p:spPr>
          <a:xfrm>
            <a:off x="595166" y="5915747"/>
            <a:ext cx="3457574" cy="900000"/>
          </a:xfrm>
          <a:prstGeom prst="rect">
            <a:avLst/>
          </a:prstGeom>
        </p:spPr>
        <p:txBody>
          <a:bodyPr lIns="0" tIns="72000" rIns="0" bIns="72000" rtlCol="0" anchor="ctr" anchorCtr="0">
            <a:normAutofit/>
          </a:bodyPr>
          <a:lstStyle>
            <a:defPPr rtl="0">
              <a:defRPr lang="pt-PT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BC838F69-AF86-E4D6-0258-178B3B802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78" y="2378364"/>
            <a:ext cx="2877158" cy="301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8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509E5-2EAA-481E-9588-3F47F1DD5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" y="0"/>
            <a:ext cx="6310695" cy="1817169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pt-PT" sz="3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Sinais de Gestão Incorreta </a:t>
            </a:r>
            <a:br>
              <a:rPr lang="pt-PT" sz="3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t-PT" sz="3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 Tempo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C1F590C-F344-41F9-93C6-E8B1EBED7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071397"/>
            <a:ext cx="5437185" cy="3441010"/>
          </a:xfrm>
        </p:spPr>
        <p:txBody>
          <a:bodyPr rtlCol="0"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Horários sobrecarregados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Prazos não respeitados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Referência constante ao passado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Não admitir a iniciativa dos outros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Não recusar tarefas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Realizar as tarefas superficialmente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Marcar reuniões a médio prazo (Ex.: Só posso marcar reunião  daqui a 2 meses)</a:t>
            </a:r>
          </a:p>
        </p:txBody>
      </p:sp>
      <p:pic>
        <p:nvPicPr>
          <p:cNvPr id="7" name="Marcador de Posição da Imagem 6" descr="Pessoas a trabalhar ">
            <a:extLst>
              <a:ext uri="{FF2B5EF4-FFF2-40B4-BE49-F238E27FC236}">
                <a16:creationId xmlns:a16="http://schemas.microsoft.com/office/drawing/2014/main" id="{2FE62DA7-0469-4848-A05D-464162CCDE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4125" y="437486"/>
            <a:ext cx="2057400" cy="5074920"/>
          </a:xfrm>
        </p:spPr>
      </p:pic>
      <p:sp>
        <p:nvSpPr>
          <p:cNvPr id="15" name="Marcador de Posição do Número do Diapositivo 14">
            <a:extLst>
              <a:ext uri="{FF2B5EF4-FFF2-40B4-BE49-F238E27FC236}">
                <a16:creationId xmlns:a16="http://schemas.microsoft.com/office/drawing/2014/main" id="{3E0C9541-58F3-43D9-8B77-CD81158F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 rtlCol="0"/>
          <a:lstStyle/>
          <a:p>
            <a:pPr rtl="0"/>
            <a:fld id="{63F9D384-533B-4C4E-B660-F861AA07D173}" type="slidenum">
              <a:rPr lang="pt-PT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pPr rtl="0"/>
              <a:t>9</a:t>
            </a:fld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Marcador de Posição da Data 6">
            <a:extLst>
              <a:ext uri="{FF2B5EF4-FFF2-40B4-BE49-F238E27FC236}">
                <a16:creationId xmlns:a16="http://schemas.microsoft.com/office/drawing/2014/main" id="{AA1E9D66-4BE7-64A4-314D-53594024CAF2}"/>
              </a:ext>
            </a:extLst>
          </p:cNvPr>
          <p:cNvSpPr txBox="1">
            <a:spLocks/>
          </p:cNvSpPr>
          <p:nvPr/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defPPr rtl="0"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PT" sz="1600" b="1" cap="all" spc="2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Desperdiçadores de tempo</a:t>
            </a:r>
          </a:p>
        </p:txBody>
      </p:sp>
    </p:spTree>
    <p:extLst>
      <p:ext uri="{BB962C8B-B14F-4D97-AF65-F5344CB8AC3E}">
        <p14:creationId xmlns:p14="http://schemas.microsoft.com/office/powerpoint/2010/main" val="4038075636"/>
      </p:ext>
    </p:extLst>
  </p:cSld>
  <p:clrMapOvr>
    <a:masterClrMapping/>
  </p:clrMapOvr>
</p:sld>
</file>

<file path=ppt/theme/theme1.xml><?xml version="1.0" encoding="utf-8"?>
<a:theme xmlns:a="http://schemas.openxmlformats.org/drawingml/2006/main" name="LinhasVTI">
  <a:themeElements>
    <a:clrScheme name="Lines">
      <a:dk1>
        <a:sysClr val="windowText" lastClr="000000"/>
      </a:dk1>
      <a:lt1>
        <a:sysClr val="window" lastClr="FFFFFF"/>
      </a:lt1>
      <a:dk2>
        <a:srgbClr val="592F34"/>
      </a:dk2>
      <a:lt2>
        <a:srgbClr val="F8EFE3"/>
      </a:lt2>
      <a:accent1>
        <a:srgbClr val="5B8E96"/>
      </a:accent1>
      <a:accent2>
        <a:srgbClr val="B09BA2"/>
      </a:accent2>
      <a:accent3>
        <a:srgbClr val="E3835D"/>
      </a:accent3>
      <a:accent4>
        <a:srgbClr val="7B99DB"/>
      </a:accent4>
      <a:accent5>
        <a:srgbClr val="D09245"/>
      </a:accent5>
      <a:accent6>
        <a:srgbClr val="96A82C"/>
      </a:accent6>
      <a:hlink>
        <a:srgbClr val="5B8E96"/>
      </a:hlink>
      <a:folHlink>
        <a:srgbClr val="B5826E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729.tgt.Office_50301551_TF33839599_Win32_OJ112196141.potx" id="{315EE8A4-5CDC-4B63-BBDF-0A66B0002046}" vid="{726981F8-B9A9-47CD-A6C9-1BE4D4392DE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08400B-C437-4204-A453-9DEFE7A3B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95DBB1-7409-45FB-83E1-90451666BE4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0931085-857D-42EE-BB55-098E5214A0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Design com linhas</Template>
  <TotalTime>284</TotalTime>
  <Words>1608</Words>
  <Application>Microsoft Office PowerPoint</Application>
  <PresentationFormat>Ecrã Panorâmico</PresentationFormat>
  <Paragraphs>267</Paragraphs>
  <Slides>26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Neue Haas Grotesk Text Pro</vt:lpstr>
      <vt:lpstr>Verdana</vt:lpstr>
      <vt:lpstr>Wingdings</vt:lpstr>
      <vt:lpstr>Wingdings 2</vt:lpstr>
      <vt:lpstr>LinhasVTI</vt:lpstr>
      <vt:lpstr>Desperdiçadores  de Tempo</vt:lpstr>
      <vt:lpstr> Atividade</vt:lpstr>
      <vt:lpstr>Análise de Desperdiçadores do Tempo</vt:lpstr>
      <vt:lpstr>Análise de Desperdiçadores do Tempo</vt:lpstr>
      <vt:lpstr>Análise de Desperdiçadores do Tempo</vt:lpstr>
      <vt:lpstr>Análise de Desperdiçadores do Tempo</vt:lpstr>
      <vt:lpstr>Análise de  Desperdiçadores  do Tempo</vt:lpstr>
      <vt:lpstr>Sinais de Gestão Incorreta do Tempo</vt:lpstr>
      <vt:lpstr>Sinais de Gestão Incorreta  do Tempo </vt:lpstr>
      <vt:lpstr>Sinais de Gestão Incorreta do Tempo </vt:lpstr>
      <vt:lpstr>Planeamento na Gestão do Tempo</vt:lpstr>
      <vt:lpstr>Planeamento na Gestão do Tempo</vt:lpstr>
      <vt:lpstr>Planeamento na Gestão do Tempo </vt:lpstr>
      <vt:lpstr>Planeamento na Gestão do Tempo </vt:lpstr>
      <vt:lpstr>Planeamento na Gestão do Tempo </vt:lpstr>
      <vt:lpstr>Planeamento na Gestão do Tempo </vt:lpstr>
      <vt:lpstr>Planeamento na Gestão do Tempo </vt:lpstr>
      <vt:lpstr>Planeamento na Gestão do Tempo </vt:lpstr>
      <vt:lpstr>Planeamento na Gestão do Tempo</vt:lpstr>
      <vt:lpstr>Planeamento na Gestão do Tempo</vt:lpstr>
      <vt:lpstr>Exercício</vt:lpstr>
      <vt:lpstr>Planeamento na Gestão do Tempo </vt:lpstr>
      <vt:lpstr>Planeamento na Gestão do Tempo </vt:lpstr>
      <vt:lpstr>Planeamento na Gestão do Tempo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Desperdiçadores  de  Tempo</dc:title>
  <dc:creator>Pedro Manuel Frias Vicente de Oliveira</dc:creator>
  <cp:lastModifiedBy>Pedro Manuel Frias Vicente de Oliveira</cp:lastModifiedBy>
  <cp:revision>9</cp:revision>
  <dcterms:created xsi:type="dcterms:W3CDTF">2023-10-31T21:32:17Z</dcterms:created>
  <dcterms:modified xsi:type="dcterms:W3CDTF">2023-11-01T15:54:02Z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