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FF9EB-BC44-B5AA-F5EA-B41DA78B2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9CAF49-9E77-966A-51FB-118179ED2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50046E4-FFB3-22FC-C208-3EC9317CC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A864099-338C-5CA1-218A-688BDEB5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B665F7F-1784-62EB-2E2D-C4B968CF0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810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F7095-EC43-58AF-4152-FCB8D674C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08244A4-51CD-86E0-7FA4-639E926F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C106A2B-8F6A-82C8-0621-08CD405DA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D2DE5AB-8280-83BD-88F0-53CA125E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6678FDC-F086-68C5-C7C3-F3C8E9D9D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352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D039E7-1004-81C9-F11A-29479165C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FF9CF60-FF54-DDA6-6F92-D3AE78303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1E3F71F-02C4-FAF2-EE78-3FA6B62B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DC747-C9DF-2950-1E7D-6861FD63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485D661-D901-FA7D-7ADD-726F3F70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19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CE8345-6A06-8DBC-A90D-2F720B3C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79D4992-C903-38EC-408C-DFE7BA7BD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954000B-6471-DB04-8968-0DE638AA4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2DBBB68-0582-FE0F-6161-0F0ACFBA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97C68FB-8D54-8A1A-A3B1-7ABC70BF4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344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B6FC1-18F9-78B3-16F9-ED541C71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2FB57D3-EAF9-13F0-1DE1-4520A4115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C5C7D2E-DE4D-DE2E-68D2-2C5F220B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EB815E0-E928-4849-D5C0-DC85D484E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9BF0FA0-A2B0-39A6-9229-C19794AAD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312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F1BC6-C5BA-518E-3FF2-47948EFD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442DC69-75A6-A413-D435-4CD51E390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C494942-FFDD-03AB-9CAC-C9BC86118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CB1D471-2F4D-4884-027B-94FFCE24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8F7CDD7-EA2F-DE3E-E54E-6746FE20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5A402FF-865D-4793-3D5F-E1C1D011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420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36FB6-E373-BCF3-6063-72E5BA9F4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0773F98-CEA0-97B7-A416-6FEAEF943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3198264-956F-B563-A0F4-DF52CC6AC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550F3D9C-74CC-23F8-DF29-BC472FCAA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77503EE-36C7-BD29-B285-94BF6E874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C8057B5-CEE3-688F-F546-B14AA9886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EF38905-C7DA-F219-2552-1D588BBA5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3553B11-29E3-2365-3DEE-8522EEE9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790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9CA8B5-0B8C-A2D9-4F55-F0076F68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2E18897-D709-2BBC-9CFE-AF1AD512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240DB6D-EDAB-E020-381F-A482BFDE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47B6D7D0-B3A6-8DED-8FAC-B9932E979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587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FC7232B-FC93-C671-821E-A2952939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E3FA5091-C2EB-821D-3B08-C6F697717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A6A0C42-959E-39D8-8275-3C4F5F31F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972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F986A6-CCF5-B509-53C1-0934EDA8E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37CDEAF-1B2C-8396-2AD9-FFA23CE2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0B5B401-61ED-2A35-B7DD-26ABD7ED7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D5C0F7D-199B-EA2B-F6E6-C82AB2E5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D30D63D-27DD-6277-816E-8272BE1C1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E874D37-38E5-B3AC-24E2-B8E6EE4F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081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15A34-EC41-657C-DA0B-7989AFD6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38BFA9F-B7B8-C245-AEF9-1BE2E3C82C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F34B0CE-91BC-6CD0-E2E1-32BECAA50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ACD5B12-24E9-34E4-28D1-0F05DF09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ADC6102-4903-2355-80EF-67E87E0D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D2C0EE5-4B4D-4CA4-DCF2-14B6B202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890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F4E2E967-60BE-2194-8C5B-3F2B2E4A4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99B035E-EB17-959A-8A46-78A236E6A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F41F956-774A-3D07-14C3-694308725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515B7-8532-486D-B0B2-B60B50DDB06D}" type="datetimeFigureOut">
              <a:rPr lang="pt-PT" smtClean="0"/>
              <a:t>24/01/2023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B5B613-A0B8-7BE4-D694-BF6B2B74E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3DA4E0A-444F-5212-623B-4E08BACA0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0C56E-90BF-469F-A721-E9CDEB2C8F6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479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96B8B-1278-EC01-915F-5818EDA82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F1A36F-9A1E-4FCD-F9A9-331C9FE132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Imagem 4" descr="Uma imagem com texto, relógio&#10;&#10;Descrição gerada automaticamente">
            <a:extLst>
              <a:ext uri="{FF2B5EF4-FFF2-40B4-BE49-F238E27FC236}">
                <a16:creationId xmlns:a16="http://schemas.microsoft.com/office/drawing/2014/main" id="{26B6D21D-D6ED-19FA-5C37-22933F58D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0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1F6C4-6BAE-A105-489F-03B25466E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>
            <a:extLst>
              <a:ext uri="{FF2B5EF4-FFF2-40B4-BE49-F238E27FC236}">
                <a16:creationId xmlns:a16="http://schemas.microsoft.com/office/drawing/2014/main" id="{84F03D0D-92FD-2B64-0279-F7A4BBE8ED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3781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9D0C39-6BF3-DEA5-9792-88383AFC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0ED15A15-EFBF-9222-A03C-8D8ACEBA07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72819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F51CC-7E18-4245-949A-9AD39DB1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5FF74061-2B4A-FBC9-7F10-01BEA49E0A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2968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96B8B-1278-EC01-915F-5818EDA82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F1A36F-9A1E-4FCD-F9A9-331C9FE132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Imagem 4" descr="Uma imagem com texto, relógio&#10;&#10;Descrição gerada automaticamente">
            <a:extLst>
              <a:ext uri="{FF2B5EF4-FFF2-40B4-BE49-F238E27FC236}">
                <a16:creationId xmlns:a16="http://schemas.microsoft.com/office/drawing/2014/main" id="{26B6D21D-D6ED-19FA-5C37-22933F58D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319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Ecrã Panorâmico</PresentationFormat>
  <Paragraphs>0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Beatriz Margarida dos Santos Catroga</dc:creator>
  <cp:lastModifiedBy>Beatriz Margarida dos Santos Catroga</cp:lastModifiedBy>
  <cp:revision>1</cp:revision>
  <dcterms:created xsi:type="dcterms:W3CDTF">2023-01-24T14:25:41Z</dcterms:created>
  <dcterms:modified xsi:type="dcterms:W3CDTF">2023-01-24T14:27:23Z</dcterms:modified>
</cp:coreProperties>
</file>