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7" r:id="rId2"/>
    <p:sldId id="257" r:id="rId3"/>
    <p:sldId id="296" r:id="rId4"/>
    <p:sldId id="283" r:id="rId5"/>
    <p:sldId id="297" r:id="rId6"/>
    <p:sldId id="286" r:id="rId7"/>
    <p:sldId id="298" r:id="rId8"/>
    <p:sldId id="299" r:id="rId9"/>
    <p:sldId id="300" r:id="rId10"/>
    <p:sldId id="301" r:id="rId11"/>
    <p:sldId id="302" r:id="rId12"/>
    <p:sldId id="304" r:id="rId13"/>
    <p:sldId id="289" r:id="rId14"/>
    <p:sldId id="305" r:id="rId15"/>
    <p:sldId id="306" r:id="rId16"/>
    <p:sldId id="307" r:id="rId17"/>
    <p:sldId id="295" r:id="rId18"/>
  </p:sldIdLst>
  <p:sldSz cx="12192000" cy="6858000"/>
  <p:notesSz cx="6858000" cy="9144000"/>
  <p:defaultTextStyle>
    <a:defPPr rtl="0"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pos="408" userDrawn="1">
          <p15:clr>
            <a:srgbClr val="A4A3A4"/>
          </p15:clr>
        </p15:guide>
        <p15:guide id="4" orient="horz" pos="432" userDrawn="1">
          <p15:clr>
            <a:srgbClr val="A4A3A4"/>
          </p15:clr>
        </p15:guide>
        <p15:guide id="5" pos="72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047"/>
    <a:srgbClr val="0B2B41"/>
    <a:srgbClr val="114263"/>
    <a:srgbClr val="401918"/>
    <a:srgbClr val="731F1C"/>
    <a:srgbClr val="AB678E"/>
    <a:srgbClr val="B2606E"/>
    <a:srgbClr val="CA929B"/>
    <a:srgbClr val="248CD2"/>
    <a:srgbClr val="C88E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E8B1032C-EA38-4F05-BA0D-38AFFFC7BED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89" autoAdjust="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>
        <p:guide orient="horz" pos="2160"/>
        <p:guide pos="3864"/>
        <p:guide pos="408"/>
        <p:guide orient="horz" pos="432"/>
        <p:guide pos="727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F3D1D01A-5516-4E1C-9A6D-D9EF8C203F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B0087A2D-9F8F-45E9-B127-C2407E7953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4A4FC01-73A6-44D9-A0A5-D1C5C5976C9E}" type="datetime1">
              <a:rPr lang="pt-PT" smtClean="0"/>
              <a:t>01/11/2023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60515058-9F03-4AC5-A723-3D23E27720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986E583C-77B5-479A-A9CA-17DC816BC6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3D57C9-54A6-4BAA-A5CD-C535F9370C4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203655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PT" noProof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8F45587-9674-4F4E-BC68-33F7428B2389}" type="datetime1">
              <a:rPr lang="pt-PT" noProof="0" smtClean="0"/>
              <a:t>01/11/2023</a:t>
            </a:fld>
            <a:endParaRPr lang="pt-PT" noProof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PT" noProof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F82289-BCFD-4053-9D06-A9140C63A457}" type="slidenum">
              <a:rPr lang="pt-PT" noProof="0" smtClean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14494750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621879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666613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1263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30195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56490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134928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59607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099026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85933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2343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8981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9084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1686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1523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4818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778991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BF82289-BCFD-4053-9D06-A9140C63A457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089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a Livre: Forma 9">
            <a:extLst>
              <a:ext uri="{FF2B5EF4-FFF2-40B4-BE49-F238E27FC236}">
                <a16:creationId xmlns:a16="http://schemas.microsoft.com/office/drawing/2014/main" id="{B305EBB3-0F16-4B63-82ED-191AB224B8E2}"/>
              </a:ext>
            </a:extLst>
          </p:cNvPr>
          <p:cNvSpPr/>
          <p:nvPr userDrawn="1"/>
        </p:nvSpPr>
        <p:spPr>
          <a:xfrm>
            <a:off x="6676569" y="0"/>
            <a:ext cx="3522381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pt-PT" noProof="0"/>
          </a:p>
        </p:txBody>
      </p:sp>
      <p:sp>
        <p:nvSpPr>
          <p:cNvPr id="12" name="Marcador de Posição da Imagem 11">
            <a:extLst>
              <a:ext uri="{FF2B5EF4-FFF2-40B4-BE49-F238E27FC236}">
                <a16:creationId xmlns:a16="http://schemas.microsoft.com/office/drawing/2014/main" id="{1A440F4A-C2AF-406D-B420-CCF52F447A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6676568" cy="6858000"/>
          </a:xfrm>
        </p:spPr>
        <p:txBody>
          <a:bodyPr rtlCol="0"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/>
              <a:t>Inserir Imagem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 rtl="0"/>
            <a:r>
              <a:rPr lang="pt-PT" noProof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 rtl="0"/>
            <a:r>
              <a:rPr lang="pt-PT" noProof="0"/>
              <a:t>Subtítulo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EFDB39AB-B644-434A-9D55-AF3455D468E5}"/>
              </a:ext>
            </a:extLst>
          </p:cNvPr>
          <p:cNvGrpSpPr/>
          <p:nvPr userDrawn="1"/>
        </p:nvGrpSpPr>
        <p:grpSpPr>
          <a:xfrm>
            <a:off x="9140346" y="5054600"/>
            <a:ext cx="676275" cy="114300"/>
            <a:chOff x="9330846" y="5054600"/>
            <a:chExt cx="676275" cy="11430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F14E129-1970-4994-89E5-F7A67128AFE3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93336FA-97B2-4528-88E8-5FF97F86E216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73C166-FCDF-40AE-8B0D-69C7E2C8573E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F418119-E3DD-44B0-A4AF-F8A98EC5863B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</p:grpSp>
    </p:spTree>
    <p:extLst>
      <p:ext uri="{BB962C8B-B14F-4D97-AF65-F5344CB8AC3E}">
        <p14:creationId xmlns:p14="http://schemas.microsoft.com/office/powerpoint/2010/main" val="124204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pt-PT" noProof="0"/>
              <a:t>Clique para editar o estilo do título do Modelo Global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</p:grpSp>
      <p:sp>
        <p:nvSpPr>
          <p:cNvPr id="8" name="Marcador de Posição do Número do Diapositivo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noProof="0" smtClean="0">
                <a:solidFill>
                  <a:schemeClr val="bg1"/>
                </a:solidFill>
              </a:rPr>
              <a:pPr algn="ctr" rtl="0"/>
              <a:t>‹nº›</a:t>
            </a:fld>
            <a:endParaRPr lang="pt-PT" sz="1200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0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_Importan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Posição da Imagem 11">
            <a:extLst>
              <a:ext uri="{FF2B5EF4-FFF2-40B4-BE49-F238E27FC236}">
                <a16:creationId xmlns:a16="http://schemas.microsoft.com/office/drawing/2014/main" id="{83A2DEF1-03FF-475D-994A-6FC6FB1414F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8087304" cy="6858000"/>
          </a:xfrm>
          <a:custGeom>
            <a:avLst/>
            <a:gdLst>
              <a:gd name="connsiteX0" fmla="*/ 0 w 8087304"/>
              <a:gd name="connsiteY0" fmla="*/ 0 h 6858000"/>
              <a:gd name="connsiteX1" fmla="*/ 8087304 w 8087304"/>
              <a:gd name="connsiteY1" fmla="*/ 0 h 6858000"/>
              <a:gd name="connsiteX2" fmla="*/ 8087304 w 8087304"/>
              <a:gd name="connsiteY2" fmla="*/ 7620 h 6858000"/>
              <a:gd name="connsiteX3" fmla="*/ 6368365 w 8087304"/>
              <a:gd name="connsiteY3" fmla="*/ 6858000 h 6858000"/>
              <a:gd name="connsiteX4" fmla="*/ 0 w 808730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7304" h="6858000">
                <a:moveTo>
                  <a:pt x="0" y="0"/>
                </a:moveTo>
                <a:lnTo>
                  <a:pt x="8087304" y="0"/>
                </a:lnTo>
                <a:lnTo>
                  <a:pt x="8087304" y="7620"/>
                </a:lnTo>
                <a:lnTo>
                  <a:pt x="6368365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rtlCol="0" anchor="ctr" anchorCtr="1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285750" marR="0" lvl="0" indent="-28575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PT" noProof="0"/>
              <a:t>Inserir Imagem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5586" y="4081468"/>
            <a:ext cx="5005614" cy="822960"/>
          </a:xfrm>
        </p:spPr>
        <p:txBody>
          <a:bodyPr vert="horz" wrap="square" lIns="0" tIns="45720" rIns="91440" bIns="45720" rtlCol="0" anchor="t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GB" sz="2400" dirty="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marL="0" lvl="0" rtl="0">
              <a:lnSpc>
                <a:spcPct val="100000"/>
              </a:lnSpc>
            </a:pPr>
            <a:r>
              <a:rPr lang="pt-PT" noProof="0"/>
              <a:t>Clique para editar o estilo do título do Modelo Global</a:t>
            </a:r>
          </a:p>
        </p:txBody>
      </p:sp>
      <p:sp>
        <p:nvSpPr>
          <p:cNvPr id="13" name="Marcador de Posição do Texto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5586" y="5047107"/>
            <a:ext cx="5005614" cy="1005840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6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pt-PT" noProof="0"/>
              <a:t>Clique para editar os Estilos de título do modelo global</a:t>
            </a:r>
          </a:p>
        </p:txBody>
      </p:sp>
      <p:sp>
        <p:nvSpPr>
          <p:cNvPr id="17" name="Marcador de Posição da Imagem 16">
            <a:extLst>
              <a:ext uri="{FF2B5EF4-FFF2-40B4-BE49-F238E27FC236}">
                <a16:creationId xmlns:a16="http://schemas.microsoft.com/office/drawing/2014/main" id="{D935D313-376E-4CA0-9732-D0CACCC07F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64300" y="0"/>
            <a:ext cx="5727700" cy="6858000"/>
          </a:xfrm>
          <a:custGeom>
            <a:avLst/>
            <a:gdLst>
              <a:gd name="connsiteX0" fmla="*/ 1708150 w 5727700"/>
              <a:gd name="connsiteY0" fmla="*/ 0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0 w 5727700"/>
              <a:gd name="connsiteY4" fmla="*/ 6832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7700" h="6858000">
                <a:moveTo>
                  <a:pt x="1708150" y="0"/>
                </a:moveTo>
                <a:lnTo>
                  <a:pt x="5727700" y="0"/>
                </a:lnTo>
                <a:lnTo>
                  <a:pt x="5727700" y="6858000"/>
                </a:lnTo>
                <a:lnTo>
                  <a:pt x="0" y="6858000"/>
                </a:lnTo>
                <a:lnTo>
                  <a:pt x="0" y="6832600"/>
                </a:lnTo>
                <a:close/>
              </a:path>
            </a:pathLst>
          </a:custGeom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 rtl="0"/>
            <a:r>
              <a:rPr lang="pt-PT" noProof="0"/>
              <a:t>Inserir Imagem</a:t>
            </a:r>
          </a:p>
        </p:txBody>
      </p:sp>
      <p:sp>
        <p:nvSpPr>
          <p:cNvPr id="20" name="Marcador de Posição do Número do Diapositivo 7">
            <a:extLst>
              <a:ext uri="{FF2B5EF4-FFF2-40B4-BE49-F238E27FC236}">
                <a16:creationId xmlns:a16="http://schemas.microsoft.com/office/drawing/2014/main" id="{1CEA3362-50AD-4D98-92C4-DA1D8C857A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pt-PT" noProof="0" smtClean="0"/>
              <a:pPr algn="ctr" rtl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791417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>
            <a:extLst>
              <a:ext uri="{FF2B5EF4-FFF2-40B4-BE49-F238E27FC236}">
                <a16:creationId xmlns:a16="http://schemas.microsoft.com/office/drawing/2014/main" id="{5F3686C7-DF83-47D9-A485-35F4F1D36A69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790B36CF-9391-49E9-B599-8B724B6EF267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68CE156-5D60-42B0-A4F9-33FA85537807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</p:grpSp>
      <p:sp>
        <p:nvSpPr>
          <p:cNvPr id="5" name="Marcador de Posição do Número do Diapositivo 7">
            <a:extLst>
              <a:ext uri="{FF2B5EF4-FFF2-40B4-BE49-F238E27FC236}">
                <a16:creationId xmlns:a16="http://schemas.microsoft.com/office/drawing/2014/main" id="{9E4521A1-4C9D-4795-B551-D151E8856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pt-PT" noProof="0" smtClean="0"/>
              <a:pPr algn="ctr" rtl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540370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a Imagem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 rtl="0">
              <a:buNone/>
            </a:pPr>
            <a:r>
              <a:rPr lang="pt-PT" noProof="0"/>
              <a:t>Inserir Imagem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A75C086E-F523-4C77-938F-0DB6203DBC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1080" y="2139696"/>
            <a:ext cx="5578995" cy="879928"/>
          </a:xfrm>
        </p:spPr>
        <p:txBody>
          <a:bodyPr vert="horz" lIns="91440" tIns="45720" rIns="91440" bIns="45720" rtlCol="0" anchor="ctr" anchorCtr="0">
            <a:noAutofit/>
          </a:bodyPr>
          <a:lstStyle>
            <a:lvl1pPr algn="l">
              <a:defRPr lang="en-GB" b="0" dirty="0">
                <a:solidFill>
                  <a:schemeClr val="bg1"/>
                </a:solidFill>
              </a:defRPr>
            </a:lvl1pPr>
          </a:lstStyle>
          <a:p>
            <a:pPr marL="0" lvl="0" algn="ctr" rtl="0"/>
            <a:r>
              <a:rPr lang="pt-PT" noProof="0"/>
              <a:t>TÍTULO</a:t>
            </a:r>
          </a:p>
        </p:txBody>
      </p:sp>
      <p:sp>
        <p:nvSpPr>
          <p:cNvPr id="17" name="Marcador de Posição do Texto 4">
            <a:extLst>
              <a:ext uri="{FF2B5EF4-FFF2-40B4-BE49-F238E27FC236}">
                <a16:creationId xmlns:a16="http://schemas.microsoft.com/office/drawing/2014/main" id="{B293AB9F-7C1D-4A06-9F42-4FD67BF2739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9075" y="3653097"/>
            <a:ext cx="3695206" cy="276999"/>
          </a:xfrm>
        </p:spPr>
        <p:txBody>
          <a:bodyPr lIns="0"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pt-PT" noProof="0"/>
              <a:t>Nome</a:t>
            </a:r>
          </a:p>
        </p:txBody>
      </p:sp>
      <p:sp>
        <p:nvSpPr>
          <p:cNvPr id="18" name="Marcador de Posição do Texto 4">
            <a:extLst>
              <a:ext uri="{FF2B5EF4-FFF2-40B4-BE49-F238E27FC236}">
                <a16:creationId xmlns:a16="http://schemas.microsoft.com/office/drawing/2014/main" id="{224AF9FB-5C6E-4050-AE8D-3B218C0F1D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9075" y="4392151"/>
            <a:ext cx="3695206" cy="276999"/>
          </a:xfrm>
        </p:spPr>
        <p:txBody>
          <a:bodyPr lIns="0"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pt-PT" noProof="0"/>
              <a:t>Telefone</a:t>
            </a:r>
          </a:p>
        </p:txBody>
      </p:sp>
      <p:sp>
        <p:nvSpPr>
          <p:cNvPr id="19" name="Marcador de Posição do Texto 4">
            <a:extLst>
              <a:ext uri="{FF2B5EF4-FFF2-40B4-BE49-F238E27FC236}">
                <a16:creationId xmlns:a16="http://schemas.microsoft.com/office/drawing/2014/main" id="{68A48B85-2E0B-42B6-AB4A-1302D3C828F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59075" y="5131205"/>
            <a:ext cx="3695206" cy="276999"/>
          </a:xfrm>
        </p:spPr>
        <p:txBody>
          <a:bodyPr lIns="0"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pt-PT" noProof="0"/>
              <a:t>E-mail</a:t>
            </a:r>
          </a:p>
        </p:txBody>
      </p:sp>
      <p:sp>
        <p:nvSpPr>
          <p:cNvPr id="20" name="Marcador de Posição do Texto 4">
            <a:extLst>
              <a:ext uri="{FF2B5EF4-FFF2-40B4-BE49-F238E27FC236}">
                <a16:creationId xmlns:a16="http://schemas.microsoft.com/office/drawing/2014/main" id="{9244D33F-3A47-4DE3-8198-7AC5316E31E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359075" y="5870258"/>
            <a:ext cx="3695206" cy="276999"/>
          </a:xfrm>
        </p:spPr>
        <p:txBody>
          <a:bodyPr lIns="0"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pt-PT" noProof="0"/>
              <a:t>Site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F220C8B-2E18-4D91-A806-6C7C3940B00F}"/>
              </a:ext>
            </a:extLst>
          </p:cNvPr>
          <p:cNvSpPr>
            <a:spLocks noGrp="1" noChangeAspect="1"/>
          </p:cNvSpPr>
          <p:nvPr>
            <p:ph sz="quarter" idx="19" hasCustomPrompt="1"/>
          </p:nvPr>
        </p:nvSpPr>
        <p:spPr>
          <a:xfrm>
            <a:off x="691080" y="4295744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050"/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sp>
        <p:nvSpPr>
          <p:cNvPr id="28" name="Marcador de Posição de Conteúdo 2">
            <a:extLst>
              <a:ext uri="{FF2B5EF4-FFF2-40B4-BE49-F238E27FC236}">
                <a16:creationId xmlns:a16="http://schemas.microsoft.com/office/drawing/2014/main" id="{3D1C5933-D103-4989-B652-C7B692341BC3}"/>
              </a:ext>
            </a:extLst>
          </p:cNvPr>
          <p:cNvSpPr>
            <a:spLocks noGrp="1" noChangeAspect="1"/>
          </p:cNvSpPr>
          <p:nvPr>
            <p:ph sz="quarter" idx="20" hasCustomPrompt="1"/>
          </p:nvPr>
        </p:nvSpPr>
        <p:spPr>
          <a:xfrm>
            <a:off x="691080" y="5034798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050"/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sp>
        <p:nvSpPr>
          <p:cNvPr id="29" name="Marcador de Posição de Conteúdo 2">
            <a:extLst>
              <a:ext uri="{FF2B5EF4-FFF2-40B4-BE49-F238E27FC236}">
                <a16:creationId xmlns:a16="http://schemas.microsoft.com/office/drawing/2014/main" id="{A80EBF65-A9A1-4724-B962-DB9B79A924AA}"/>
              </a:ext>
            </a:extLst>
          </p:cNvPr>
          <p:cNvSpPr>
            <a:spLocks noGrp="1" noChangeAspect="1"/>
          </p:cNvSpPr>
          <p:nvPr>
            <p:ph sz="quarter" idx="21" hasCustomPrompt="1"/>
          </p:nvPr>
        </p:nvSpPr>
        <p:spPr>
          <a:xfrm>
            <a:off x="691080" y="5773851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050"/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sp>
        <p:nvSpPr>
          <p:cNvPr id="30" name="Marcador de Posição de Conteúdo 2">
            <a:extLst>
              <a:ext uri="{FF2B5EF4-FFF2-40B4-BE49-F238E27FC236}">
                <a16:creationId xmlns:a16="http://schemas.microsoft.com/office/drawing/2014/main" id="{06251342-E6E3-4C57-A0A9-C7BB3DCAE115}"/>
              </a:ext>
            </a:extLst>
          </p:cNvPr>
          <p:cNvSpPr>
            <a:spLocks noGrp="1" noChangeAspect="1"/>
          </p:cNvSpPr>
          <p:nvPr>
            <p:ph sz="quarter" idx="22" hasCustomPrompt="1"/>
          </p:nvPr>
        </p:nvSpPr>
        <p:spPr>
          <a:xfrm>
            <a:off x="691080" y="3556690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050"/>
            </a:lvl1pPr>
          </a:lstStyle>
          <a:p>
            <a:pPr lvl="0" rtl="0"/>
            <a:r>
              <a:rPr lang="pt-PT" noProof="0"/>
              <a:t>Ícone</a:t>
            </a:r>
          </a:p>
        </p:txBody>
      </p:sp>
    </p:spTree>
    <p:extLst>
      <p:ext uri="{BB962C8B-B14F-4D97-AF65-F5344CB8AC3E}">
        <p14:creationId xmlns:p14="http://schemas.microsoft.com/office/powerpoint/2010/main" val="4169354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 rtl="0"/>
            <a:r>
              <a:rPr lang="pt-PT" noProof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 rtl="0"/>
            <a:r>
              <a:rPr lang="pt-PT" noProof="0"/>
              <a:t>Subtítulo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EFDB39AB-B644-434A-9D55-AF3455D468E5}"/>
              </a:ext>
            </a:extLst>
          </p:cNvPr>
          <p:cNvGrpSpPr/>
          <p:nvPr userDrawn="1"/>
        </p:nvGrpSpPr>
        <p:grpSpPr>
          <a:xfrm>
            <a:off x="9140346" y="5054600"/>
            <a:ext cx="676275" cy="114300"/>
            <a:chOff x="9330846" y="5054600"/>
            <a:chExt cx="676275" cy="11430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F14E129-1970-4994-89E5-F7A67128AFE3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93336FA-97B2-4528-88E8-5FF97F86E216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73C166-FCDF-40AE-8B0D-69C7E2C8573E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F418119-E3DD-44B0-A4AF-F8A98EC5863B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</p:grpSp>
      <p:sp>
        <p:nvSpPr>
          <p:cNvPr id="13" name="Forma Livre: Forma 12">
            <a:extLst>
              <a:ext uri="{FF2B5EF4-FFF2-40B4-BE49-F238E27FC236}">
                <a16:creationId xmlns:a16="http://schemas.microsoft.com/office/drawing/2014/main" id="{5BE10AC4-CBFC-4ECF-92D5-9CE1874F58D7}"/>
              </a:ext>
            </a:extLst>
          </p:cNvPr>
          <p:cNvSpPr/>
          <p:nvPr userDrawn="1"/>
        </p:nvSpPr>
        <p:spPr>
          <a:xfrm>
            <a:off x="0" y="0"/>
            <a:ext cx="8568965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466734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a Livre: Forma 9">
            <a:extLst>
              <a:ext uri="{FF2B5EF4-FFF2-40B4-BE49-F238E27FC236}">
                <a16:creationId xmlns:a16="http://schemas.microsoft.com/office/drawing/2014/main" id="{B305EBB3-0F16-4B63-82ED-191AB224B8E2}"/>
              </a:ext>
            </a:extLst>
          </p:cNvPr>
          <p:cNvSpPr/>
          <p:nvPr userDrawn="1"/>
        </p:nvSpPr>
        <p:spPr>
          <a:xfrm>
            <a:off x="4334810" y="0"/>
            <a:ext cx="3522381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pt-PT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 rtl="0"/>
            <a:r>
              <a:rPr lang="pt-PT" noProof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 rtl="0"/>
            <a:r>
              <a:rPr lang="pt-PT" noProof="0"/>
              <a:t>Subtítulo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EFDB39AB-B644-434A-9D55-AF3455D468E5}"/>
              </a:ext>
            </a:extLst>
          </p:cNvPr>
          <p:cNvGrpSpPr/>
          <p:nvPr userDrawn="1"/>
        </p:nvGrpSpPr>
        <p:grpSpPr>
          <a:xfrm>
            <a:off x="9140346" y="5054600"/>
            <a:ext cx="676275" cy="114300"/>
            <a:chOff x="9330846" y="5054600"/>
            <a:chExt cx="676275" cy="11430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F14E129-1970-4994-89E5-F7A67128AFE3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93336FA-97B2-4528-88E8-5FF97F86E216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73C166-FCDF-40AE-8B0D-69C7E2C8573E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F418119-E3DD-44B0-A4AF-F8A98EC5863B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</p:grpSp>
    </p:spTree>
    <p:extLst>
      <p:ext uri="{BB962C8B-B14F-4D97-AF65-F5344CB8AC3E}">
        <p14:creationId xmlns:p14="http://schemas.microsoft.com/office/powerpoint/2010/main" val="3873491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pt-PT" noProof="0"/>
              <a:t>Clique para editar o estilo do título do Modelo Global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</p:grpSp>
      <p:sp>
        <p:nvSpPr>
          <p:cNvPr id="8" name="Marcador de Posição do Número do Diapositivo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noProof="0" smtClean="0">
                <a:solidFill>
                  <a:schemeClr val="bg1"/>
                </a:solidFill>
              </a:rPr>
              <a:pPr algn="ctr" rtl="0"/>
              <a:t>‹nº›</a:t>
            </a:fld>
            <a:endParaRPr lang="pt-PT" sz="1200" noProof="0">
              <a:solidFill>
                <a:schemeClr val="bg1"/>
              </a:solidFill>
            </a:endParaRPr>
          </a:p>
        </p:txBody>
      </p:sp>
      <p:sp>
        <p:nvSpPr>
          <p:cNvPr id="9" name="Marcador de Posição de Conteúdo 2">
            <a:extLst>
              <a:ext uri="{FF2B5EF4-FFF2-40B4-BE49-F238E27FC236}">
                <a16:creationId xmlns:a16="http://schemas.microsoft.com/office/drawing/2014/main" id="{C7BBA6D3-FEB9-412B-8FBB-095FC3A60AB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33186" y="1825625"/>
            <a:ext cx="10815864" cy="4351338"/>
          </a:xfrm>
        </p:spPr>
        <p:txBody>
          <a:bodyPr rtlCol="0"/>
          <a:lstStyle/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01002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pt-PT" noProof="0"/>
              <a:t>Clique para editar o estilo do título do Modelo Global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</p:grpSp>
      <p:sp>
        <p:nvSpPr>
          <p:cNvPr id="8" name="Marcador de Posição do Número do Diapositivo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noProof="0" smtClean="0">
                <a:solidFill>
                  <a:schemeClr val="bg1"/>
                </a:solidFill>
              </a:rPr>
              <a:pPr algn="ctr" rtl="0"/>
              <a:t>‹nº›</a:t>
            </a:fld>
            <a:endParaRPr lang="pt-PT" sz="1200" noProof="0">
              <a:solidFill>
                <a:schemeClr val="bg1"/>
              </a:solidFill>
            </a:endParaRPr>
          </a:p>
        </p:txBody>
      </p:sp>
      <p:sp>
        <p:nvSpPr>
          <p:cNvPr id="9" name="Marcador de Posição de Conteúdo 2">
            <a:extLst>
              <a:ext uri="{FF2B5EF4-FFF2-40B4-BE49-F238E27FC236}">
                <a16:creationId xmlns:a16="http://schemas.microsoft.com/office/drawing/2014/main" id="{64A4F74B-B2CD-407C-865A-037EDFAC9DB0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33186" y="1825625"/>
            <a:ext cx="5386614" cy="435133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10" name="Marcador de Posição de Conteúdo 3">
            <a:extLst>
              <a:ext uri="{FF2B5EF4-FFF2-40B4-BE49-F238E27FC236}">
                <a16:creationId xmlns:a16="http://schemas.microsoft.com/office/drawing/2014/main" id="{A2548E2E-973A-4D52-ACB9-BF564F40730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276850" cy="435133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051069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pt-PT" noProof="0"/>
              <a:t>Clique para editar o estilo do título do Modelo Global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</p:grpSp>
      <p:sp>
        <p:nvSpPr>
          <p:cNvPr id="8" name="Marcador de Posição do Número do Diapositivo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noProof="0" smtClean="0">
                <a:solidFill>
                  <a:schemeClr val="bg1"/>
                </a:solidFill>
              </a:rPr>
              <a:pPr algn="ctr" rtl="0"/>
              <a:t>‹nº›</a:t>
            </a:fld>
            <a:endParaRPr lang="pt-PT" sz="1200" noProof="0">
              <a:solidFill>
                <a:schemeClr val="bg1"/>
              </a:solidFill>
            </a:endParaRPr>
          </a:p>
        </p:txBody>
      </p:sp>
      <p:sp>
        <p:nvSpPr>
          <p:cNvPr id="9" name="Marcador de Posição do Texto 2">
            <a:extLst>
              <a:ext uri="{FF2B5EF4-FFF2-40B4-BE49-F238E27FC236}">
                <a16:creationId xmlns:a16="http://schemas.microsoft.com/office/drawing/2014/main" id="{10CD1AD0-C8B7-4785-A47D-D822CF4F248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3186" y="1681163"/>
            <a:ext cx="533214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10" name="Marcador de Posição do Texto 4">
            <a:extLst>
              <a:ext uri="{FF2B5EF4-FFF2-40B4-BE49-F238E27FC236}">
                <a16:creationId xmlns:a16="http://schemas.microsoft.com/office/drawing/2014/main" id="{90A1BBCF-EEF1-4C9A-BA10-9657A79560D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27685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</p:txBody>
      </p:sp>
      <p:sp>
        <p:nvSpPr>
          <p:cNvPr id="11" name="Marcador de Posição de Conteúdo 3">
            <a:extLst>
              <a:ext uri="{FF2B5EF4-FFF2-40B4-BE49-F238E27FC236}">
                <a16:creationId xmlns:a16="http://schemas.microsoft.com/office/drawing/2014/main" id="{79F8415A-57A2-4D5C-97B0-E78499CC7C6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3186" y="2505075"/>
            <a:ext cx="5332147" cy="368458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  <a:p>
            <a:pPr lvl="1" rtl="0"/>
            <a:r>
              <a:rPr lang="pt-PT" noProof="0" dirty="0"/>
              <a:t>Segundo nível</a:t>
            </a:r>
          </a:p>
          <a:p>
            <a:pPr lvl="2" rtl="0"/>
            <a:r>
              <a:rPr lang="pt-PT" noProof="0" dirty="0"/>
              <a:t>Terceiro nível</a:t>
            </a:r>
          </a:p>
          <a:p>
            <a:pPr lvl="3" rtl="0"/>
            <a:r>
              <a:rPr lang="pt-PT" noProof="0" dirty="0"/>
              <a:t>Quarto nível</a:t>
            </a:r>
          </a:p>
          <a:p>
            <a:pPr lvl="4" rtl="0"/>
            <a:r>
              <a:rPr lang="pt-PT" noProof="0" dirty="0"/>
              <a:t>Quinto nível</a:t>
            </a:r>
          </a:p>
        </p:txBody>
      </p:sp>
      <p:sp>
        <p:nvSpPr>
          <p:cNvPr id="12" name="Marcador de Posição de Conteúdo 5">
            <a:extLst>
              <a:ext uri="{FF2B5EF4-FFF2-40B4-BE49-F238E27FC236}">
                <a16:creationId xmlns:a16="http://schemas.microsoft.com/office/drawing/2014/main" id="{37A31490-A10D-455A-B515-E26064D0E10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276850" cy="368458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pt-PT" noProof="0" dirty="0"/>
              <a:t>Clique para editar os estilos de texto do modelo global</a:t>
            </a:r>
          </a:p>
          <a:p>
            <a:pPr lvl="1" rtl="0"/>
            <a:r>
              <a:rPr lang="pt-PT" noProof="0" dirty="0"/>
              <a:t>Segundo nível</a:t>
            </a:r>
          </a:p>
          <a:p>
            <a:pPr lvl="2" rtl="0"/>
            <a:r>
              <a:rPr lang="pt-PT" noProof="0" dirty="0"/>
              <a:t>Terceiro nível</a:t>
            </a:r>
          </a:p>
          <a:p>
            <a:pPr lvl="3" rtl="0"/>
            <a:r>
              <a:rPr lang="pt-PT" noProof="0" dirty="0"/>
              <a:t>Quarto nível</a:t>
            </a:r>
          </a:p>
          <a:p>
            <a:pPr lvl="4" rtl="0"/>
            <a:r>
              <a:rPr lang="pt-PT" noProof="0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949070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</p:grpSp>
      <p:sp>
        <p:nvSpPr>
          <p:cNvPr id="8" name="Marcador de Posição do Número do Diapositivo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noProof="0" smtClean="0">
                <a:solidFill>
                  <a:schemeClr val="bg1"/>
                </a:solidFill>
              </a:rPr>
              <a:pPr algn="ctr" rtl="0"/>
              <a:t>‹nº›</a:t>
            </a:fld>
            <a:endParaRPr lang="pt-PT" sz="1200" noProof="0">
              <a:solidFill>
                <a:schemeClr val="bg1"/>
              </a:solidFill>
            </a:endParaRPr>
          </a:p>
        </p:txBody>
      </p:sp>
      <p:sp>
        <p:nvSpPr>
          <p:cNvPr id="9" name="Marcador de Posição do Texto 3">
            <a:extLst>
              <a:ext uri="{FF2B5EF4-FFF2-40B4-BE49-F238E27FC236}">
                <a16:creationId xmlns:a16="http://schemas.microsoft.com/office/drawing/2014/main" id="{9F5DF135-B773-4FF0-A198-68776815912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PT" noProof="0"/>
              <a:t>Clique para editar os Estilos de título do modelo global</a:t>
            </a:r>
          </a:p>
        </p:txBody>
      </p:sp>
      <p:sp>
        <p:nvSpPr>
          <p:cNvPr id="10" name="Marcador de Posição de Conteúdo 2">
            <a:extLst>
              <a:ext uri="{FF2B5EF4-FFF2-40B4-BE49-F238E27FC236}">
                <a16:creationId xmlns:a16="http://schemas.microsoft.com/office/drawing/2014/main" id="{4D4BA48E-457A-42FA-BC00-3AE386B38A0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265862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3DF8AE6-3466-400C-B6F1-335DF4DED0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3976986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a Livre: Forma 9">
            <a:extLst>
              <a:ext uri="{FF2B5EF4-FFF2-40B4-BE49-F238E27FC236}">
                <a16:creationId xmlns:a16="http://schemas.microsoft.com/office/drawing/2014/main" id="{B305EBB3-0F16-4B63-82ED-191AB224B8E2}"/>
              </a:ext>
            </a:extLst>
          </p:cNvPr>
          <p:cNvSpPr/>
          <p:nvPr userDrawn="1"/>
        </p:nvSpPr>
        <p:spPr>
          <a:xfrm>
            <a:off x="5512953" y="0"/>
            <a:ext cx="3522381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pt-PT" noProof="0"/>
          </a:p>
        </p:txBody>
      </p:sp>
      <p:sp>
        <p:nvSpPr>
          <p:cNvPr id="12" name="Marcador de Posição da Imagem 11">
            <a:extLst>
              <a:ext uri="{FF2B5EF4-FFF2-40B4-BE49-F238E27FC236}">
                <a16:creationId xmlns:a16="http://schemas.microsoft.com/office/drawing/2014/main" id="{1A440F4A-C2AF-406D-B420-CCF52F447A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5504688" cy="6858000"/>
          </a:xfrm>
        </p:spPr>
        <p:txBody>
          <a:bodyPr rtlCol="0"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/>
              <a:t>Inserir Imagem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 rtl="0"/>
            <a:r>
              <a:rPr lang="pt-PT" noProof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 rtl="0"/>
            <a:r>
              <a:rPr lang="pt-PT" noProof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1270854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</p:grpSp>
      <p:sp>
        <p:nvSpPr>
          <p:cNvPr id="8" name="Marcador de Posição do Número do Diapositivo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noProof="0" smtClean="0">
                <a:solidFill>
                  <a:schemeClr val="bg1"/>
                </a:solidFill>
              </a:rPr>
              <a:pPr algn="ctr" rtl="0"/>
              <a:t>‹nº›</a:t>
            </a:fld>
            <a:endParaRPr lang="pt-PT" sz="1200" noProof="0">
              <a:solidFill>
                <a:schemeClr val="bg1"/>
              </a:solidFill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A3EA16B2-FFAE-4A6E-977D-191BC1DB5B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10" name="Marcador de Posição do Texto 3">
            <a:extLst>
              <a:ext uri="{FF2B5EF4-FFF2-40B4-BE49-F238E27FC236}">
                <a16:creationId xmlns:a16="http://schemas.microsoft.com/office/drawing/2014/main" id="{436B2E80-B2B9-4309-8C9B-11D0B83C433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PT" noProof="0"/>
              <a:t>Clique para editar os Estilos de título do modelo global</a:t>
            </a:r>
          </a:p>
        </p:txBody>
      </p:sp>
      <p:sp>
        <p:nvSpPr>
          <p:cNvPr id="11" name="Marcador de Posição da Imagem 2">
            <a:extLst>
              <a:ext uri="{FF2B5EF4-FFF2-40B4-BE49-F238E27FC236}">
                <a16:creationId xmlns:a16="http://schemas.microsoft.com/office/drawing/2014/main" id="{03DB89DF-F372-4E54-9DFD-D53E42A2B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PT" noProof="0"/>
              <a:t>Clique no ícone para adicionar uma imagem</a:t>
            </a:r>
          </a:p>
        </p:txBody>
      </p:sp>
    </p:spTree>
    <p:extLst>
      <p:ext uri="{BB962C8B-B14F-4D97-AF65-F5344CB8AC3E}">
        <p14:creationId xmlns:p14="http://schemas.microsoft.com/office/powerpoint/2010/main" val="429434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ção da Imagem 11">
            <a:extLst>
              <a:ext uri="{FF2B5EF4-FFF2-40B4-BE49-F238E27FC236}">
                <a16:creationId xmlns:a16="http://schemas.microsoft.com/office/drawing/2014/main" id="{47CEAAF6-CCA9-40F8-8A3D-FAAD92220D1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2" y="0"/>
            <a:ext cx="12192001" cy="6858000"/>
          </a:xfrm>
        </p:spPr>
        <p:txBody>
          <a:bodyPr rtlCol="0"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/>
              <a:t>Inserir Imagem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6020" y="2404234"/>
            <a:ext cx="5330038" cy="1746504"/>
          </a:xfrm>
        </p:spPr>
        <p:txBody>
          <a:bodyPr vert="horz" lIns="0" tIns="45720" rIns="0" bIns="45720" rtlCol="0" anchor="b" anchorCtr="1">
            <a:noAutofit/>
          </a:bodyPr>
          <a:lstStyle>
            <a:lvl1pPr>
              <a:defRPr lang="en-GB" dirty="0">
                <a:solidFill>
                  <a:schemeClr val="bg1"/>
                </a:solidFill>
              </a:defRPr>
            </a:lvl1pPr>
          </a:lstStyle>
          <a:p>
            <a:pPr marL="0" lvl="0" rtl="0"/>
            <a:r>
              <a:rPr lang="pt-PT" noProof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3180" y="4553291"/>
            <a:ext cx="5049510" cy="521208"/>
          </a:xfrm>
        </p:spPr>
        <p:txBody>
          <a:bodyPr vert="horz" lIns="0" tIns="0" rIns="0" bIns="0" rtlCol="0" anchor="t" anchorCtr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2000" dirty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pt-PT" noProof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347717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e Secção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ção da Imagem 11">
            <a:extLst>
              <a:ext uri="{FF2B5EF4-FFF2-40B4-BE49-F238E27FC236}">
                <a16:creationId xmlns:a16="http://schemas.microsoft.com/office/drawing/2014/main" id="{AAF32A0B-D38A-4E4A-BD5E-94B67129650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2" y="0"/>
            <a:ext cx="12192001" cy="6858000"/>
          </a:xfrm>
        </p:spPr>
        <p:txBody>
          <a:bodyPr rtlCol="0" anchor="ctr" anchorCtr="1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rtl="0"/>
            <a:r>
              <a:rPr lang="pt-pt" noProof="0"/>
              <a:t>Inserir Imagem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DCD3B46-48AB-439D-A981-D3596F977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0288" y="2313432"/>
            <a:ext cx="6592824" cy="285273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000" dirty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pt-PT" noProof="0"/>
              <a:t>Clique para editar o estilo de título do Modelo Global</a:t>
            </a:r>
            <a:endParaRPr lang="pt-pt" noProof="0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728D712-0D13-4ECD-9BEB-B8EE651FF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0288" y="5193792"/>
            <a:ext cx="6592824" cy="97840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pt-PT" noProof="0"/>
              <a:t>Clique para editar os estilos do texto de Modelo Global</a:t>
            </a:r>
          </a:p>
        </p:txBody>
      </p:sp>
    </p:spTree>
    <p:extLst>
      <p:ext uri="{BB962C8B-B14F-4D97-AF65-F5344CB8AC3E}">
        <p14:creationId xmlns:p14="http://schemas.microsoft.com/office/powerpoint/2010/main" val="3411308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 Content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a Imagem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36125" y="0"/>
            <a:ext cx="5355875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 rtl="0">
              <a:buNone/>
            </a:pPr>
            <a:r>
              <a:rPr lang="pt-PT" noProof="0"/>
              <a:t>Inserir Imagem</a:t>
            </a:r>
          </a:p>
        </p:txBody>
      </p:sp>
      <p:sp>
        <p:nvSpPr>
          <p:cNvPr id="14" name="Marcador de Posição do Texto 12">
            <a:extLst>
              <a:ext uri="{FF2B5EF4-FFF2-40B4-BE49-F238E27FC236}">
                <a16:creationId xmlns:a16="http://schemas.microsoft.com/office/drawing/2014/main" id="{C7F0E85E-786D-44FC-A9C8-8853277D7C3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86558" y="2717803"/>
            <a:ext cx="28346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pt-PT" noProof="0"/>
              <a:t>Clique para editar os Estilos de título do modelo global</a:t>
            </a:r>
          </a:p>
        </p:txBody>
      </p:sp>
      <p:sp>
        <p:nvSpPr>
          <p:cNvPr id="13" name="Marcador de Posição do Texto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2717803"/>
            <a:ext cx="28346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pt-PT" noProof="0"/>
              <a:t>Clique para editar os Estilos de título do modelo global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186" y="557439"/>
            <a:ext cx="68915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pt-PT" noProof="0"/>
              <a:t>Clique para editar o estilo do título do Modelo Global</a:t>
            </a:r>
          </a:p>
        </p:txBody>
      </p:sp>
      <p:sp>
        <p:nvSpPr>
          <p:cNvPr id="16" name="Marcador de Posição de Conteúdo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906451" y="1981200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sp>
        <p:nvSpPr>
          <p:cNvPr id="17" name="Marcador de Posição de Conteúdo 15">
            <a:extLst>
              <a:ext uri="{FF2B5EF4-FFF2-40B4-BE49-F238E27FC236}">
                <a16:creationId xmlns:a16="http://schemas.microsoft.com/office/drawing/2014/main" id="{6DF8CB66-232E-4CE3-96FC-CE37C74994E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645309" y="1981200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sp>
        <p:nvSpPr>
          <p:cNvPr id="18" name="Marcador de Posição do Número do Diapositivo 7">
            <a:extLst>
              <a:ext uri="{FF2B5EF4-FFF2-40B4-BE49-F238E27FC236}">
                <a16:creationId xmlns:a16="http://schemas.microsoft.com/office/drawing/2014/main" id="{8728750D-82C7-4A8D-A7C7-554934667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pt-PT" noProof="0" smtClean="0"/>
              <a:pPr algn="ctr" rtl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772049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 Content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a Imagem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 rtl="0">
              <a:buNone/>
            </a:pPr>
            <a:r>
              <a:rPr lang="pt-PT" noProof="0"/>
              <a:t>Inserir Imagem</a:t>
            </a:r>
          </a:p>
        </p:txBody>
      </p:sp>
      <p:sp>
        <p:nvSpPr>
          <p:cNvPr id="14" name="Marcador de Posição do Texto 12">
            <a:extLst>
              <a:ext uri="{FF2B5EF4-FFF2-40B4-BE49-F238E27FC236}">
                <a16:creationId xmlns:a16="http://schemas.microsoft.com/office/drawing/2014/main" id="{C7F0E85E-786D-44FC-A9C8-8853277D7C3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88842" y="2717803"/>
            <a:ext cx="23774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pt-PT" noProof="0"/>
              <a:t>Clique para editar os Estilos de título do modelo global</a:t>
            </a:r>
          </a:p>
        </p:txBody>
      </p:sp>
      <p:sp>
        <p:nvSpPr>
          <p:cNvPr id="13" name="Marcador de Posição do Texto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2717803"/>
            <a:ext cx="23774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pt-PT" noProof="0"/>
              <a:t>Clique para editar os Estilos de título do modelo global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186" y="557439"/>
            <a:ext cx="102062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pt-PT" noProof="0"/>
              <a:t>Clique para editar o estilo do título do Modelo Global</a:t>
            </a:r>
          </a:p>
        </p:txBody>
      </p:sp>
      <p:sp>
        <p:nvSpPr>
          <p:cNvPr id="16" name="Marcador de Posição de Conteúdo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62100" y="1981200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sp>
        <p:nvSpPr>
          <p:cNvPr id="17" name="Marcador de Posição de Conteúdo 15">
            <a:extLst>
              <a:ext uri="{FF2B5EF4-FFF2-40B4-BE49-F238E27FC236}">
                <a16:creationId xmlns:a16="http://schemas.microsoft.com/office/drawing/2014/main" id="{6DF8CB66-232E-4CE3-96FC-CE37C74994E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803242" y="1981200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sp>
        <p:nvSpPr>
          <p:cNvPr id="8" name="Marcador de Posição do Texto 12">
            <a:extLst>
              <a:ext uri="{FF2B5EF4-FFF2-40B4-BE49-F238E27FC236}">
                <a16:creationId xmlns:a16="http://schemas.microsoft.com/office/drawing/2014/main" id="{DEF523FD-B1FC-40A7-93AA-389CB38E17C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29985" y="2717803"/>
            <a:ext cx="23774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 rtl="0">
              <a:lnSpc>
                <a:spcPct val="100000"/>
              </a:lnSpc>
              <a:spcBef>
                <a:spcPct val="0"/>
              </a:spcBef>
            </a:pPr>
            <a:r>
              <a:rPr lang="pt-PT" noProof="0"/>
              <a:t>Clique para editar os Estilos de título do modelo global</a:t>
            </a:r>
          </a:p>
        </p:txBody>
      </p:sp>
      <p:sp>
        <p:nvSpPr>
          <p:cNvPr id="10" name="Marcador de Posição de Conteúdo 15">
            <a:extLst>
              <a:ext uri="{FF2B5EF4-FFF2-40B4-BE49-F238E27FC236}">
                <a16:creationId xmlns:a16="http://schemas.microsoft.com/office/drawing/2014/main" id="{B60C8CC8-C869-4395-B389-D76DF4A56AA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044385" y="1981200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sp>
        <p:nvSpPr>
          <p:cNvPr id="11" name="Marcador de Posição do Número do Diapositivo 7">
            <a:extLst>
              <a:ext uri="{FF2B5EF4-FFF2-40B4-BE49-F238E27FC236}">
                <a16:creationId xmlns:a16="http://schemas.microsoft.com/office/drawing/2014/main" id="{E10AF5F6-7B7D-4CE6-A1D0-2F46804D3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pt-PT" noProof="0" smtClean="0"/>
              <a:pPr algn="ctr" rtl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105480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 Content_2 colum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a Imagem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 rtl="0">
              <a:buNone/>
            </a:pPr>
            <a:r>
              <a:rPr lang="pt-PT" noProof="0"/>
              <a:t>Inserir Imagem</a:t>
            </a:r>
          </a:p>
        </p:txBody>
      </p:sp>
      <p:sp>
        <p:nvSpPr>
          <p:cNvPr id="13" name="Marcador de Posição do Texto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09750" y="1847927"/>
            <a:ext cx="7315200" cy="146161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 rtl="0">
              <a:lnSpc>
                <a:spcPct val="100000"/>
              </a:lnSpc>
              <a:spcBef>
                <a:spcPct val="0"/>
              </a:spcBef>
              <a:buNone/>
            </a:pPr>
            <a:r>
              <a:rPr lang="pt-PT" noProof="0"/>
              <a:t>Clique para editar os Estilos de título do modelo global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186" y="557439"/>
            <a:ext cx="102062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pt-PT" noProof="0"/>
              <a:t>Clique para editar o estilo do título do Modelo Global</a:t>
            </a:r>
          </a:p>
        </p:txBody>
      </p:sp>
      <p:sp>
        <p:nvSpPr>
          <p:cNvPr id="16" name="Marcador de Posição de Conteúdo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47700" y="2304413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sp>
        <p:nvSpPr>
          <p:cNvPr id="11" name="Marcador de Posição do Texto 12">
            <a:extLst>
              <a:ext uri="{FF2B5EF4-FFF2-40B4-BE49-F238E27FC236}">
                <a16:creationId xmlns:a16="http://schemas.microsoft.com/office/drawing/2014/main" id="{C3BB8EAB-4266-4938-A8CB-6D18C938017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809750" y="4048520"/>
            <a:ext cx="7315200" cy="146161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 rtl="0">
              <a:lnSpc>
                <a:spcPct val="100000"/>
              </a:lnSpc>
              <a:spcBef>
                <a:spcPct val="0"/>
              </a:spcBef>
              <a:buNone/>
            </a:pPr>
            <a:r>
              <a:rPr lang="pt-PT" noProof="0"/>
              <a:t>Clique para editar os Estilos de título do modelo global</a:t>
            </a:r>
          </a:p>
        </p:txBody>
      </p:sp>
      <p:sp>
        <p:nvSpPr>
          <p:cNvPr id="12" name="Marcador de Posição de Conteúdo 15">
            <a:extLst>
              <a:ext uri="{FF2B5EF4-FFF2-40B4-BE49-F238E27FC236}">
                <a16:creationId xmlns:a16="http://schemas.microsoft.com/office/drawing/2014/main" id="{716D363C-A0A5-4FB1-8CC2-850C0CD9F4E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47700" y="4505006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sp>
        <p:nvSpPr>
          <p:cNvPr id="15" name="Marcador de Posição do Número do Diapositivo 7">
            <a:extLst>
              <a:ext uri="{FF2B5EF4-FFF2-40B4-BE49-F238E27FC236}">
                <a16:creationId xmlns:a16="http://schemas.microsoft.com/office/drawing/2014/main" id="{AAF4A39B-C3C3-4691-BB94-371047ADD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pt-PT" noProof="0" smtClean="0"/>
              <a:pPr algn="ctr" rtl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447190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 Content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a Imagem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 rtl="0">
              <a:buNone/>
            </a:pPr>
            <a:r>
              <a:rPr lang="pt-PT" noProof="0"/>
              <a:t>Inserir Imagem</a:t>
            </a:r>
          </a:p>
        </p:txBody>
      </p:sp>
      <p:sp>
        <p:nvSpPr>
          <p:cNvPr id="13" name="Marcador de Posição do Texto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62100" y="1733627"/>
            <a:ext cx="2438400" cy="424807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 rtl="0">
              <a:lnSpc>
                <a:spcPct val="100000"/>
              </a:lnSpc>
              <a:spcBef>
                <a:spcPct val="0"/>
              </a:spcBef>
              <a:buNone/>
            </a:pPr>
            <a:r>
              <a:rPr lang="pt-PT" noProof="0"/>
              <a:t>Clique para editar os Estilos de título do modelo global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186" y="557439"/>
            <a:ext cx="102062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pt-PT" noProof="0"/>
              <a:t>Clique para editar o estilo do título do Modelo Global</a:t>
            </a:r>
          </a:p>
        </p:txBody>
      </p:sp>
      <p:sp>
        <p:nvSpPr>
          <p:cNvPr id="16" name="Marcador de Posição de Conteúdo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47700" y="1733627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sp>
        <p:nvSpPr>
          <p:cNvPr id="8" name="Marcador de Posição do Número do Diapositivo 7">
            <a:extLst>
              <a:ext uri="{FF2B5EF4-FFF2-40B4-BE49-F238E27FC236}">
                <a16:creationId xmlns:a16="http://schemas.microsoft.com/office/drawing/2014/main" id="{100F546D-5491-4A19-9725-5C920C5738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 rtl="0"/>
            <a:fld id="{817179DE-9BF3-494C-804F-0C7C90AC8700}" type="slidenum">
              <a:rPr lang="pt-PT" noProof="0" smtClean="0"/>
              <a:pPr algn="ctr" rtl="0"/>
              <a:t>‹nº›</a:t>
            </a:fld>
            <a:endParaRPr lang="pt-PT" noProof="0"/>
          </a:p>
        </p:txBody>
      </p:sp>
    </p:spTree>
    <p:extLst>
      <p:ext uri="{BB962C8B-B14F-4D97-AF65-F5344CB8AC3E}">
        <p14:creationId xmlns:p14="http://schemas.microsoft.com/office/powerpoint/2010/main" val="221597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arcador de Posição do Texto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62100" y="1733627"/>
            <a:ext cx="8534400" cy="424807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 rtl="0">
              <a:lnSpc>
                <a:spcPct val="100000"/>
              </a:lnSpc>
              <a:spcBef>
                <a:spcPct val="0"/>
              </a:spcBef>
              <a:buNone/>
            </a:pPr>
            <a:r>
              <a:rPr lang="pt-PT" noProof="0"/>
              <a:t>Clique para editar os Estilos de título do modelo global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 rtl="0">
              <a:lnSpc>
                <a:spcPct val="100000"/>
              </a:lnSpc>
            </a:pPr>
            <a:r>
              <a:rPr lang="pt-PT" noProof="0"/>
              <a:t>Clique para editar o estilo do título do Modelo Global</a:t>
            </a:r>
          </a:p>
        </p:txBody>
      </p:sp>
      <p:sp>
        <p:nvSpPr>
          <p:cNvPr id="16" name="Marcador de Posição de Conteúdo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47700" y="1733627"/>
            <a:ext cx="548640" cy="548640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pt-PT" noProof="0"/>
              <a:t>Ícone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00AC1958-0DCB-4970-ADE3-E64DAAFC501D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9E71A8D8-5A28-4968-9E80-110E9CB88F92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239C02C-1FAD-4E73-AB32-5A30A946A447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0"/>
            </a:p>
          </p:txBody>
        </p:sp>
      </p:grpSp>
      <p:sp>
        <p:nvSpPr>
          <p:cNvPr id="15" name="Marcador de Posição do Número do Diapositivo 5">
            <a:extLst>
              <a:ext uri="{FF2B5EF4-FFF2-40B4-BE49-F238E27FC236}">
                <a16:creationId xmlns:a16="http://schemas.microsoft.com/office/drawing/2014/main" id="{FF40D550-A563-4E50-AEE9-6D9D19499F9F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noProof="0" smtClean="0">
                <a:solidFill>
                  <a:schemeClr val="bg1"/>
                </a:solidFill>
              </a:rPr>
              <a:pPr algn="ctr" rtl="0"/>
              <a:t>‹nº›</a:t>
            </a:fld>
            <a:endParaRPr lang="pt-PT" sz="1200" noProof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65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ção do Número do Diapositivo 7">
            <a:extLst>
              <a:ext uri="{FF2B5EF4-FFF2-40B4-BE49-F238E27FC236}">
                <a16:creationId xmlns:a16="http://schemas.microsoft.com/office/drawing/2014/main" id="{90F2147C-DDBF-4431-95AC-650CCE32FC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tx1"/>
                </a:solidFill>
              </a:defRPr>
            </a:lvl1pPr>
          </a:lstStyle>
          <a:p>
            <a:pPr algn="ctr" rtl="0"/>
            <a:fld id="{817179DE-9BF3-494C-804F-0C7C90AC8700}" type="slidenum">
              <a:rPr lang="pt-PT" noProof="0" smtClean="0"/>
              <a:pPr algn="ctr" rtl="0"/>
              <a:t>‹nº›</a:t>
            </a:fld>
            <a:endParaRPr lang="pt-PT" noProof="0"/>
          </a:p>
        </p:txBody>
      </p:sp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224C3681-351A-40D9-8C08-632E98237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PT" noProof="0"/>
              <a:t>Clique para editar o estilo do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07CEF16-92A3-4A77-B95D-A9DB52319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PT" noProof="0"/>
              <a:t>Clique para editar os Estilos de texto do modelo global</a:t>
            </a:r>
          </a:p>
          <a:p>
            <a:pPr lvl="1" rtl="0"/>
            <a:r>
              <a:rPr lang="pt-PT" noProof="0"/>
              <a:t>Segundo nível</a:t>
            </a:r>
          </a:p>
          <a:p>
            <a:pPr lvl="2" rtl="0"/>
            <a:r>
              <a:rPr lang="pt-PT" noProof="0"/>
              <a:t>Terceiro nível</a:t>
            </a:r>
          </a:p>
          <a:p>
            <a:pPr lvl="3" rtl="0"/>
            <a:r>
              <a:rPr lang="pt-PT" noProof="0"/>
              <a:t>Quarto nível</a:t>
            </a:r>
          </a:p>
          <a:p>
            <a:pPr lvl="4" rtl="0"/>
            <a:r>
              <a:rPr lang="pt-PT" noProof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4096770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70" r:id="rId10"/>
    <p:sldLayoutId id="2147483669" r:id="rId11"/>
    <p:sldLayoutId id="2147483655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sv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Marcador de Posição da Imagem 19" descr="grupo de estudantes numa mesa a estudar na biblioteca">
            <a:extLst>
              <a:ext uri="{FF2B5EF4-FFF2-40B4-BE49-F238E27FC236}">
                <a16:creationId xmlns:a16="http://schemas.microsoft.com/office/drawing/2014/main" id="{1A5F02FB-FDF1-427A-AB2F-50F09EBEE54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B96D2D9B-E0B9-499F-9404-108DB59E4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5725" y="2948368"/>
            <a:ext cx="8879682" cy="2300288"/>
            <a:chOff x="0" y="0"/>
            <a:chExt cx="6957056" cy="6858000"/>
          </a:xfrm>
        </p:grpSpPr>
        <p:sp>
          <p:nvSpPr>
            <p:cNvPr id="33" name="Paralelogramo 32">
              <a:extLst>
                <a:ext uri="{FF2B5EF4-FFF2-40B4-BE49-F238E27FC236}">
                  <a16:creationId xmlns:a16="http://schemas.microsoft.com/office/drawing/2014/main" id="{7E2E6584-76E9-4C56-A349-C9CDC96DC5F0}"/>
                </a:ext>
              </a:extLst>
            </p:cNvPr>
            <p:cNvSpPr/>
            <p:nvPr/>
          </p:nvSpPr>
          <p:spPr>
            <a:xfrm>
              <a:off x="1150750" y="0"/>
              <a:ext cx="5491804" cy="6858000"/>
            </a:xfrm>
            <a:prstGeom prst="parallelogram">
              <a:avLst>
                <a:gd name="adj" fmla="val 32713"/>
              </a:avLst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  <p:sp>
          <p:nvSpPr>
            <p:cNvPr id="10" name="Forma Livre: Forma 9">
              <a:extLst>
                <a:ext uri="{FF2B5EF4-FFF2-40B4-BE49-F238E27FC236}">
                  <a16:creationId xmlns:a16="http://schemas.microsoft.com/office/drawing/2014/main" id="{B73F00D5-E18D-4210-AD3E-3ED73CEE4865}"/>
                </a:ext>
              </a:extLst>
            </p:cNvPr>
            <p:cNvSpPr/>
            <p:nvPr/>
          </p:nvSpPr>
          <p:spPr>
            <a:xfrm flipH="1" flipV="1">
              <a:off x="0" y="482600"/>
              <a:ext cx="6957056" cy="5892799"/>
            </a:xfrm>
            <a:custGeom>
              <a:avLst/>
              <a:gdLst>
                <a:gd name="connsiteX0" fmla="*/ 6957056 w 6957056"/>
                <a:gd name="connsiteY0" fmla="*/ 5892799 h 5892799"/>
                <a:gd name="connsiteX1" fmla="*/ 0 w 6957056"/>
                <a:gd name="connsiteY1" fmla="*/ 5892799 h 5892799"/>
                <a:gd name="connsiteX2" fmla="*/ 1473200 w 6957056"/>
                <a:gd name="connsiteY2" fmla="*/ 0 h 5892799"/>
                <a:gd name="connsiteX3" fmla="*/ 6957056 w 6957056"/>
                <a:gd name="connsiteY3" fmla="*/ 0 h 589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57056" h="5892799">
                  <a:moveTo>
                    <a:pt x="6957056" y="5892799"/>
                  </a:moveTo>
                  <a:lnTo>
                    <a:pt x="0" y="5892799"/>
                  </a:lnTo>
                  <a:lnTo>
                    <a:pt x="1473200" y="0"/>
                  </a:lnTo>
                  <a:lnTo>
                    <a:pt x="6957056" y="0"/>
                  </a:lnTo>
                  <a:close/>
                </a:path>
              </a:pathLst>
            </a:custGeom>
            <a:solidFill>
              <a:schemeClr val="accent2">
                <a:alpha val="6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t-PT" dirty="0"/>
            </a:p>
          </p:txBody>
        </p:sp>
      </p:grpSp>
      <p:sp>
        <p:nvSpPr>
          <p:cNvPr id="31" name="Título 30" descr="título">
            <a:extLst>
              <a:ext uri="{FF2B5EF4-FFF2-40B4-BE49-F238E27FC236}">
                <a16:creationId xmlns:a16="http://schemas.microsoft.com/office/drawing/2014/main" id="{9284195F-D106-45D8-ABAA-959FA6894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295" y="3281551"/>
            <a:ext cx="6942030" cy="1633919"/>
          </a:xfrm>
        </p:spPr>
        <p:txBody>
          <a:bodyPr rtlCol="0"/>
          <a:lstStyle/>
          <a:p>
            <a:pPr algn="ctr" fontAlgn="auto">
              <a:lnSpc>
                <a:spcPct val="200000"/>
              </a:lnSpc>
            </a:pPr>
            <a:r>
              <a:rPr lang="pt-PT" sz="2800" b="1" i="0" dirty="0">
                <a:effectLst/>
                <a:latin typeface="Comic Sans MS" panose="030F0702030302020204" pitchFamily="66" charset="0"/>
              </a:rPr>
              <a:t>Ética e Responsabilidade na Era Digital: Desafios e Práticas</a:t>
            </a:r>
          </a:p>
        </p:txBody>
      </p:sp>
    </p:spTree>
    <p:extLst>
      <p:ext uri="{BB962C8B-B14F-4D97-AF65-F5344CB8AC3E}">
        <p14:creationId xmlns:p14="http://schemas.microsoft.com/office/powerpoint/2010/main" val="2366578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Marcador de Posição de Conteúdo 79" descr="Livro Aberto">
            <a:extLst>
              <a:ext uri="{FF2B5EF4-FFF2-40B4-BE49-F238E27FC236}">
                <a16:creationId xmlns:a16="http://schemas.microsoft.com/office/drawing/2014/main" id="{EBEE0E99-191F-4498-9399-4BA8BCD3E66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0562" y="462039"/>
            <a:ext cx="548640" cy="548640"/>
          </a:xfrm>
        </p:spPr>
      </p:pic>
      <p:sp>
        <p:nvSpPr>
          <p:cNvPr id="16" name="Marcador de Posição do Texto 15" descr="conteúdo do diapositivo">
            <a:extLst>
              <a:ext uri="{FF2B5EF4-FFF2-40B4-BE49-F238E27FC236}">
                <a16:creationId xmlns:a16="http://schemas.microsoft.com/office/drawing/2014/main" id="{5336101E-D654-46D8-A983-BF46C5D865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76387" y="526333"/>
            <a:ext cx="9432131" cy="4781473"/>
          </a:xfrm>
        </p:spPr>
        <p:txBody>
          <a:bodyPr rtlCol="0"/>
          <a:lstStyle/>
          <a:p>
            <a:pPr algn="just" fontAlgn="auto">
              <a:lnSpc>
                <a:spcPct val="150000"/>
              </a:lnSpc>
            </a:pPr>
            <a:r>
              <a:rPr lang="pt-PT" sz="2400" b="0" i="0" dirty="0">
                <a:effectLst/>
                <a:latin typeface="Comic Sans MS" panose="030F0702030302020204" pitchFamily="66" charset="0"/>
              </a:rPr>
              <a:t>A Tecnologia de Informação desempenha um papel crucial na criação e manutenção de sistemas que impactam diretamente a sociedade. </a:t>
            </a:r>
          </a:p>
          <a:p>
            <a:pPr algn="just" fontAlgn="auto">
              <a:lnSpc>
                <a:spcPct val="150000"/>
              </a:lnSpc>
            </a:pPr>
            <a:r>
              <a:rPr lang="pt-PT" sz="2400" b="0" i="0" dirty="0">
                <a:effectLst/>
                <a:latin typeface="Comic Sans MS" panose="030F0702030302020204" pitchFamily="66" charset="0"/>
              </a:rPr>
              <a:t>Os profissionais enfrentam dilemas éticos ao equilibrar as demandas comerciais e preocupações sociais. É crucial considerar o impacto das suas decisões e ações em diferentes partes interessadas, abordando questões como segurança, acessibilidade, sustentabilidade e inclusão.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47757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Marcador de Posição da Imagem 19" descr="grupo de estudantes numa mesa a estudar na biblioteca">
            <a:extLst>
              <a:ext uri="{FF2B5EF4-FFF2-40B4-BE49-F238E27FC236}">
                <a16:creationId xmlns:a16="http://schemas.microsoft.com/office/drawing/2014/main" id="{1A5F02FB-FDF1-427A-AB2F-50F09EBEE54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B96D2D9B-E0B9-499F-9404-108DB59E4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57313" y="4870036"/>
            <a:ext cx="7654003" cy="1623632"/>
            <a:chOff x="0" y="0"/>
            <a:chExt cx="6170508" cy="6858000"/>
          </a:xfrm>
        </p:grpSpPr>
        <p:sp>
          <p:nvSpPr>
            <p:cNvPr id="33" name="Paralelogramo 32">
              <a:extLst>
                <a:ext uri="{FF2B5EF4-FFF2-40B4-BE49-F238E27FC236}">
                  <a16:creationId xmlns:a16="http://schemas.microsoft.com/office/drawing/2014/main" id="{7E2E6584-76E9-4C56-A349-C9CDC96DC5F0}"/>
                </a:ext>
              </a:extLst>
            </p:cNvPr>
            <p:cNvSpPr/>
            <p:nvPr/>
          </p:nvSpPr>
          <p:spPr>
            <a:xfrm>
              <a:off x="678704" y="0"/>
              <a:ext cx="5491804" cy="6858000"/>
            </a:xfrm>
            <a:prstGeom prst="parallelogram">
              <a:avLst>
                <a:gd name="adj" fmla="val 32713"/>
              </a:avLst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  <p:sp>
          <p:nvSpPr>
            <p:cNvPr id="10" name="Forma Livre: Forma 9">
              <a:extLst>
                <a:ext uri="{FF2B5EF4-FFF2-40B4-BE49-F238E27FC236}">
                  <a16:creationId xmlns:a16="http://schemas.microsoft.com/office/drawing/2014/main" id="{B73F00D5-E18D-4210-AD3E-3ED73CEE4865}"/>
                </a:ext>
              </a:extLst>
            </p:cNvPr>
            <p:cNvSpPr/>
            <p:nvPr/>
          </p:nvSpPr>
          <p:spPr>
            <a:xfrm flipH="1" flipV="1">
              <a:off x="0" y="482598"/>
              <a:ext cx="6029832" cy="5832264"/>
            </a:xfrm>
            <a:custGeom>
              <a:avLst/>
              <a:gdLst>
                <a:gd name="connsiteX0" fmla="*/ 6957056 w 6957056"/>
                <a:gd name="connsiteY0" fmla="*/ 5892799 h 5892799"/>
                <a:gd name="connsiteX1" fmla="*/ 0 w 6957056"/>
                <a:gd name="connsiteY1" fmla="*/ 5892799 h 5892799"/>
                <a:gd name="connsiteX2" fmla="*/ 1473200 w 6957056"/>
                <a:gd name="connsiteY2" fmla="*/ 0 h 5892799"/>
                <a:gd name="connsiteX3" fmla="*/ 6957056 w 6957056"/>
                <a:gd name="connsiteY3" fmla="*/ 0 h 589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57056" h="5892799">
                  <a:moveTo>
                    <a:pt x="6957056" y="5892799"/>
                  </a:moveTo>
                  <a:lnTo>
                    <a:pt x="0" y="5892799"/>
                  </a:lnTo>
                  <a:lnTo>
                    <a:pt x="1473200" y="0"/>
                  </a:lnTo>
                  <a:lnTo>
                    <a:pt x="6957056" y="0"/>
                  </a:lnTo>
                  <a:close/>
                </a:path>
              </a:pathLst>
            </a:custGeom>
            <a:solidFill>
              <a:schemeClr val="accent2">
                <a:alpha val="6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t-PT" dirty="0"/>
            </a:p>
          </p:txBody>
        </p:sp>
      </p:grpSp>
      <p:sp>
        <p:nvSpPr>
          <p:cNvPr id="31" name="Título 30" descr="título">
            <a:extLst>
              <a:ext uri="{FF2B5EF4-FFF2-40B4-BE49-F238E27FC236}">
                <a16:creationId xmlns:a16="http://schemas.microsoft.com/office/drawing/2014/main" id="{9284195F-D106-45D8-ABAA-959FA6894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1882" y="5203220"/>
            <a:ext cx="6570555" cy="690374"/>
          </a:xfrm>
        </p:spPr>
        <p:txBody>
          <a:bodyPr rtlCol="0"/>
          <a:lstStyle/>
          <a:p>
            <a:pPr algn="l" fontAlgn="auto"/>
            <a:r>
              <a:rPr lang="pt-PT" sz="2400" b="1" i="1" dirty="0">
                <a:latin typeface="Comic Sans MS" panose="030F0702030302020204" pitchFamily="66" charset="0"/>
              </a:rPr>
              <a:t>CIBERSEGURANÇA</a:t>
            </a:r>
            <a:endParaRPr lang="pt-PT" sz="2400" b="1" i="0" dirty="0"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487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Posição da Imagem 6" descr="vista aérea de um rapaz sentado ao seu portátil">
            <a:extLst>
              <a:ext uri="{FF2B5EF4-FFF2-40B4-BE49-F238E27FC236}">
                <a16:creationId xmlns:a16="http://schemas.microsoft.com/office/drawing/2014/main" id="{3C2A7DCB-B005-424A-8446-ACA533D0BC8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412"/>
          <a:stretch/>
        </p:blipFill>
        <p:spPr>
          <a:xfrm>
            <a:off x="7393781" y="0"/>
            <a:ext cx="4798219" cy="6858000"/>
          </a:xfrm>
        </p:spPr>
      </p:pic>
      <p:pic>
        <p:nvPicPr>
          <p:cNvPr id="35" name="Marcador de Posição de Conteúdo 34" descr="Livro Aberto">
            <a:extLst>
              <a:ext uri="{FF2B5EF4-FFF2-40B4-BE49-F238E27FC236}">
                <a16:creationId xmlns:a16="http://schemas.microsoft.com/office/drawing/2014/main" id="{56174A3F-A7B3-40BE-88BD-1796890E4B4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83104" y="410800"/>
            <a:ext cx="548640" cy="548640"/>
          </a:xfr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C862BC4D-BD7A-417E-A34A-59CE4D4A6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55760"/>
            <a:ext cx="12192000" cy="91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52937FB-CDE3-46B3-8481-AB5DB8C4B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91210" y="6086479"/>
            <a:ext cx="600974" cy="60097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44" name="Marcador de Posição do Número do Diapositivo 5" descr="Número do diapositivo">
            <a:extLst>
              <a:ext uri="{FF2B5EF4-FFF2-40B4-BE49-F238E27FC236}">
                <a16:creationId xmlns:a16="http://schemas.microsoft.com/office/drawing/2014/main" id="{11457662-C1A5-4B93-8E30-88025E27C46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smtClean="0">
                <a:solidFill>
                  <a:schemeClr val="bg1"/>
                </a:solidFill>
              </a:rPr>
              <a:pPr algn="ctr" rtl="0"/>
              <a:t>12</a:t>
            </a:fld>
            <a:endParaRPr lang="pt-PT" sz="1200">
              <a:solidFill>
                <a:schemeClr val="bg1"/>
              </a:solidFill>
            </a:endParaRPr>
          </a:p>
        </p:txBody>
      </p:sp>
      <p:sp>
        <p:nvSpPr>
          <p:cNvPr id="13" name="Título 1" descr="título">
            <a:extLst>
              <a:ext uri="{FF2B5EF4-FFF2-40B4-BE49-F238E27FC236}">
                <a16:creationId xmlns:a16="http://schemas.microsoft.com/office/drawing/2014/main" id="{EE813CA9-6976-EEA2-5683-0C35CBAEE855}"/>
              </a:ext>
            </a:extLst>
          </p:cNvPr>
          <p:cNvSpPr txBox="1">
            <a:spLocks/>
          </p:cNvSpPr>
          <p:nvPr/>
        </p:nvSpPr>
        <p:spPr>
          <a:xfrm>
            <a:off x="242887" y="959440"/>
            <a:ext cx="7150894" cy="5229905"/>
          </a:xfrm>
          <a:prstGeom prst="rect">
            <a:avLst/>
          </a:prstGeom>
        </p:spPr>
        <p:txBody>
          <a:bodyPr vert="horz" wrap="square" lIns="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kern="1200">
                <a:solidFill>
                  <a:schemeClr val="tx1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pt-PT" b="0" i="0" dirty="0">
                <a:effectLst/>
                <a:latin typeface="Comic Sans MS" panose="030F0702030302020204" pitchFamily="66" charset="0"/>
              </a:rPr>
              <a:t>A segurança cibernética é um desafio da </a:t>
            </a:r>
            <a:r>
              <a:rPr lang="pt-PT" sz="2400" b="0" i="0" dirty="0">
                <a:effectLst/>
                <a:latin typeface="Comic Sans MS" panose="030F0702030302020204" pitchFamily="66" charset="0"/>
              </a:rPr>
              <a:t>Tecnologia de Informação</a:t>
            </a:r>
            <a:r>
              <a:rPr lang="pt-PT" b="0" i="0" dirty="0">
                <a:effectLst/>
                <a:latin typeface="Comic Sans MS" panose="030F0702030302020204" pitchFamily="66" charset="0"/>
              </a:rPr>
              <a:t>, os profissionais têm a responsabilidade de proteger sistemas, redes e dados, contra a possíveis ataques e invasões. </a:t>
            </a:r>
          </a:p>
          <a:p>
            <a:pPr algn="just">
              <a:lnSpc>
                <a:spcPct val="150000"/>
              </a:lnSpc>
            </a:pPr>
            <a:endParaRPr lang="pt-PT" b="0" i="0" dirty="0">
              <a:effectLst/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pt-PT" b="0" i="0" dirty="0">
                <a:effectLst/>
                <a:latin typeface="Comic Sans MS" panose="030F0702030302020204" pitchFamily="66" charset="0"/>
              </a:rPr>
              <a:t>A ética profissional exige que os especialistas ajam de maneira íntegra, cumprindo os mais altos padrões de segurança e proteção, ao mesmo tempo, em que se abstenham de práticas prejudiciais e ilegais.</a:t>
            </a:r>
            <a:endParaRPr lang="pt-PT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963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Marcador de Posição da Imagem 16" descr="grande plano de relógio">
            <a:extLst>
              <a:ext uri="{FF2B5EF4-FFF2-40B4-BE49-F238E27FC236}">
                <a16:creationId xmlns:a16="http://schemas.microsoft.com/office/drawing/2014/main" id="{83B20FBB-8217-4FB0-BC35-E49BA925255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86275" y="0"/>
            <a:ext cx="7705725" cy="6858000"/>
          </a:xfrm>
        </p:spPr>
      </p:pic>
      <p:pic>
        <p:nvPicPr>
          <p:cNvPr id="5" name="Marcador de Posição da Imagem 4" descr="rapariga com auscultadores, uma agenda e uma pilha de pastas/livros">
            <a:extLst>
              <a:ext uri="{FF2B5EF4-FFF2-40B4-BE49-F238E27FC236}">
                <a16:creationId xmlns:a16="http://schemas.microsoft.com/office/drawing/2014/main" id="{68B6FFC1-6A21-4DAC-82BC-F2966925C165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6812127" cy="6858000"/>
          </a:xfr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C862BC4D-BD7A-417E-A34A-59CE4D4A6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55760"/>
            <a:ext cx="12192000" cy="9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52937FB-CDE3-46B3-8481-AB5DB8C4B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91210" y="6086479"/>
            <a:ext cx="600974" cy="60097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12" name="Marcador de Posição do Número do Diapositivo 5" descr="número do diapositivo">
            <a:extLst>
              <a:ext uri="{FF2B5EF4-FFF2-40B4-BE49-F238E27FC236}">
                <a16:creationId xmlns:a16="http://schemas.microsoft.com/office/drawing/2014/main" id="{C2827A65-383D-4D68-9F51-F76C2370BF65}"/>
              </a:ext>
            </a:extLst>
          </p:cNvPr>
          <p:cNvSpPr txBox="1">
            <a:spLocks/>
          </p:cNvSpPr>
          <p:nvPr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smtClean="0">
                <a:solidFill>
                  <a:schemeClr val="bg1"/>
                </a:solidFill>
              </a:rPr>
              <a:pPr algn="ctr" rtl="0"/>
              <a:t>13</a:t>
            </a:fld>
            <a:endParaRPr lang="pt-PT" sz="1200">
              <a:solidFill>
                <a:schemeClr val="bg1"/>
              </a:solidFill>
            </a:endParaRPr>
          </a:p>
        </p:txBody>
      </p:sp>
      <p:sp>
        <p:nvSpPr>
          <p:cNvPr id="16" name="Paralelogramo 15">
            <a:extLst>
              <a:ext uri="{FF2B5EF4-FFF2-40B4-BE49-F238E27FC236}">
                <a16:creationId xmlns:a16="http://schemas.microsoft.com/office/drawing/2014/main" id="{0222D5C7-3EFF-855D-63BC-A9A459CAB0C9}"/>
              </a:ext>
            </a:extLst>
          </p:cNvPr>
          <p:cNvSpPr/>
          <p:nvPr/>
        </p:nvSpPr>
        <p:spPr>
          <a:xfrm>
            <a:off x="806158" y="3891342"/>
            <a:ext cx="6812127" cy="1623632"/>
          </a:xfrm>
          <a:prstGeom prst="parallelogram">
            <a:avLst>
              <a:gd name="adj" fmla="val 32713"/>
            </a:avLst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grpSp>
        <p:nvGrpSpPr>
          <p:cNvPr id="18" name="Grupo 2">
            <a:extLst>
              <a:ext uri="{FF2B5EF4-FFF2-40B4-BE49-F238E27FC236}">
                <a16:creationId xmlns:a16="http://schemas.microsoft.com/office/drawing/2014/main" id="{8B13C455-3D30-9FFC-5FEB-1D2FB0C46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33655" y="3929238"/>
            <a:ext cx="7706211" cy="1623632"/>
            <a:chOff x="-42089" y="0"/>
            <a:chExt cx="6212597" cy="6858000"/>
          </a:xfrm>
        </p:grpSpPr>
        <p:sp>
          <p:nvSpPr>
            <p:cNvPr id="19" name="Paralelogramo 18">
              <a:extLst>
                <a:ext uri="{FF2B5EF4-FFF2-40B4-BE49-F238E27FC236}">
                  <a16:creationId xmlns:a16="http://schemas.microsoft.com/office/drawing/2014/main" id="{04C64B26-4BF4-6D0B-BE35-0CE141CFBF52}"/>
                </a:ext>
              </a:extLst>
            </p:cNvPr>
            <p:cNvSpPr/>
            <p:nvPr/>
          </p:nvSpPr>
          <p:spPr>
            <a:xfrm>
              <a:off x="678704" y="0"/>
              <a:ext cx="5491804" cy="6858000"/>
            </a:xfrm>
            <a:prstGeom prst="parallelogram">
              <a:avLst>
                <a:gd name="adj" fmla="val 32713"/>
              </a:avLst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  <p:sp>
          <p:nvSpPr>
            <p:cNvPr id="20" name="Forma Livre: Forma 9">
              <a:extLst>
                <a:ext uri="{FF2B5EF4-FFF2-40B4-BE49-F238E27FC236}">
                  <a16:creationId xmlns:a16="http://schemas.microsoft.com/office/drawing/2014/main" id="{5140EB03-E31C-32DC-87AE-0EB73C01AACF}"/>
                </a:ext>
              </a:extLst>
            </p:cNvPr>
            <p:cNvSpPr/>
            <p:nvPr/>
          </p:nvSpPr>
          <p:spPr>
            <a:xfrm flipH="1" flipV="1">
              <a:off x="-42089" y="307877"/>
              <a:ext cx="6029832" cy="5832264"/>
            </a:xfrm>
            <a:custGeom>
              <a:avLst/>
              <a:gdLst>
                <a:gd name="connsiteX0" fmla="*/ 6957056 w 6957056"/>
                <a:gd name="connsiteY0" fmla="*/ 5892799 h 5892799"/>
                <a:gd name="connsiteX1" fmla="*/ 0 w 6957056"/>
                <a:gd name="connsiteY1" fmla="*/ 5892799 h 5892799"/>
                <a:gd name="connsiteX2" fmla="*/ 1473200 w 6957056"/>
                <a:gd name="connsiteY2" fmla="*/ 0 h 5892799"/>
                <a:gd name="connsiteX3" fmla="*/ 6957056 w 6957056"/>
                <a:gd name="connsiteY3" fmla="*/ 0 h 589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57056" h="5892799">
                  <a:moveTo>
                    <a:pt x="6957056" y="5892799"/>
                  </a:moveTo>
                  <a:lnTo>
                    <a:pt x="0" y="5892799"/>
                  </a:lnTo>
                  <a:lnTo>
                    <a:pt x="1473200" y="0"/>
                  </a:lnTo>
                  <a:lnTo>
                    <a:pt x="6957056" y="0"/>
                  </a:lnTo>
                  <a:close/>
                </a:path>
              </a:pathLst>
            </a:custGeom>
            <a:solidFill>
              <a:schemeClr val="accent2">
                <a:alpha val="6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t-PT" dirty="0"/>
            </a:p>
          </p:txBody>
        </p:sp>
      </p:grpSp>
      <p:sp>
        <p:nvSpPr>
          <p:cNvPr id="21" name="Título 30" descr="título">
            <a:extLst>
              <a:ext uri="{FF2B5EF4-FFF2-40B4-BE49-F238E27FC236}">
                <a16:creationId xmlns:a16="http://schemas.microsoft.com/office/drawing/2014/main" id="{19A22EFC-1CE4-1C16-764A-9CB283673CF6}"/>
              </a:ext>
            </a:extLst>
          </p:cNvPr>
          <p:cNvSpPr txBox="1">
            <a:spLocks/>
          </p:cNvSpPr>
          <p:nvPr/>
        </p:nvSpPr>
        <p:spPr>
          <a:xfrm>
            <a:off x="1588130" y="4413385"/>
            <a:ext cx="6570555" cy="690374"/>
          </a:xfrm>
          <a:prstGeom prst="rect">
            <a:avLst/>
          </a:prstGeom>
        </p:spPr>
        <p:txBody>
          <a:bodyPr vert="horz" wrap="square" lIns="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GB" sz="2400" kern="1200" dirty="0">
                <a:solidFill>
                  <a:schemeClr val="tx1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r>
              <a:rPr lang="pt-PT" b="1" i="1" dirty="0">
                <a:solidFill>
                  <a:schemeClr val="bg1"/>
                </a:solidFill>
                <a:latin typeface="Comic Sans MS" panose="030F0702030302020204" pitchFamily="66" charset="0"/>
              </a:rPr>
              <a:t>PROPRIEDADE INTELECTUAL E PLÁGIO</a:t>
            </a:r>
            <a:endParaRPr lang="pt-PT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334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Posição da Imagem 6" descr="vista aérea de um rapaz sentado ao seu portátil">
            <a:extLst>
              <a:ext uri="{FF2B5EF4-FFF2-40B4-BE49-F238E27FC236}">
                <a16:creationId xmlns:a16="http://schemas.microsoft.com/office/drawing/2014/main" id="{3C2A7DCB-B005-424A-8446-ACA533D0BC8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412"/>
          <a:stretch/>
        </p:blipFill>
        <p:spPr>
          <a:xfrm>
            <a:off x="7393781" y="0"/>
            <a:ext cx="4798219" cy="6858000"/>
          </a:xfrm>
        </p:spPr>
      </p:pic>
      <p:pic>
        <p:nvPicPr>
          <p:cNvPr id="35" name="Marcador de Posição de Conteúdo 34" descr="Livro Aberto">
            <a:extLst>
              <a:ext uri="{FF2B5EF4-FFF2-40B4-BE49-F238E27FC236}">
                <a16:creationId xmlns:a16="http://schemas.microsoft.com/office/drawing/2014/main" id="{56174A3F-A7B3-40BE-88BD-1796890E4B4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83104" y="410800"/>
            <a:ext cx="548640" cy="548640"/>
          </a:xfr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C862BC4D-BD7A-417E-A34A-59CE4D4A6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55760"/>
            <a:ext cx="12192000" cy="91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52937FB-CDE3-46B3-8481-AB5DB8C4B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91210" y="6086479"/>
            <a:ext cx="600974" cy="60097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44" name="Marcador de Posição do Número do Diapositivo 5" descr="Número do diapositivo">
            <a:extLst>
              <a:ext uri="{FF2B5EF4-FFF2-40B4-BE49-F238E27FC236}">
                <a16:creationId xmlns:a16="http://schemas.microsoft.com/office/drawing/2014/main" id="{11457662-C1A5-4B93-8E30-88025E27C46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smtClean="0">
                <a:solidFill>
                  <a:schemeClr val="bg1"/>
                </a:solidFill>
              </a:rPr>
              <a:pPr algn="ctr" rtl="0"/>
              <a:t>14</a:t>
            </a:fld>
            <a:endParaRPr lang="pt-PT" sz="1200">
              <a:solidFill>
                <a:schemeClr val="bg1"/>
              </a:solidFill>
            </a:endParaRPr>
          </a:p>
        </p:txBody>
      </p:sp>
      <p:sp>
        <p:nvSpPr>
          <p:cNvPr id="13" name="Título 1" descr="título">
            <a:extLst>
              <a:ext uri="{FF2B5EF4-FFF2-40B4-BE49-F238E27FC236}">
                <a16:creationId xmlns:a16="http://schemas.microsoft.com/office/drawing/2014/main" id="{EE813CA9-6976-EEA2-5683-0C35CBAEE855}"/>
              </a:ext>
            </a:extLst>
          </p:cNvPr>
          <p:cNvSpPr txBox="1">
            <a:spLocks/>
          </p:cNvSpPr>
          <p:nvPr/>
        </p:nvSpPr>
        <p:spPr>
          <a:xfrm>
            <a:off x="242887" y="959440"/>
            <a:ext cx="7150894" cy="5229905"/>
          </a:xfrm>
          <a:prstGeom prst="rect">
            <a:avLst/>
          </a:prstGeom>
        </p:spPr>
        <p:txBody>
          <a:bodyPr vert="horz" wrap="square" lIns="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kern="1200">
                <a:solidFill>
                  <a:schemeClr val="tx1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pt-PT" b="0" i="0" dirty="0">
                <a:effectLst/>
                <a:latin typeface="Comic Sans MS" panose="030F0702030302020204" pitchFamily="66" charset="0"/>
              </a:rPr>
              <a:t>A inovação é um pilar fundamental, que impulsiona o avanço tecnológico, no entanto, a propriedade intelectual e o plágio são questões éticas que permeiam essa área. </a:t>
            </a:r>
          </a:p>
          <a:p>
            <a:pPr algn="just">
              <a:lnSpc>
                <a:spcPct val="150000"/>
              </a:lnSpc>
            </a:pPr>
            <a:endParaRPr lang="pt-PT" b="0" i="0" dirty="0">
              <a:effectLst/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pt-PT" b="0" i="0" dirty="0">
                <a:effectLst/>
                <a:latin typeface="Comic Sans MS" panose="030F0702030302020204" pitchFamily="66" charset="0"/>
              </a:rPr>
              <a:t>Os profissionais desta área, devem respeitar os direitos autorais, evitar a apropriação indevida de ideias e o uso não autorizado de propriedade intelectual. </a:t>
            </a:r>
            <a:endParaRPr lang="pt-PT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549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Posição da Imagem 6" descr="vista aérea de um rapaz sentado ao seu portátil">
            <a:extLst>
              <a:ext uri="{FF2B5EF4-FFF2-40B4-BE49-F238E27FC236}">
                <a16:creationId xmlns:a16="http://schemas.microsoft.com/office/drawing/2014/main" id="{3C2A7DCB-B005-424A-8446-ACA533D0BC8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412"/>
          <a:stretch/>
        </p:blipFill>
        <p:spPr>
          <a:xfrm>
            <a:off x="7393781" y="0"/>
            <a:ext cx="4798219" cy="6858000"/>
          </a:xfrm>
        </p:spPr>
      </p:pic>
      <p:pic>
        <p:nvPicPr>
          <p:cNvPr id="35" name="Marcador de Posição de Conteúdo 34" descr="Livro Aberto">
            <a:extLst>
              <a:ext uri="{FF2B5EF4-FFF2-40B4-BE49-F238E27FC236}">
                <a16:creationId xmlns:a16="http://schemas.microsoft.com/office/drawing/2014/main" id="{56174A3F-A7B3-40BE-88BD-1796890E4B4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83104" y="410800"/>
            <a:ext cx="548640" cy="548640"/>
          </a:xfr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C862BC4D-BD7A-417E-A34A-59CE4D4A6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55760"/>
            <a:ext cx="12192000" cy="91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52937FB-CDE3-46B3-8481-AB5DB8C4B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91210" y="6086479"/>
            <a:ext cx="600974" cy="60097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44" name="Marcador de Posição do Número do Diapositivo 5" descr="Número do diapositivo">
            <a:extLst>
              <a:ext uri="{FF2B5EF4-FFF2-40B4-BE49-F238E27FC236}">
                <a16:creationId xmlns:a16="http://schemas.microsoft.com/office/drawing/2014/main" id="{11457662-C1A5-4B93-8E30-88025E27C46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smtClean="0">
                <a:solidFill>
                  <a:schemeClr val="bg1"/>
                </a:solidFill>
              </a:rPr>
              <a:pPr algn="ctr" rtl="0"/>
              <a:t>15</a:t>
            </a:fld>
            <a:endParaRPr lang="pt-PT" sz="1200">
              <a:solidFill>
                <a:schemeClr val="bg1"/>
              </a:solidFill>
            </a:endParaRPr>
          </a:p>
        </p:txBody>
      </p:sp>
      <p:sp>
        <p:nvSpPr>
          <p:cNvPr id="13" name="Título 1" descr="título">
            <a:extLst>
              <a:ext uri="{FF2B5EF4-FFF2-40B4-BE49-F238E27FC236}">
                <a16:creationId xmlns:a16="http://schemas.microsoft.com/office/drawing/2014/main" id="{EE813CA9-6976-EEA2-5683-0C35CBAEE855}"/>
              </a:ext>
            </a:extLst>
          </p:cNvPr>
          <p:cNvSpPr txBox="1">
            <a:spLocks/>
          </p:cNvSpPr>
          <p:nvPr/>
        </p:nvSpPr>
        <p:spPr>
          <a:xfrm>
            <a:off x="242887" y="959440"/>
            <a:ext cx="7150894" cy="5229905"/>
          </a:xfrm>
          <a:prstGeom prst="rect">
            <a:avLst/>
          </a:prstGeom>
        </p:spPr>
        <p:txBody>
          <a:bodyPr vert="horz" wrap="square" lIns="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kern="1200">
                <a:solidFill>
                  <a:schemeClr val="tx1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pt-PT" b="0" i="0" dirty="0">
                <a:effectLst/>
                <a:latin typeface="Comic Sans MS" panose="030F0702030302020204" pitchFamily="66" charset="0"/>
              </a:rPr>
              <a:t>Ao promover uma cultura de respeito dos direitos de autoria e conhecimento, essas questões ganham nova relevância ética, estimulando a criatividade e a colaboração responsável.</a:t>
            </a:r>
          </a:p>
          <a:p>
            <a:pPr algn="just">
              <a:lnSpc>
                <a:spcPct val="150000"/>
              </a:lnSpc>
            </a:pPr>
            <a:endParaRPr lang="pt-PT" b="0" i="0" dirty="0">
              <a:effectLst/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pt-PT" b="0" i="0" dirty="0">
                <a:effectLst/>
                <a:latin typeface="Comic Sans MS" panose="030F0702030302020204" pitchFamily="66" charset="0"/>
              </a:rPr>
              <a:t>Os profissionais enfrentam desafios complexos e dilemas éticos relacionados à privacidade, viés algorítmico, responsabilidade social, cibe segurança e propriedade intelectual. </a:t>
            </a:r>
            <a:endParaRPr lang="pt-PT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941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Posição da Imagem 6" descr="vista aérea de um rapaz sentado ao seu portátil">
            <a:extLst>
              <a:ext uri="{FF2B5EF4-FFF2-40B4-BE49-F238E27FC236}">
                <a16:creationId xmlns:a16="http://schemas.microsoft.com/office/drawing/2014/main" id="{3C2A7DCB-B005-424A-8446-ACA533D0BC8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412"/>
          <a:stretch/>
        </p:blipFill>
        <p:spPr>
          <a:xfrm>
            <a:off x="7393781" y="0"/>
            <a:ext cx="4798219" cy="6858000"/>
          </a:xfrm>
        </p:spPr>
      </p:pic>
      <p:pic>
        <p:nvPicPr>
          <p:cNvPr id="35" name="Marcador de Posição de Conteúdo 34" descr="Livro Aberto">
            <a:extLst>
              <a:ext uri="{FF2B5EF4-FFF2-40B4-BE49-F238E27FC236}">
                <a16:creationId xmlns:a16="http://schemas.microsoft.com/office/drawing/2014/main" id="{56174A3F-A7B3-40BE-88BD-1796890E4B4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83104" y="410800"/>
            <a:ext cx="548640" cy="548640"/>
          </a:xfr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C862BC4D-BD7A-417E-A34A-59CE4D4A6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55760"/>
            <a:ext cx="12192000" cy="91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52937FB-CDE3-46B3-8481-AB5DB8C4B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91210" y="6086479"/>
            <a:ext cx="600974" cy="60097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44" name="Marcador de Posição do Número do Diapositivo 5" descr="Número do diapositivo">
            <a:extLst>
              <a:ext uri="{FF2B5EF4-FFF2-40B4-BE49-F238E27FC236}">
                <a16:creationId xmlns:a16="http://schemas.microsoft.com/office/drawing/2014/main" id="{11457662-C1A5-4B93-8E30-88025E27C46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smtClean="0">
                <a:solidFill>
                  <a:schemeClr val="bg1"/>
                </a:solidFill>
              </a:rPr>
              <a:pPr algn="ctr" rtl="0"/>
              <a:t>16</a:t>
            </a:fld>
            <a:endParaRPr lang="pt-PT" sz="1200">
              <a:solidFill>
                <a:schemeClr val="bg1"/>
              </a:solidFill>
            </a:endParaRPr>
          </a:p>
        </p:txBody>
      </p:sp>
      <p:sp>
        <p:nvSpPr>
          <p:cNvPr id="13" name="Título 1" descr="título">
            <a:extLst>
              <a:ext uri="{FF2B5EF4-FFF2-40B4-BE49-F238E27FC236}">
                <a16:creationId xmlns:a16="http://schemas.microsoft.com/office/drawing/2014/main" id="{EE813CA9-6976-EEA2-5683-0C35CBAEE855}"/>
              </a:ext>
            </a:extLst>
          </p:cNvPr>
          <p:cNvSpPr txBox="1">
            <a:spLocks/>
          </p:cNvSpPr>
          <p:nvPr/>
        </p:nvSpPr>
        <p:spPr>
          <a:xfrm>
            <a:off x="242887" y="959440"/>
            <a:ext cx="7150894" cy="5229905"/>
          </a:xfrm>
          <a:prstGeom prst="rect">
            <a:avLst/>
          </a:prstGeom>
        </p:spPr>
        <p:txBody>
          <a:bodyPr vert="horz" wrap="square" lIns="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kern="1200">
                <a:solidFill>
                  <a:schemeClr val="tx1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pt-PT" b="0" i="0" dirty="0">
                <a:effectLst/>
                <a:latin typeface="Comic Sans MS" panose="030F0702030302020204" pitchFamily="66" charset="0"/>
              </a:rPr>
              <a:t>Promover esta conduta é fundamental para assegurar o uso responsável e benéfico da tecnologia, minimizando potenciais danos e maximizando os impactos positivos na sociedade.</a:t>
            </a:r>
          </a:p>
          <a:p>
            <a:pPr algn="just">
              <a:lnSpc>
                <a:spcPct val="150000"/>
              </a:lnSpc>
            </a:pPr>
            <a:r>
              <a:rPr lang="pt-PT" dirty="0">
                <a:latin typeface="Comic Sans MS" panose="030F0702030302020204" pitchFamily="66" charset="0"/>
              </a:rPr>
              <a:t>Os profissionais de Tecnologia da Informação</a:t>
            </a:r>
            <a:r>
              <a:rPr lang="pt-PT" b="0" i="0" dirty="0">
                <a:effectLst/>
                <a:latin typeface="Comic Sans MS" panose="030F0702030302020204" pitchFamily="66" charset="0"/>
              </a:rPr>
              <a:t> têm a oportunidade de moldar um futuro tecnológico mais ético e sustentável, guiados pelos princípios fundamentais da responsabilidade e do respeito aos direitos humanos.</a:t>
            </a:r>
            <a:endParaRPr lang="pt-PT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179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Posição da Imagem 5" descr="Um grupo de pessoas sentadas à volta de uma mesa de madeira&#10;">
            <a:extLst>
              <a:ext uri="{FF2B5EF4-FFF2-40B4-BE49-F238E27FC236}">
                <a16:creationId xmlns:a16="http://schemas.microsoft.com/office/drawing/2014/main" id="{D48306FF-9A46-43AC-BC11-DE5D9F2D183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12192000" cy="6858000"/>
          </a:xfrm>
        </p:spPr>
      </p:pic>
      <p:sp>
        <p:nvSpPr>
          <p:cNvPr id="52" name="Retângulo 51">
            <a:extLst>
              <a:ext uri="{FF2B5EF4-FFF2-40B4-BE49-F238E27FC236}">
                <a16:creationId xmlns:a16="http://schemas.microsoft.com/office/drawing/2014/main" id="{31664CF3-C0D1-4769-8E59-8694AF079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tx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F5325EDA-7343-463C-83EC-5D799E8B81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621169" y="0"/>
            <a:ext cx="2570831" cy="6858001"/>
            <a:chOff x="9621170" y="0"/>
            <a:chExt cx="2570831" cy="6858001"/>
          </a:xfrm>
        </p:grpSpPr>
        <p:sp>
          <p:nvSpPr>
            <p:cNvPr id="32" name="Forma Livre: Forma 31">
              <a:extLst>
                <a:ext uri="{FF2B5EF4-FFF2-40B4-BE49-F238E27FC236}">
                  <a16:creationId xmlns:a16="http://schemas.microsoft.com/office/drawing/2014/main" id="{25DFF88D-A516-4508-BC03-10D68E4034CF}"/>
                </a:ext>
              </a:extLst>
            </p:cNvPr>
            <p:cNvSpPr/>
            <p:nvPr/>
          </p:nvSpPr>
          <p:spPr>
            <a:xfrm>
              <a:off x="9621170" y="0"/>
              <a:ext cx="2570831" cy="6858000"/>
            </a:xfrm>
            <a:custGeom>
              <a:avLst/>
              <a:gdLst>
                <a:gd name="connsiteX0" fmla="*/ 1649197 w 2570831"/>
                <a:gd name="connsiteY0" fmla="*/ 0 h 6858000"/>
                <a:gd name="connsiteX1" fmla="*/ 2570831 w 2570831"/>
                <a:gd name="connsiteY1" fmla="*/ 0 h 6858000"/>
                <a:gd name="connsiteX2" fmla="*/ 2570831 w 2570831"/>
                <a:gd name="connsiteY2" fmla="*/ 6858000 h 6858000"/>
                <a:gd name="connsiteX3" fmla="*/ 0 w 2570831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0831" h="6858000">
                  <a:moveTo>
                    <a:pt x="1649197" y="0"/>
                  </a:moveTo>
                  <a:lnTo>
                    <a:pt x="2570831" y="0"/>
                  </a:lnTo>
                  <a:lnTo>
                    <a:pt x="2570831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t-PT"/>
            </a:p>
          </p:txBody>
        </p:sp>
        <p:sp>
          <p:nvSpPr>
            <p:cNvPr id="30" name="Forma Livre: Forma 29">
              <a:extLst>
                <a:ext uri="{FF2B5EF4-FFF2-40B4-BE49-F238E27FC236}">
                  <a16:creationId xmlns:a16="http://schemas.microsoft.com/office/drawing/2014/main" id="{F990A05A-2B0C-4EA2-8A33-D5A7D8C1BC4F}"/>
                </a:ext>
              </a:extLst>
            </p:cNvPr>
            <p:cNvSpPr/>
            <p:nvPr/>
          </p:nvSpPr>
          <p:spPr>
            <a:xfrm>
              <a:off x="9754598" y="0"/>
              <a:ext cx="2437402" cy="6858000"/>
            </a:xfrm>
            <a:custGeom>
              <a:avLst/>
              <a:gdLst>
                <a:gd name="connsiteX0" fmla="*/ 1649197 w 2437402"/>
                <a:gd name="connsiteY0" fmla="*/ 0 h 6858000"/>
                <a:gd name="connsiteX1" fmla="*/ 2437402 w 2437402"/>
                <a:gd name="connsiteY1" fmla="*/ 0 h 6858000"/>
                <a:gd name="connsiteX2" fmla="*/ 2437402 w 2437402"/>
                <a:gd name="connsiteY2" fmla="*/ 6858000 h 6858000"/>
                <a:gd name="connsiteX3" fmla="*/ 0 w 2437402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7402" h="6858000">
                  <a:moveTo>
                    <a:pt x="1649197" y="0"/>
                  </a:moveTo>
                  <a:lnTo>
                    <a:pt x="2437402" y="0"/>
                  </a:lnTo>
                  <a:lnTo>
                    <a:pt x="2437402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>
                <a:alpha val="2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t-PT"/>
            </a:p>
          </p:txBody>
        </p:sp>
        <p:sp>
          <p:nvSpPr>
            <p:cNvPr id="28" name="Forma Livre: Forma 27">
              <a:extLst>
                <a:ext uri="{FF2B5EF4-FFF2-40B4-BE49-F238E27FC236}">
                  <a16:creationId xmlns:a16="http://schemas.microsoft.com/office/drawing/2014/main" id="{79BF84DA-56CC-4319-9B18-B6303F93EF5A}"/>
                </a:ext>
              </a:extLst>
            </p:cNvPr>
            <p:cNvSpPr/>
            <p:nvPr/>
          </p:nvSpPr>
          <p:spPr>
            <a:xfrm>
              <a:off x="10011320" y="0"/>
              <a:ext cx="2180680" cy="6858000"/>
            </a:xfrm>
            <a:custGeom>
              <a:avLst/>
              <a:gdLst>
                <a:gd name="connsiteX0" fmla="*/ 1649197 w 2180680"/>
                <a:gd name="connsiteY0" fmla="*/ 0 h 6858000"/>
                <a:gd name="connsiteX1" fmla="*/ 2180680 w 2180680"/>
                <a:gd name="connsiteY1" fmla="*/ 0 h 6858000"/>
                <a:gd name="connsiteX2" fmla="*/ 2180680 w 2180680"/>
                <a:gd name="connsiteY2" fmla="*/ 6858000 h 6858000"/>
                <a:gd name="connsiteX3" fmla="*/ 0 w 218068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80680" h="6858000">
                  <a:moveTo>
                    <a:pt x="1649197" y="0"/>
                  </a:moveTo>
                  <a:lnTo>
                    <a:pt x="2180680" y="0"/>
                  </a:lnTo>
                  <a:lnTo>
                    <a:pt x="218068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t-PT"/>
            </a:p>
          </p:txBody>
        </p:sp>
        <p:sp>
          <p:nvSpPr>
            <p:cNvPr id="26" name="Forma Livre: Forma 25">
              <a:extLst>
                <a:ext uri="{FF2B5EF4-FFF2-40B4-BE49-F238E27FC236}">
                  <a16:creationId xmlns:a16="http://schemas.microsoft.com/office/drawing/2014/main" id="{3FE4855B-D7C3-4EA7-8050-5BDDB9E3A78A}"/>
                </a:ext>
              </a:extLst>
            </p:cNvPr>
            <p:cNvSpPr/>
            <p:nvPr/>
          </p:nvSpPr>
          <p:spPr>
            <a:xfrm>
              <a:off x="10544156" y="5626"/>
              <a:ext cx="1647844" cy="6852374"/>
            </a:xfrm>
            <a:custGeom>
              <a:avLst/>
              <a:gdLst>
                <a:gd name="connsiteX0" fmla="*/ 1647844 w 1647844"/>
                <a:gd name="connsiteY0" fmla="*/ 0 h 6852374"/>
                <a:gd name="connsiteX1" fmla="*/ 1647844 w 1647844"/>
                <a:gd name="connsiteY1" fmla="*/ 6852374 h 6852374"/>
                <a:gd name="connsiteX2" fmla="*/ 0 w 1647844"/>
                <a:gd name="connsiteY2" fmla="*/ 6852374 h 6852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47844" h="6852374">
                  <a:moveTo>
                    <a:pt x="1647844" y="0"/>
                  </a:moveTo>
                  <a:lnTo>
                    <a:pt x="1647844" y="6852374"/>
                  </a:lnTo>
                  <a:lnTo>
                    <a:pt x="0" y="6852374"/>
                  </a:lnTo>
                  <a:close/>
                </a:path>
              </a:pathLst>
            </a:custGeom>
            <a:solidFill>
              <a:schemeClr val="accent1">
                <a:lumMod val="75000"/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t-PT"/>
            </a:p>
          </p:txBody>
        </p:sp>
        <p:sp>
          <p:nvSpPr>
            <p:cNvPr id="24" name="Forma Livre: Forma 23">
              <a:extLst>
                <a:ext uri="{FF2B5EF4-FFF2-40B4-BE49-F238E27FC236}">
                  <a16:creationId xmlns:a16="http://schemas.microsoft.com/office/drawing/2014/main" id="{EC066EC5-6C2C-4006-B87D-E6C5CFDEF302}"/>
                </a:ext>
              </a:extLst>
            </p:cNvPr>
            <p:cNvSpPr/>
            <p:nvPr/>
          </p:nvSpPr>
          <p:spPr>
            <a:xfrm>
              <a:off x="10803086" y="1082358"/>
              <a:ext cx="1388914" cy="5775643"/>
            </a:xfrm>
            <a:custGeom>
              <a:avLst/>
              <a:gdLst>
                <a:gd name="connsiteX0" fmla="*/ 1388914 w 1388914"/>
                <a:gd name="connsiteY0" fmla="*/ 0 h 5775643"/>
                <a:gd name="connsiteX1" fmla="*/ 1388914 w 1388914"/>
                <a:gd name="connsiteY1" fmla="*/ 5775643 h 5775643"/>
                <a:gd name="connsiteX2" fmla="*/ 0 w 1388914"/>
                <a:gd name="connsiteY2" fmla="*/ 5775643 h 577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88914" h="5775643">
                  <a:moveTo>
                    <a:pt x="1388914" y="0"/>
                  </a:moveTo>
                  <a:lnTo>
                    <a:pt x="1388914" y="5775643"/>
                  </a:lnTo>
                  <a:lnTo>
                    <a:pt x="0" y="5775643"/>
                  </a:lnTo>
                  <a:close/>
                </a:path>
              </a:pathLst>
            </a:custGeom>
            <a:solidFill>
              <a:schemeClr val="accent1">
                <a:lumMod val="75000"/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t-PT"/>
            </a:p>
          </p:txBody>
        </p:sp>
      </p:grpSp>
      <p:sp>
        <p:nvSpPr>
          <p:cNvPr id="42" name="Título 41" descr="título">
            <a:extLst>
              <a:ext uri="{FF2B5EF4-FFF2-40B4-BE49-F238E27FC236}">
                <a16:creationId xmlns:a16="http://schemas.microsoft.com/office/drawing/2014/main" id="{72FCEAE4-FA74-4446-B2F5-9AFA2DA13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80" y="2142271"/>
            <a:ext cx="5578995" cy="879928"/>
          </a:xfrm>
        </p:spPr>
        <p:txBody>
          <a:bodyPr rtlCol="0"/>
          <a:lstStyle/>
          <a:p>
            <a:pPr rtl="0"/>
            <a:r>
              <a:rPr lang="pt-PT" b="0"/>
              <a:t>OBRIGADO</a:t>
            </a:r>
          </a:p>
        </p:txBody>
      </p:sp>
      <p:grpSp>
        <p:nvGrpSpPr>
          <p:cNvPr id="154" name="Grupo 153">
            <a:extLst>
              <a:ext uri="{FF2B5EF4-FFF2-40B4-BE49-F238E27FC236}">
                <a16:creationId xmlns:a16="http://schemas.microsoft.com/office/drawing/2014/main" id="{FF17C705-3351-4B11-BD28-D0CACC12D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22755" y="2930325"/>
            <a:ext cx="469807" cy="79404"/>
            <a:chOff x="9330846" y="5054600"/>
            <a:chExt cx="676275" cy="114300"/>
          </a:xfrm>
          <a:solidFill>
            <a:schemeClr val="bg1"/>
          </a:solidFill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925FEBFE-A26D-4E0B-B884-7E186CD878E5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2A24665D-D5CF-4F18-A88A-8E4471800E8D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39F2203F-31BF-4705-AC57-E197602982AA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D4734E32-080E-49F2-89F3-16F0DBB5D130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</p:grpSp>
      <p:pic>
        <p:nvPicPr>
          <p:cNvPr id="94" name="Marcador de Posição de Conteúdo 93" descr="Utilizador">
            <a:extLst>
              <a:ext uri="{FF2B5EF4-FFF2-40B4-BE49-F238E27FC236}">
                <a16:creationId xmlns:a16="http://schemas.microsoft.com/office/drawing/2014/main" id="{5AC6F288-703B-45A1-9B56-079BD755B2CB}"/>
              </a:ext>
            </a:extLst>
          </p:cNvPr>
          <p:cNvPicPr>
            <a:picLocks noGrp="1" noChangeAspect="1"/>
          </p:cNvPicPr>
          <p:nvPr>
            <p:ph sz="quarter" idx="2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1080" y="4556820"/>
            <a:ext cx="469813" cy="469812"/>
          </a:xfrm>
        </p:spPr>
      </p:pic>
      <p:sp>
        <p:nvSpPr>
          <p:cNvPr id="80" name="Marcador de Posição do Texto 79" descr="nome do utilizador">
            <a:extLst>
              <a:ext uri="{FF2B5EF4-FFF2-40B4-BE49-F238E27FC236}">
                <a16:creationId xmlns:a16="http://schemas.microsoft.com/office/drawing/2014/main" id="{40F0AA8D-0756-4350-8005-9BCD0DDB3B9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80037" y="4045412"/>
            <a:ext cx="4743695" cy="956796"/>
          </a:xfrm>
        </p:spPr>
        <p:txBody>
          <a:bodyPr rtlCol="0"/>
          <a:lstStyle/>
          <a:p>
            <a:pPr rtl="0"/>
            <a:r>
              <a:rPr lang="pt-PT" sz="1600" dirty="0">
                <a:latin typeface="Comic Sans MS" panose="030F0702030302020204" pitchFamily="66" charset="0"/>
              </a:rPr>
              <a:t>Pedro Oliveira, Átina António, Teresa Martins, Marco Guerreiro, Cleberson Botelho, Carlos Machado</a:t>
            </a:r>
          </a:p>
        </p:txBody>
      </p:sp>
      <p:cxnSp>
        <p:nvCxnSpPr>
          <p:cNvPr id="131" name="Conexão Reta 130">
            <a:extLst>
              <a:ext uri="{FF2B5EF4-FFF2-40B4-BE49-F238E27FC236}">
                <a16:creationId xmlns:a16="http://schemas.microsoft.com/office/drawing/2014/main" id="{8695A66A-1D9E-4D4E-9067-DC97380D3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56601" y="5143188"/>
            <a:ext cx="4297680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exão Reta 131">
            <a:extLst>
              <a:ext uri="{FF2B5EF4-FFF2-40B4-BE49-F238E27FC236}">
                <a16:creationId xmlns:a16="http://schemas.microsoft.com/office/drawing/2014/main" id="{529648F7-20E3-4312-823A-D8265A94A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56601" y="5867088"/>
            <a:ext cx="4297680" cy="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" name="Marcador de Posição de Conteúdo 99" descr="Ligação">
            <a:extLst>
              <a:ext uri="{FF2B5EF4-FFF2-40B4-BE49-F238E27FC236}">
                <a16:creationId xmlns:a16="http://schemas.microsoft.com/office/drawing/2014/main" id="{420E824D-10A7-42CB-A7E8-5298E3E84F02}"/>
              </a:ext>
            </a:extLst>
          </p:cNvPr>
          <p:cNvPicPr>
            <a:picLocks noGrp="1" noChangeAspect="1"/>
          </p:cNvPicPr>
          <p:nvPr>
            <p:ph sz="quarter" idx="21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1080" y="5397276"/>
            <a:ext cx="469813" cy="469812"/>
          </a:xfrm>
        </p:spPr>
      </p:pic>
      <p:sp>
        <p:nvSpPr>
          <p:cNvPr id="88" name="Marcador de Posição do Texto 87" descr="site do utilizador">
            <a:extLst>
              <a:ext uri="{FF2B5EF4-FFF2-40B4-BE49-F238E27FC236}">
                <a16:creationId xmlns:a16="http://schemas.microsoft.com/office/drawing/2014/main" id="{3717E33B-5954-4CDC-B30A-BD21BED6DD4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359075" y="5493683"/>
            <a:ext cx="9585150" cy="45719"/>
          </a:xfrm>
        </p:spPr>
        <p:txBody>
          <a:bodyPr rtlCol="0"/>
          <a:lstStyle/>
          <a:p>
            <a:pPr rtl="0"/>
            <a:r>
              <a:rPr lang="pt-PT" dirty="0"/>
              <a:t>Módulo 5 - Ética profissional: princípios, comportamentos e relacionamento no ambiente de trabalho</a:t>
            </a:r>
          </a:p>
        </p:txBody>
      </p:sp>
    </p:spTree>
    <p:extLst>
      <p:ext uri="{BB962C8B-B14F-4D97-AF65-F5344CB8AC3E}">
        <p14:creationId xmlns:p14="http://schemas.microsoft.com/office/powerpoint/2010/main" val="267420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Posição da Imagem 6" descr="vista aérea de um rapaz sentado ao seu portátil">
            <a:extLst>
              <a:ext uri="{FF2B5EF4-FFF2-40B4-BE49-F238E27FC236}">
                <a16:creationId xmlns:a16="http://schemas.microsoft.com/office/drawing/2014/main" id="{3C2A7DCB-B005-424A-8446-ACA533D0BC8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35" name="Marcador de Posição de Conteúdo 34" descr="Livro Aberto">
            <a:extLst>
              <a:ext uri="{FF2B5EF4-FFF2-40B4-BE49-F238E27FC236}">
                <a16:creationId xmlns:a16="http://schemas.microsoft.com/office/drawing/2014/main" id="{56174A3F-A7B3-40BE-88BD-1796890E4B4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83104" y="410800"/>
            <a:ext cx="548640" cy="548640"/>
          </a:xfr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C862BC4D-BD7A-417E-A34A-59CE4D4A6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55760"/>
            <a:ext cx="12192000" cy="91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52937FB-CDE3-46B3-8481-AB5DB8C4B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91210" y="6086479"/>
            <a:ext cx="600974" cy="60097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44" name="Marcador de Posição do Número do Diapositivo 5" descr="Número do diapositivo">
            <a:extLst>
              <a:ext uri="{FF2B5EF4-FFF2-40B4-BE49-F238E27FC236}">
                <a16:creationId xmlns:a16="http://schemas.microsoft.com/office/drawing/2014/main" id="{11457662-C1A5-4B93-8E30-88025E27C46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smtClean="0">
                <a:solidFill>
                  <a:schemeClr val="bg1"/>
                </a:solidFill>
              </a:rPr>
              <a:pPr algn="ctr" rtl="0"/>
              <a:t>2</a:t>
            </a:fld>
            <a:endParaRPr lang="pt-PT" sz="1200">
              <a:solidFill>
                <a:schemeClr val="bg1"/>
              </a:solidFill>
            </a:endParaRPr>
          </a:p>
        </p:txBody>
      </p:sp>
      <p:sp>
        <p:nvSpPr>
          <p:cNvPr id="13" name="Título 1" descr="título">
            <a:extLst>
              <a:ext uri="{FF2B5EF4-FFF2-40B4-BE49-F238E27FC236}">
                <a16:creationId xmlns:a16="http://schemas.microsoft.com/office/drawing/2014/main" id="{EE813CA9-6976-EEA2-5683-0C35CBAEE855}"/>
              </a:ext>
            </a:extLst>
          </p:cNvPr>
          <p:cNvSpPr txBox="1">
            <a:spLocks/>
          </p:cNvSpPr>
          <p:nvPr/>
        </p:nvSpPr>
        <p:spPr>
          <a:xfrm>
            <a:off x="346473" y="823701"/>
            <a:ext cx="6489652" cy="5389705"/>
          </a:xfrm>
          <a:prstGeom prst="rect">
            <a:avLst/>
          </a:prstGeom>
        </p:spPr>
        <p:txBody>
          <a:bodyPr vert="horz" wrap="square" lIns="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kern="1200">
                <a:solidFill>
                  <a:schemeClr val="tx1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pt-PT" dirty="0">
                <a:latin typeface="Comic Sans MS" panose="030F0702030302020204" pitchFamily="66" charset="0"/>
              </a:rPr>
              <a:t>A área de Tecnologia da Informação (TI) desempenha um papel crucial em nossas vidas modernas, permeando todos os </a:t>
            </a:r>
            <a:r>
              <a:rPr lang="pt-PT" dirty="0" err="1">
                <a:latin typeface="Comic Sans MS" panose="030F0702030302020204" pitchFamily="66" charset="0"/>
              </a:rPr>
              <a:t>aspectos</a:t>
            </a:r>
            <a:r>
              <a:rPr lang="pt-PT" dirty="0">
                <a:latin typeface="Comic Sans MS" panose="030F0702030302020204" pitchFamily="66" charset="0"/>
              </a:rPr>
              <a:t> da sociedade, no entanto, com o crescimento acelerado e a influência cada vez maior surgem questões éticas complexas que precisam ser abordadas. No entanto, com esse rápido avanço, surgem complexas questões éticas que os profissionais enfrentam dia a dia.</a:t>
            </a:r>
          </a:p>
        </p:txBody>
      </p:sp>
    </p:spTree>
    <p:extLst>
      <p:ext uri="{BB962C8B-B14F-4D97-AF65-F5344CB8AC3E}">
        <p14:creationId xmlns:p14="http://schemas.microsoft.com/office/powerpoint/2010/main" val="3207125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Posição da Imagem 6" descr="vista aérea de um rapaz sentado ao seu portátil">
            <a:extLst>
              <a:ext uri="{FF2B5EF4-FFF2-40B4-BE49-F238E27FC236}">
                <a16:creationId xmlns:a16="http://schemas.microsoft.com/office/drawing/2014/main" id="{3C2A7DCB-B005-424A-8446-ACA533D0BC8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35" name="Marcador de Posição de Conteúdo 34" descr="Livro Aberto">
            <a:extLst>
              <a:ext uri="{FF2B5EF4-FFF2-40B4-BE49-F238E27FC236}">
                <a16:creationId xmlns:a16="http://schemas.microsoft.com/office/drawing/2014/main" id="{56174A3F-A7B3-40BE-88BD-1796890E4B4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83104" y="410800"/>
            <a:ext cx="548640" cy="548640"/>
          </a:xfr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C862BC4D-BD7A-417E-A34A-59CE4D4A6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55760"/>
            <a:ext cx="12192000" cy="91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52937FB-CDE3-46B3-8481-AB5DB8C4B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91210" y="6086479"/>
            <a:ext cx="600974" cy="60097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44" name="Marcador de Posição do Número do Diapositivo 5" descr="Número do diapositivo">
            <a:extLst>
              <a:ext uri="{FF2B5EF4-FFF2-40B4-BE49-F238E27FC236}">
                <a16:creationId xmlns:a16="http://schemas.microsoft.com/office/drawing/2014/main" id="{11457662-C1A5-4B93-8E30-88025E27C46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smtClean="0">
                <a:solidFill>
                  <a:schemeClr val="bg1"/>
                </a:solidFill>
              </a:rPr>
              <a:pPr algn="ctr" rtl="0"/>
              <a:t>3</a:t>
            </a:fld>
            <a:endParaRPr lang="pt-PT" sz="1200">
              <a:solidFill>
                <a:schemeClr val="bg1"/>
              </a:solidFill>
            </a:endParaRPr>
          </a:p>
        </p:txBody>
      </p:sp>
      <p:sp>
        <p:nvSpPr>
          <p:cNvPr id="13" name="Título 1" descr="título">
            <a:extLst>
              <a:ext uri="{FF2B5EF4-FFF2-40B4-BE49-F238E27FC236}">
                <a16:creationId xmlns:a16="http://schemas.microsoft.com/office/drawing/2014/main" id="{EE813CA9-6976-EEA2-5683-0C35CBAEE855}"/>
              </a:ext>
            </a:extLst>
          </p:cNvPr>
          <p:cNvSpPr txBox="1">
            <a:spLocks/>
          </p:cNvSpPr>
          <p:nvPr/>
        </p:nvSpPr>
        <p:spPr>
          <a:xfrm>
            <a:off x="335756" y="1125855"/>
            <a:ext cx="6500369" cy="4514622"/>
          </a:xfrm>
          <a:prstGeom prst="rect">
            <a:avLst/>
          </a:prstGeom>
        </p:spPr>
        <p:txBody>
          <a:bodyPr vert="horz" wrap="square" lIns="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kern="1200">
                <a:solidFill>
                  <a:schemeClr val="tx1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pt-PT" b="0" i="0" dirty="0">
                <a:effectLst/>
                <a:latin typeface="Comic Sans MS" panose="030F0702030302020204" pitchFamily="66" charset="0"/>
              </a:rPr>
              <a:t>A ética desta área desempenha um papel fundamental no desenvolvimento, uso e impacto da tecnologia na sociedade, sendo um campo que exige não apenas conhecimentos técnicos, mas também responsabilidade e consciência dos profissionais sobre as implicações éticas de suas ações.</a:t>
            </a:r>
            <a:endParaRPr lang="pt-PT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022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Posição da Imagem 6" descr="rapaz a caminhar com uma mochila e uma bicicleta">
            <a:extLst>
              <a:ext uri="{FF2B5EF4-FFF2-40B4-BE49-F238E27FC236}">
                <a16:creationId xmlns:a16="http://schemas.microsoft.com/office/drawing/2014/main" id="{3111B687-3781-4457-A624-86311FC6908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36125" y="0"/>
            <a:ext cx="5355875" cy="6858000"/>
          </a:xfrm>
        </p:spPr>
      </p:pic>
      <p:grpSp>
        <p:nvGrpSpPr>
          <p:cNvPr id="11" name="Grupo 10">
            <a:extLst>
              <a:ext uri="{FF2B5EF4-FFF2-40B4-BE49-F238E27FC236}">
                <a16:creationId xmlns:a16="http://schemas.microsoft.com/office/drawing/2014/main" id="{AB025618-C830-4992-9CD3-D9E49BC79E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64469" y="-170547"/>
            <a:ext cx="8519676" cy="6858000"/>
            <a:chOff x="1826589" y="0"/>
            <a:chExt cx="7388298" cy="6858000"/>
          </a:xfrm>
        </p:grpSpPr>
        <p:sp>
          <p:nvSpPr>
            <p:cNvPr id="10" name="Paralelogramo 9">
              <a:extLst>
                <a:ext uri="{FF2B5EF4-FFF2-40B4-BE49-F238E27FC236}">
                  <a16:creationId xmlns:a16="http://schemas.microsoft.com/office/drawing/2014/main" id="{11E692D4-6AEA-4652-A7AE-A02328258A55}"/>
                </a:ext>
              </a:extLst>
            </p:cNvPr>
            <p:cNvSpPr/>
            <p:nvPr/>
          </p:nvSpPr>
          <p:spPr>
            <a:xfrm>
              <a:off x="2618099" y="0"/>
              <a:ext cx="6596788" cy="6858000"/>
            </a:xfrm>
            <a:prstGeom prst="parallelogram">
              <a:avLst/>
            </a:prstGeom>
            <a:solidFill>
              <a:schemeClr val="bg1">
                <a:alpha val="8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  <p:sp>
          <p:nvSpPr>
            <p:cNvPr id="9" name="Paralelogramo 8">
              <a:extLst>
                <a:ext uri="{FF2B5EF4-FFF2-40B4-BE49-F238E27FC236}">
                  <a16:creationId xmlns:a16="http://schemas.microsoft.com/office/drawing/2014/main" id="{A134AA32-2418-4A09-9BA8-ED7207AC0D74}"/>
                </a:ext>
              </a:extLst>
            </p:cNvPr>
            <p:cNvSpPr/>
            <p:nvPr/>
          </p:nvSpPr>
          <p:spPr>
            <a:xfrm>
              <a:off x="2340861" y="0"/>
              <a:ext cx="6596788" cy="6858000"/>
            </a:xfrm>
            <a:prstGeom prst="parallelogram">
              <a:avLst/>
            </a:prstGeom>
            <a:solidFill>
              <a:schemeClr val="bg1"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  <p:sp>
          <p:nvSpPr>
            <p:cNvPr id="22" name="Paralelogramo 21">
              <a:extLst>
                <a:ext uri="{FF2B5EF4-FFF2-40B4-BE49-F238E27FC236}">
                  <a16:creationId xmlns:a16="http://schemas.microsoft.com/office/drawing/2014/main" id="{0051AD99-BC4A-487F-BE1C-486FC5B8E9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826589" y="0"/>
              <a:ext cx="6596788" cy="6858000"/>
            </a:xfrm>
            <a:prstGeom prst="parallelogram">
              <a:avLst/>
            </a:prstGeom>
            <a:solidFill>
              <a:schemeClr val="bg1">
                <a:alpha val="8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</p:grpSp>
      <p:pic>
        <p:nvPicPr>
          <p:cNvPr id="35" name="Marcador de Posição de Conteúdo 34" descr="Livro Aberto">
            <a:extLst>
              <a:ext uri="{FF2B5EF4-FFF2-40B4-BE49-F238E27FC236}">
                <a16:creationId xmlns:a16="http://schemas.microsoft.com/office/drawing/2014/main" id="{56174A3F-A7B3-40BE-88BD-1796890E4B4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19309" y="876195"/>
            <a:ext cx="548640" cy="548640"/>
          </a:xfr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C862BC4D-BD7A-417E-A34A-59CE4D4A6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55760"/>
            <a:ext cx="12192000" cy="91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52937FB-CDE3-46B3-8481-AB5DB8C4B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91210" y="6086479"/>
            <a:ext cx="600974" cy="60097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/>
          </a:p>
        </p:txBody>
      </p:sp>
      <p:sp>
        <p:nvSpPr>
          <p:cNvPr id="17" name="Marcador de Posição do Número do Diapositivo 5" descr="Número do diapositivo">
            <a:extLst>
              <a:ext uri="{FF2B5EF4-FFF2-40B4-BE49-F238E27FC236}">
                <a16:creationId xmlns:a16="http://schemas.microsoft.com/office/drawing/2014/main" id="{79161314-0A22-4109-A2B1-41E87EFE1E1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fld id="{247A4EEE-49CE-4F6C-BF32-B7FCC5EBBF45}" type="slidenum">
              <a:rPr lang="pt-PT" sz="1200" smtClean="0">
                <a:solidFill>
                  <a:schemeClr val="bg1"/>
                </a:solidFill>
              </a:rPr>
              <a:pPr algn="ctr" rtl="0"/>
              <a:t>4</a:t>
            </a:fld>
            <a:endParaRPr lang="pt-PT" sz="1200">
              <a:solidFill>
                <a:schemeClr val="bg1"/>
              </a:solidFill>
            </a:endParaRPr>
          </a:p>
        </p:txBody>
      </p:sp>
      <p:sp>
        <p:nvSpPr>
          <p:cNvPr id="8" name="Título 1" descr="título">
            <a:extLst>
              <a:ext uri="{FF2B5EF4-FFF2-40B4-BE49-F238E27FC236}">
                <a16:creationId xmlns:a16="http://schemas.microsoft.com/office/drawing/2014/main" id="{A7FB92E2-3848-3BAF-0135-2D7ACBDA954F}"/>
              </a:ext>
            </a:extLst>
          </p:cNvPr>
          <p:cNvSpPr txBox="1">
            <a:spLocks/>
          </p:cNvSpPr>
          <p:nvPr/>
        </p:nvSpPr>
        <p:spPr>
          <a:xfrm>
            <a:off x="1224491" y="1478760"/>
            <a:ext cx="7108031" cy="4007644"/>
          </a:xfrm>
          <a:prstGeom prst="rect">
            <a:avLst/>
          </a:prstGeom>
        </p:spPr>
        <p:txBody>
          <a:bodyPr vert="horz" wrap="square" lIns="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kern="1200">
                <a:solidFill>
                  <a:schemeClr val="tx1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pt-PT" b="0" i="0" dirty="0">
                <a:effectLst/>
                <a:latin typeface="Comic Sans MS" panose="030F0702030302020204" pitchFamily="66" charset="0"/>
              </a:rPr>
              <a:t>Uma das principais áreas de preocupação da ética é a recolha massiva de informações pessoais, é essencial a ética nesta questão, garantindo o consentimento informado dos usuários e adotando medidas adequadas para proteger  dados não autorizados.</a:t>
            </a:r>
            <a:endParaRPr lang="pt-PT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823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Marcador de Posição da Imagem 19" descr="grupo de estudantes numa mesa a estudar na biblioteca">
            <a:extLst>
              <a:ext uri="{FF2B5EF4-FFF2-40B4-BE49-F238E27FC236}">
                <a16:creationId xmlns:a16="http://schemas.microsoft.com/office/drawing/2014/main" id="{1A5F02FB-FDF1-427A-AB2F-50F09EBEE54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B96D2D9B-E0B9-499F-9404-108DB59E4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5725" y="2948368"/>
            <a:ext cx="8879682" cy="2300288"/>
            <a:chOff x="0" y="0"/>
            <a:chExt cx="6957056" cy="6858000"/>
          </a:xfrm>
        </p:grpSpPr>
        <p:sp>
          <p:nvSpPr>
            <p:cNvPr id="33" name="Paralelogramo 32">
              <a:extLst>
                <a:ext uri="{FF2B5EF4-FFF2-40B4-BE49-F238E27FC236}">
                  <a16:creationId xmlns:a16="http://schemas.microsoft.com/office/drawing/2014/main" id="{7E2E6584-76E9-4C56-A349-C9CDC96DC5F0}"/>
                </a:ext>
              </a:extLst>
            </p:cNvPr>
            <p:cNvSpPr/>
            <p:nvPr/>
          </p:nvSpPr>
          <p:spPr>
            <a:xfrm>
              <a:off x="1150750" y="0"/>
              <a:ext cx="5491804" cy="6858000"/>
            </a:xfrm>
            <a:prstGeom prst="parallelogram">
              <a:avLst>
                <a:gd name="adj" fmla="val 32713"/>
              </a:avLst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  <p:sp>
          <p:nvSpPr>
            <p:cNvPr id="10" name="Forma Livre: Forma 9">
              <a:extLst>
                <a:ext uri="{FF2B5EF4-FFF2-40B4-BE49-F238E27FC236}">
                  <a16:creationId xmlns:a16="http://schemas.microsoft.com/office/drawing/2014/main" id="{B73F00D5-E18D-4210-AD3E-3ED73CEE4865}"/>
                </a:ext>
              </a:extLst>
            </p:cNvPr>
            <p:cNvSpPr/>
            <p:nvPr/>
          </p:nvSpPr>
          <p:spPr>
            <a:xfrm flipH="1" flipV="1">
              <a:off x="0" y="482600"/>
              <a:ext cx="6957056" cy="5892799"/>
            </a:xfrm>
            <a:custGeom>
              <a:avLst/>
              <a:gdLst>
                <a:gd name="connsiteX0" fmla="*/ 6957056 w 6957056"/>
                <a:gd name="connsiteY0" fmla="*/ 5892799 h 5892799"/>
                <a:gd name="connsiteX1" fmla="*/ 0 w 6957056"/>
                <a:gd name="connsiteY1" fmla="*/ 5892799 h 5892799"/>
                <a:gd name="connsiteX2" fmla="*/ 1473200 w 6957056"/>
                <a:gd name="connsiteY2" fmla="*/ 0 h 5892799"/>
                <a:gd name="connsiteX3" fmla="*/ 6957056 w 6957056"/>
                <a:gd name="connsiteY3" fmla="*/ 0 h 589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57056" h="5892799">
                  <a:moveTo>
                    <a:pt x="6957056" y="5892799"/>
                  </a:moveTo>
                  <a:lnTo>
                    <a:pt x="0" y="5892799"/>
                  </a:lnTo>
                  <a:lnTo>
                    <a:pt x="1473200" y="0"/>
                  </a:lnTo>
                  <a:lnTo>
                    <a:pt x="6957056" y="0"/>
                  </a:lnTo>
                  <a:close/>
                </a:path>
              </a:pathLst>
            </a:custGeom>
            <a:solidFill>
              <a:schemeClr val="accent2">
                <a:alpha val="6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t-PT" dirty="0"/>
            </a:p>
          </p:txBody>
        </p:sp>
      </p:grpSp>
      <p:sp>
        <p:nvSpPr>
          <p:cNvPr id="31" name="Título 30" descr="título">
            <a:extLst>
              <a:ext uri="{FF2B5EF4-FFF2-40B4-BE49-F238E27FC236}">
                <a16:creationId xmlns:a16="http://schemas.microsoft.com/office/drawing/2014/main" id="{9284195F-D106-45D8-ABAA-959FA6894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295" y="3281551"/>
            <a:ext cx="6942030" cy="1633919"/>
          </a:xfrm>
        </p:spPr>
        <p:txBody>
          <a:bodyPr rtlCol="0"/>
          <a:lstStyle/>
          <a:p>
            <a:pPr algn="ctr" fontAlgn="auto">
              <a:lnSpc>
                <a:spcPct val="200000"/>
              </a:lnSpc>
            </a:pPr>
            <a:r>
              <a:rPr lang="pt-PT" sz="2800" b="1" i="1" dirty="0">
                <a:effectLst/>
                <a:latin typeface="Comic Sans MS" panose="030F0702030302020204" pitchFamily="66" charset="0"/>
              </a:rPr>
              <a:t>PRIVACIDADE E PROTEÇÃO DE DADOS</a:t>
            </a:r>
            <a:endParaRPr lang="pt-PT" sz="2800" b="1" i="0" dirty="0"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435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Marcador de Posição de Conteúdo 79" descr="Livro Aberto">
            <a:extLst>
              <a:ext uri="{FF2B5EF4-FFF2-40B4-BE49-F238E27FC236}">
                <a16:creationId xmlns:a16="http://schemas.microsoft.com/office/drawing/2014/main" id="{EBEE0E99-191F-4498-9399-4BA8BCD3E66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0562" y="462039"/>
            <a:ext cx="548640" cy="548640"/>
          </a:xfrm>
        </p:spPr>
      </p:pic>
      <p:sp>
        <p:nvSpPr>
          <p:cNvPr id="16" name="Marcador de Posição do Texto 15" descr="conteúdo do diapositivo">
            <a:extLst>
              <a:ext uri="{FF2B5EF4-FFF2-40B4-BE49-F238E27FC236}">
                <a16:creationId xmlns:a16="http://schemas.microsoft.com/office/drawing/2014/main" id="{5336101E-D654-46D8-A983-BF46C5D865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76387" y="526333"/>
            <a:ext cx="9432131" cy="5660155"/>
          </a:xfrm>
        </p:spPr>
        <p:txBody>
          <a:bodyPr rtlCol="0"/>
          <a:lstStyle/>
          <a:p>
            <a:pPr algn="just" fontAlgn="auto">
              <a:lnSpc>
                <a:spcPct val="150000"/>
              </a:lnSpc>
            </a:pPr>
            <a:r>
              <a:rPr lang="pt-PT" sz="2400" b="0" i="0" dirty="0">
                <a:effectLst/>
                <a:latin typeface="Comic Sans MS" panose="030F0702030302020204" pitchFamily="66" charset="0"/>
              </a:rPr>
              <a:t>Um dos desafios éticos mais prementes aqui,  diz respeito à privacidade e proteção de dados, á medida que empresas e organizações recolhem cada vez mais informações pessoais, como dados de clientes e usuários, torna-se essencial garantir a recolha ética e respetivo armazenamento seguro desses dados. </a:t>
            </a:r>
          </a:p>
          <a:p>
            <a:pPr algn="just" fontAlgn="auto">
              <a:lnSpc>
                <a:spcPct val="150000"/>
              </a:lnSpc>
            </a:pPr>
            <a:r>
              <a:rPr lang="pt-PT" sz="2400" b="0" i="0" dirty="0">
                <a:effectLst/>
                <a:latin typeface="Comic Sans MS" panose="030F0702030302020204" pitchFamily="66" charset="0"/>
              </a:rPr>
              <a:t>Os profissionais das Tecnologia da Informação devem adotar práticas de segurança robustas e políticas claras de privacidade, assegurando a confidencialidade e o consentimento informado no tratamento dessas informações sensíveis.</a:t>
            </a:r>
          </a:p>
          <a:p>
            <a:pPr marL="0" indent="0" algn="just" rtl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6473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Marcador de Posição da Imagem 19" descr="grupo de estudantes numa mesa a estudar na biblioteca">
            <a:extLst>
              <a:ext uri="{FF2B5EF4-FFF2-40B4-BE49-F238E27FC236}">
                <a16:creationId xmlns:a16="http://schemas.microsoft.com/office/drawing/2014/main" id="{1A5F02FB-FDF1-427A-AB2F-50F09EBEE54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B96D2D9B-E0B9-499F-9404-108DB59E4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57313" y="4870036"/>
            <a:ext cx="7654003" cy="1623632"/>
            <a:chOff x="0" y="0"/>
            <a:chExt cx="6170508" cy="6858000"/>
          </a:xfrm>
        </p:grpSpPr>
        <p:sp>
          <p:nvSpPr>
            <p:cNvPr id="33" name="Paralelogramo 32">
              <a:extLst>
                <a:ext uri="{FF2B5EF4-FFF2-40B4-BE49-F238E27FC236}">
                  <a16:creationId xmlns:a16="http://schemas.microsoft.com/office/drawing/2014/main" id="{7E2E6584-76E9-4C56-A349-C9CDC96DC5F0}"/>
                </a:ext>
              </a:extLst>
            </p:cNvPr>
            <p:cNvSpPr/>
            <p:nvPr/>
          </p:nvSpPr>
          <p:spPr>
            <a:xfrm>
              <a:off x="678704" y="0"/>
              <a:ext cx="5491804" cy="6858000"/>
            </a:xfrm>
            <a:prstGeom prst="parallelogram">
              <a:avLst>
                <a:gd name="adj" fmla="val 32713"/>
              </a:avLst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  <p:sp>
          <p:nvSpPr>
            <p:cNvPr id="10" name="Forma Livre: Forma 9">
              <a:extLst>
                <a:ext uri="{FF2B5EF4-FFF2-40B4-BE49-F238E27FC236}">
                  <a16:creationId xmlns:a16="http://schemas.microsoft.com/office/drawing/2014/main" id="{B73F00D5-E18D-4210-AD3E-3ED73CEE4865}"/>
                </a:ext>
              </a:extLst>
            </p:cNvPr>
            <p:cNvSpPr/>
            <p:nvPr/>
          </p:nvSpPr>
          <p:spPr>
            <a:xfrm flipH="1" flipV="1">
              <a:off x="0" y="482598"/>
              <a:ext cx="6029832" cy="5832264"/>
            </a:xfrm>
            <a:custGeom>
              <a:avLst/>
              <a:gdLst>
                <a:gd name="connsiteX0" fmla="*/ 6957056 w 6957056"/>
                <a:gd name="connsiteY0" fmla="*/ 5892799 h 5892799"/>
                <a:gd name="connsiteX1" fmla="*/ 0 w 6957056"/>
                <a:gd name="connsiteY1" fmla="*/ 5892799 h 5892799"/>
                <a:gd name="connsiteX2" fmla="*/ 1473200 w 6957056"/>
                <a:gd name="connsiteY2" fmla="*/ 0 h 5892799"/>
                <a:gd name="connsiteX3" fmla="*/ 6957056 w 6957056"/>
                <a:gd name="connsiteY3" fmla="*/ 0 h 589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57056" h="5892799">
                  <a:moveTo>
                    <a:pt x="6957056" y="5892799"/>
                  </a:moveTo>
                  <a:lnTo>
                    <a:pt x="0" y="5892799"/>
                  </a:lnTo>
                  <a:lnTo>
                    <a:pt x="1473200" y="0"/>
                  </a:lnTo>
                  <a:lnTo>
                    <a:pt x="6957056" y="0"/>
                  </a:lnTo>
                  <a:close/>
                </a:path>
              </a:pathLst>
            </a:custGeom>
            <a:solidFill>
              <a:schemeClr val="accent2">
                <a:alpha val="6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t-PT" dirty="0"/>
            </a:p>
          </p:txBody>
        </p:sp>
      </p:grpSp>
      <p:sp>
        <p:nvSpPr>
          <p:cNvPr id="31" name="Título 30" descr="título">
            <a:extLst>
              <a:ext uri="{FF2B5EF4-FFF2-40B4-BE49-F238E27FC236}">
                <a16:creationId xmlns:a16="http://schemas.microsoft.com/office/drawing/2014/main" id="{9284195F-D106-45D8-ABAA-959FA6894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1882" y="5203220"/>
            <a:ext cx="6570555" cy="690374"/>
          </a:xfrm>
        </p:spPr>
        <p:txBody>
          <a:bodyPr rtlCol="0"/>
          <a:lstStyle/>
          <a:p>
            <a:pPr algn="l" fontAlgn="auto"/>
            <a:r>
              <a:rPr lang="pt-PT" sz="2400" b="1" i="1" dirty="0">
                <a:latin typeface="Comic Sans MS" panose="030F0702030302020204" pitchFamily="66" charset="0"/>
              </a:rPr>
              <a:t>ALGORÍTIMO E DISCRIMINAÇÃO</a:t>
            </a:r>
            <a:endParaRPr lang="pt-PT" sz="2400" b="1" i="0" dirty="0"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356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Marcador de Posição de Conteúdo 79" descr="Livro Aberto">
            <a:extLst>
              <a:ext uri="{FF2B5EF4-FFF2-40B4-BE49-F238E27FC236}">
                <a16:creationId xmlns:a16="http://schemas.microsoft.com/office/drawing/2014/main" id="{EBEE0E99-191F-4498-9399-4BA8BCD3E66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0562" y="462039"/>
            <a:ext cx="548640" cy="548640"/>
          </a:xfrm>
        </p:spPr>
      </p:pic>
      <p:sp>
        <p:nvSpPr>
          <p:cNvPr id="16" name="Marcador de Posição do Texto 15" descr="conteúdo do diapositivo">
            <a:extLst>
              <a:ext uri="{FF2B5EF4-FFF2-40B4-BE49-F238E27FC236}">
                <a16:creationId xmlns:a16="http://schemas.microsoft.com/office/drawing/2014/main" id="{5336101E-D654-46D8-A983-BF46C5D865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76387" y="526333"/>
            <a:ext cx="9432131" cy="5660155"/>
          </a:xfrm>
        </p:spPr>
        <p:txBody>
          <a:bodyPr rtlCol="0"/>
          <a:lstStyle/>
          <a:p>
            <a:pPr algn="just" fontAlgn="auto">
              <a:lnSpc>
                <a:spcPct val="150000"/>
              </a:lnSpc>
            </a:pPr>
            <a:r>
              <a:rPr lang="pt-PT" sz="2400" b="0" i="0" dirty="0">
                <a:effectLst/>
                <a:latin typeface="Comic Sans MS" panose="030F0702030302020204" pitchFamily="66" charset="0"/>
              </a:rPr>
              <a:t>A crescente dependência de algoritmos na tomada de decisões importantes, como contratações, concessão de crédito e processos seletivos, levanta preocupações sérias no uso destas tecnologias.</a:t>
            </a:r>
          </a:p>
          <a:p>
            <a:pPr algn="just" fontAlgn="auto">
              <a:lnSpc>
                <a:spcPct val="150000"/>
              </a:lnSpc>
            </a:pPr>
            <a:r>
              <a:rPr lang="pt-PT" sz="2400" b="0" i="0" dirty="0">
                <a:effectLst/>
                <a:latin typeface="Comic Sans MS" panose="030F0702030302020204" pitchFamily="66" charset="0"/>
              </a:rPr>
              <a:t>Os algoritmos, embora sejam ferramentas poderosas, podem refletir preconceitos e desigualdades presentes nos dados de transmitidos, sendo fundamental que os profissionais de TI estejam atentos e promovam a transparência e equidade na </a:t>
            </a:r>
            <a:r>
              <a:rPr lang="pt-PT" sz="2400" b="0" i="0" dirty="0" err="1">
                <a:effectLst/>
                <a:latin typeface="Comic Sans MS" panose="030F0702030302020204" pitchFamily="66" charset="0"/>
              </a:rPr>
              <a:t>concepção</a:t>
            </a:r>
            <a:r>
              <a:rPr lang="pt-PT" sz="2400" b="0" i="0" dirty="0">
                <a:effectLst/>
                <a:latin typeface="Comic Sans MS" panose="030F0702030302020204" pitchFamily="66" charset="0"/>
              </a:rPr>
              <a:t>, implementação e avaliação de sistemas algorítmicos.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36051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Marcador de Posição da Imagem 19" descr="grupo de estudantes numa mesa a estudar na biblioteca">
            <a:extLst>
              <a:ext uri="{FF2B5EF4-FFF2-40B4-BE49-F238E27FC236}">
                <a16:creationId xmlns:a16="http://schemas.microsoft.com/office/drawing/2014/main" id="{1A5F02FB-FDF1-427A-AB2F-50F09EBEE54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B96D2D9B-E0B9-499F-9404-108DB59E4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57313" y="4870036"/>
            <a:ext cx="7654003" cy="1623632"/>
            <a:chOff x="0" y="0"/>
            <a:chExt cx="6170508" cy="6858000"/>
          </a:xfrm>
        </p:grpSpPr>
        <p:sp>
          <p:nvSpPr>
            <p:cNvPr id="33" name="Paralelogramo 32">
              <a:extLst>
                <a:ext uri="{FF2B5EF4-FFF2-40B4-BE49-F238E27FC236}">
                  <a16:creationId xmlns:a16="http://schemas.microsoft.com/office/drawing/2014/main" id="{7E2E6584-76E9-4C56-A349-C9CDC96DC5F0}"/>
                </a:ext>
              </a:extLst>
            </p:cNvPr>
            <p:cNvSpPr/>
            <p:nvPr/>
          </p:nvSpPr>
          <p:spPr>
            <a:xfrm>
              <a:off x="678704" y="0"/>
              <a:ext cx="5491804" cy="6858000"/>
            </a:xfrm>
            <a:prstGeom prst="parallelogram">
              <a:avLst>
                <a:gd name="adj" fmla="val 32713"/>
              </a:avLst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/>
            </a:p>
          </p:txBody>
        </p:sp>
        <p:sp>
          <p:nvSpPr>
            <p:cNvPr id="10" name="Forma Livre: Forma 9">
              <a:extLst>
                <a:ext uri="{FF2B5EF4-FFF2-40B4-BE49-F238E27FC236}">
                  <a16:creationId xmlns:a16="http://schemas.microsoft.com/office/drawing/2014/main" id="{B73F00D5-E18D-4210-AD3E-3ED73CEE4865}"/>
                </a:ext>
              </a:extLst>
            </p:cNvPr>
            <p:cNvSpPr/>
            <p:nvPr/>
          </p:nvSpPr>
          <p:spPr>
            <a:xfrm flipH="1" flipV="1">
              <a:off x="0" y="482598"/>
              <a:ext cx="6029832" cy="5832264"/>
            </a:xfrm>
            <a:custGeom>
              <a:avLst/>
              <a:gdLst>
                <a:gd name="connsiteX0" fmla="*/ 6957056 w 6957056"/>
                <a:gd name="connsiteY0" fmla="*/ 5892799 h 5892799"/>
                <a:gd name="connsiteX1" fmla="*/ 0 w 6957056"/>
                <a:gd name="connsiteY1" fmla="*/ 5892799 h 5892799"/>
                <a:gd name="connsiteX2" fmla="*/ 1473200 w 6957056"/>
                <a:gd name="connsiteY2" fmla="*/ 0 h 5892799"/>
                <a:gd name="connsiteX3" fmla="*/ 6957056 w 6957056"/>
                <a:gd name="connsiteY3" fmla="*/ 0 h 589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57056" h="5892799">
                  <a:moveTo>
                    <a:pt x="6957056" y="5892799"/>
                  </a:moveTo>
                  <a:lnTo>
                    <a:pt x="0" y="5892799"/>
                  </a:lnTo>
                  <a:lnTo>
                    <a:pt x="1473200" y="0"/>
                  </a:lnTo>
                  <a:lnTo>
                    <a:pt x="6957056" y="0"/>
                  </a:lnTo>
                  <a:close/>
                </a:path>
              </a:pathLst>
            </a:custGeom>
            <a:solidFill>
              <a:schemeClr val="accent2">
                <a:alpha val="6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pt-PT" dirty="0"/>
            </a:p>
          </p:txBody>
        </p:sp>
      </p:grpSp>
      <p:sp>
        <p:nvSpPr>
          <p:cNvPr id="31" name="Título 30" descr="título">
            <a:extLst>
              <a:ext uri="{FF2B5EF4-FFF2-40B4-BE49-F238E27FC236}">
                <a16:creationId xmlns:a16="http://schemas.microsoft.com/office/drawing/2014/main" id="{9284195F-D106-45D8-ABAA-959FA6894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1882" y="5203220"/>
            <a:ext cx="6570555" cy="690374"/>
          </a:xfrm>
        </p:spPr>
        <p:txBody>
          <a:bodyPr rtlCol="0"/>
          <a:lstStyle/>
          <a:p>
            <a:pPr algn="l" fontAlgn="auto"/>
            <a:r>
              <a:rPr lang="pt-PT" sz="2400" b="1" i="1" dirty="0">
                <a:latin typeface="Comic Sans MS" panose="030F0702030302020204" pitchFamily="66" charset="0"/>
              </a:rPr>
              <a:t>RESPONSABILIDADE SOCIAL</a:t>
            </a:r>
            <a:endParaRPr lang="pt-PT" sz="2400" b="1" i="0" dirty="0"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5633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MSFT_04_Educati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2606E"/>
      </a:accent1>
      <a:accent2>
        <a:srgbClr val="0F3955"/>
      </a:accent2>
      <a:accent3>
        <a:srgbClr val="FFC000"/>
      </a:accent3>
      <a:accent4>
        <a:srgbClr val="BF678E"/>
      </a:accent4>
      <a:accent5>
        <a:srgbClr val="731F1C"/>
      </a:accent5>
      <a:accent6>
        <a:srgbClr val="7A9E56"/>
      </a:accent6>
      <a:hlink>
        <a:srgbClr val="00B0F0"/>
      </a:hlink>
      <a:folHlink>
        <a:srgbClr val="595959"/>
      </a:folHlink>
    </a:clrScheme>
    <a:fontScheme name="MSFT_04_Education">
      <a:majorFont>
        <a:latin typeface="Corbel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1154833_TF00475556_Win32" id="{89423F29-70A4-43C0-B61E-F2C32819BBC3}" vid="{B4BC08CD-094D-4800-A9D1-228839EC0AF3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Apresentação educativa</Template>
  <TotalTime>108</TotalTime>
  <Words>680</Words>
  <Application>Microsoft Office PowerPoint</Application>
  <PresentationFormat>Ecrã Panorâmico</PresentationFormat>
  <Paragraphs>54</Paragraphs>
  <Slides>17</Slides>
  <Notes>17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Comic Sans MS</vt:lpstr>
      <vt:lpstr>Corbel</vt:lpstr>
      <vt:lpstr>Tema do Office</vt:lpstr>
      <vt:lpstr>Ética e Responsabilidade na Era Digital: Desafios e Práticas</vt:lpstr>
      <vt:lpstr>Apresentação do PowerPoint</vt:lpstr>
      <vt:lpstr>Apresentação do PowerPoint</vt:lpstr>
      <vt:lpstr>Apresentação do PowerPoint</vt:lpstr>
      <vt:lpstr>PRIVACIDADE E PROTEÇÃO DE DADOS</vt:lpstr>
      <vt:lpstr>Apresentação do PowerPoint</vt:lpstr>
      <vt:lpstr>ALGORÍTIMO E DISCRIMINAÇÃO</vt:lpstr>
      <vt:lpstr>Apresentação do PowerPoint</vt:lpstr>
      <vt:lpstr>RESPONSABILIDADE SOCIAL</vt:lpstr>
      <vt:lpstr>Apresentação do PowerPoint</vt:lpstr>
      <vt:lpstr>CIBERSEGURANÇA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OBRIGADO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Ética e Responsabilidade na Era Digital: Desafios e Práticas</dc:title>
  <dc:creator>pedro oliveira</dc:creator>
  <cp:lastModifiedBy>pedro oliveira</cp:lastModifiedBy>
  <cp:revision>1</cp:revision>
  <dcterms:created xsi:type="dcterms:W3CDTF">2023-11-01T13:09:15Z</dcterms:created>
  <dcterms:modified xsi:type="dcterms:W3CDTF">2023-11-01T14:57:17Z</dcterms:modified>
</cp:coreProperties>
</file>