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8A09-6377-47C8-9FFC-468D2FF26D88}" type="datetimeFigureOut">
              <a:rPr lang="pt-PT" smtClean="0"/>
              <a:t>01/11/2023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840D9-CB0A-44F5-8EC0-26C7C892FC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594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62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7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11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72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634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0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28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94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12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617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7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1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2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21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884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01/11/2023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2324-P-PGID-1S     Ano Letivo 2023-24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B58E-3BE0-42D3-BF69-E66665BBF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2698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ex-isto.com/2019/07/etica-no-tempo.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9.png"/><Relationship Id="rId117" Type="http://schemas.openxmlformats.org/officeDocument/2006/relationships/image" Target="../media/image340.png"/><Relationship Id="rId21" Type="http://schemas.openxmlformats.org/officeDocument/2006/relationships/image" Target="../media/image244.png"/><Relationship Id="rId42" Type="http://schemas.openxmlformats.org/officeDocument/2006/relationships/image" Target="../media/image265.png"/><Relationship Id="rId47" Type="http://schemas.openxmlformats.org/officeDocument/2006/relationships/image" Target="../media/image270.png"/><Relationship Id="rId63" Type="http://schemas.openxmlformats.org/officeDocument/2006/relationships/image" Target="../media/image286.png"/><Relationship Id="rId68" Type="http://schemas.openxmlformats.org/officeDocument/2006/relationships/image" Target="../media/image291.png"/><Relationship Id="rId84" Type="http://schemas.openxmlformats.org/officeDocument/2006/relationships/image" Target="../media/image307.png"/><Relationship Id="rId89" Type="http://schemas.openxmlformats.org/officeDocument/2006/relationships/image" Target="../media/image312.png"/><Relationship Id="rId112" Type="http://schemas.openxmlformats.org/officeDocument/2006/relationships/image" Target="../media/image335.png"/><Relationship Id="rId133" Type="http://schemas.openxmlformats.org/officeDocument/2006/relationships/image" Target="../media/image356.png"/><Relationship Id="rId16" Type="http://schemas.openxmlformats.org/officeDocument/2006/relationships/image" Target="../media/image239.png"/><Relationship Id="rId107" Type="http://schemas.openxmlformats.org/officeDocument/2006/relationships/image" Target="../media/image330.png"/><Relationship Id="rId11" Type="http://schemas.openxmlformats.org/officeDocument/2006/relationships/image" Target="../media/image234.png"/><Relationship Id="rId32" Type="http://schemas.openxmlformats.org/officeDocument/2006/relationships/image" Target="../media/image255.png"/><Relationship Id="rId37" Type="http://schemas.openxmlformats.org/officeDocument/2006/relationships/image" Target="../media/image260.png"/><Relationship Id="rId53" Type="http://schemas.openxmlformats.org/officeDocument/2006/relationships/image" Target="../media/image276.png"/><Relationship Id="rId58" Type="http://schemas.openxmlformats.org/officeDocument/2006/relationships/image" Target="../media/image281.png"/><Relationship Id="rId74" Type="http://schemas.openxmlformats.org/officeDocument/2006/relationships/image" Target="../media/image297.png"/><Relationship Id="rId79" Type="http://schemas.openxmlformats.org/officeDocument/2006/relationships/image" Target="../media/image302.png"/><Relationship Id="rId102" Type="http://schemas.openxmlformats.org/officeDocument/2006/relationships/image" Target="../media/image325.png"/><Relationship Id="rId123" Type="http://schemas.openxmlformats.org/officeDocument/2006/relationships/image" Target="../media/image346.png"/><Relationship Id="rId128" Type="http://schemas.openxmlformats.org/officeDocument/2006/relationships/image" Target="../media/image351.png"/><Relationship Id="rId5" Type="http://schemas.openxmlformats.org/officeDocument/2006/relationships/image" Target="../media/image228.png"/><Relationship Id="rId90" Type="http://schemas.openxmlformats.org/officeDocument/2006/relationships/image" Target="../media/image313.png"/><Relationship Id="rId95" Type="http://schemas.openxmlformats.org/officeDocument/2006/relationships/image" Target="../media/image318.png"/><Relationship Id="rId14" Type="http://schemas.openxmlformats.org/officeDocument/2006/relationships/image" Target="../media/image237.png"/><Relationship Id="rId22" Type="http://schemas.openxmlformats.org/officeDocument/2006/relationships/image" Target="../media/image245.png"/><Relationship Id="rId27" Type="http://schemas.openxmlformats.org/officeDocument/2006/relationships/image" Target="../media/image250.png"/><Relationship Id="rId30" Type="http://schemas.openxmlformats.org/officeDocument/2006/relationships/image" Target="../media/image253.png"/><Relationship Id="rId35" Type="http://schemas.openxmlformats.org/officeDocument/2006/relationships/image" Target="../media/image258.png"/><Relationship Id="rId43" Type="http://schemas.openxmlformats.org/officeDocument/2006/relationships/image" Target="../media/image266.png"/><Relationship Id="rId48" Type="http://schemas.openxmlformats.org/officeDocument/2006/relationships/image" Target="../media/image271.png"/><Relationship Id="rId56" Type="http://schemas.openxmlformats.org/officeDocument/2006/relationships/image" Target="../media/image279.png"/><Relationship Id="rId64" Type="http://schemas.openxmlformats.org/officeDocument/2006/relationships/image" Target="../media/image287.png"/><Relationship Id="rId69" Type="http://schemas.openxmlformats.org/officeDocument/2006/relationships/image" Target="../media/image292.png"/><Relationship Id="rId77" Type="http://schemas.openxmlformats.org/officeDocument/2006/relationships/image" Target="../media/image300.png"/><Relationship Id="rId100" Type="http://schemas.openxmlformats.org/officeDocument/2006/relationships/image" Target="../media/image323.png"/><Relationship Id="rId105" Type="http://schemas.openxmlformats.org/officeDocument/2006/relationships/image" Target="../media/image328.png"/><Relationship Id="rId113" Type="http://schemas.openxmlformats.org/officeDocument/2006/relationships/image" Target="../media/image336.png"/><Relationship Id="rId118" Type="http://schemas.openxmlformats.org/officeDocument/2006/relationships/image" Target="../media/image341.png"/><Relationship Id="rId126" Type="http://schemas.openxmlformats.org/officeDocument/2006/relationships/image" Target="../media/image349.png"/><Relationship Id="rId134" Type="http://schemas.openxmlformats.org/officeDocument/2006/relationships/image" Target="../media/image357.png"/><Relationship Id="rId8" Type="http://schemas.openxmlformats.org/officeDocument/2006/relationships/image" Target="../media/image231.png"/><Relationship Id="rId51" Type="http://schemas.openxmlformats.org/officeDocument/2006/relationships/image" Target="../media/image274.png"/><Relationship Id="rId72" Type="http://schemas.openxmlformats.org/officeDocument/2006/relationships/image" Target="../media/image295.png"/><Relationship Id="rId80" Type="http://schemas.openxmlformats.org/officeDocument/2006/relationships/image" Target="../media/image303.png"/><Relationship Id="rId85" Type="http://schemas.openxmlformats.org/officeDocument/2006/relationships/image" Target="../media/image308.png"/><Relationship Id="rId93" Type="http://schemas.openxmlformats.org/officeDocument/2006/relationships/image" Target="../media/image316.png"/><Relationship Id="rId98" Type="http://schemas.openxmlformats.org/officeDocument/2006/relationships/image" Target="../media/image321.png"/><Relationship Id="rId121" Type="http://schemas.openxmlformats.org/officeDocument/2006/relationships/image" Target="../media/image344.png"/><Relationship Id="rId3" Type="http://schemas.openxmlformats.org/officeDocument/2006/relationships/image" Target="../media/image226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image" Target="../media/image261.png"/><Relationship Id="rId46" Type="http://schemas.openxmlformats.org/officeDocument/2006/relationships/image" Target="../media/image269.png"/><Relationship Id="rId59" Type="http://schemas.openxmlformats.org/officeDocument/2006/relationships/image" Target="../media/image282.png"/><Relationship Id="rId67" Type="http://schemas.openxmlformats.org/officeDocument/2006/relationships/image" Target="../media/image290.png"/><Relationship Id="rId103" Type="http://schemas.openxmlformats.org/officeDocument/2006/relationships/image" Target="../media/image326.png"/><Relationship Id="rId108" Type="http://schemas.openxmlformats.org/officeDocument/2006/relationships/image" Target="../media/image331.png"/><Relationship Id="rId116" Type="http://schemas.openxmlformats.org/officeDocument/2006/relationships/image" Target="../media/image339.png"/><Relationship Id="rId124" Type="http://schemas.openxmlformats.org/officeDocument/2006/relationships/image" Target="../media/image347.png"/><Relationship Id="rId129" Type="http://schemas.openxmlformats.org/officeDocument/2006/relationships/image" Target="../media/image352.png"/><Relationship Id="rId137" Type="http://schemas.openxmlformats.org/officeDocument/2006/relationships/image" Target="../media/image360.png"/><Relationship Id="rId20" Type="http://schemas.openxmlformats.org/officeDocument/2006/relationships/image" Target="../media/image243.png"/><Relationship Id="rId41" Type="http://schemas.openxmlformats.org/officeDocument/2006/relationships/image" Target="../media/image264.png"/><Relationship Id="rId54" Type="http://schemas.openxmlformats.org/officeDocument/2006/relationships/image" Target="../media/image277.png"/><Relationship Id="rId62" Type="http://schemas.openxmlformats.org/officeDocument/2006/relationships/image" Target="../media/image285.png"/><Relationship Id="rId70" Type="http://schemas.openxmlformats.org/officeDocument/2006/relationships/image" Target="../media/image293.png"/><Relationship Id="rId75" Type="http://schemas.openxmlformats.org/officeDocument/2006/relationships/image" Target="../media/image298.png"/><Relationship Id="rId83" Type="http://schemas.openxmlformats.org/officeDocument/2006/relationships/image" Target="../media/image306.png"/><Relationship Id="rId88" Type="http://schemas.openxmlformats.org/officeDocument/2006/relationships/image" Target="../media/image311.png"/><Relationship Id="rId91" Type="http://schemas.openxmlformats.org/officeDocument/2006/relationships/image" Target="../media/image314.png"/><Relationship Id="rId96" Type="http://schemas.openxmlformats.org/officeDocument/2006/relationships/image" Target="../media/image319.png"/><Relationship Id="rId111" Type="http://schemas.openxmlformats.org/officeDocument/2006/relationships/image" Target="../media/image334.png"/><Relationship Id="rId132" Type="http://schemas.openxmlformats.org/officeDocument/2006/relationships/image" Target="../media/image3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36" Type="http://schemas.openxmlformats.org/officeDocument/2006/relationships/image" Target="../media/image259.png"/><Relationship Id="rId49" Type="http://schemas.openxmlformats.org/officeDocument/2006/relationships/image" Target="../media/image272.png"/><Relationship Id="rId57" Type="http://schemas.openxmlformats.org/officeDocument/2006/relationships/image" Target="../media/image280.png"/><Relationship Id="rId106" Type="http://schemas.openxmlformats.org/officeDocument/2006/relationships/image" Target="../media/image329.png"/><Relationship Id="rId114" Type="http://schemas.openxmlformats.org/officeDocument/2006/relationships/image" Target="../media/image337.png"/><Relationship Id="rId119" Type="http://schemas.openxmlformats.org/officeDocument/2006/relationships/image" Target="../media/image342.png"/><Relationship Id="rId127" Type="http://schemas.openxmlformats.org/officeDocument/2006/relationships/image" Target="../media/image350.png"/><Relationship Id="rId10" Type="http://schemas.openxmlformats.org/officeDocument/2006/relationships/image" Target="../media/image233.png"/><Relationship Id="rId31" Type="http://schemas.openxmlformats.org/officeDocument/2006/relationships/image" Target="../media/image254.png"/><Relationship Id="rId44" Type="http://schemas.openxmlformats.org/officeDocument/2006/relationships/image" Target="../media/image267.png"/><Relationship Id="rId52" Type="http://schemas.openxmlformats.org/officeDocument/2006/relationships/image" Target="../media/image275.png"/><Relationship Id="rId60" Type="http://schemas.openxmlformats.org/officeDocument/2006/relationships/image" Target="../media/image283.png"/><Relationship Id="rId65" Type="http://schemas.openxmlformats.org/officeDocument/2006/relationships/image" Target="../media/image288.png"/><Relationship Id="rId73" Type="http://schemas.openxmlformats.org/officeDocument/2006/relationships/image" Target="../media/image296.png"/><Relationship Id="rId78" Type="http://schemas.openxmlformats.org/officeDocument/2006/relationships/image" Target="../media/image301.png"/><Relationship Id="rId81" Type="http://schemas.openxmlformats.org/officeDocument/2006/relationships/image" Target="../media/image304.png"/><Relationship Id="rId86" Type="http://schemas.openxmlformats.org/officeDocument/2006/relationships/image" Target="../media/image309.png"/><Relationship Id="rId94" Type="http://schemas.openxmlformats.org/officeDocument/2006/relationships/image" Target="../media/image317.png"/><Relationship Id="rId99" Type="http://schemas.openxmlformats.org/officeDocument/2006/relationships/image" Target="../media/image322.png"/><Relationship Id="rId101" Type="http://schemas.openxmlformats.org/officeDocument/2006/relationships/image" Target="../media/image324.png"/><Relationship Id="rId122" Type="http://schemas.openxmlformats.org/officeDocument/2006/relationships/image" Target="../media/image345.png"/><Relationship Id="rId130" Type="http://schemas.openxmlformats.org/officeDocument/2006/relationships/image" Target="../media/image353.png"/><Relationship Id="rId135" Type="http://schemas.openxmlformats.org/officeDocument/2006/relationships/image" Target="../media/image358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9" Type="http://schemas.openxmlformats.org/officeDocument/2006/relationships/image" Target="../media/image262.png"/><Relationship Id="rId109" Type="http://schemas.openxmlformats.org/officeDocument/2006/relationships/image" Target="../media/image332.png"/><Relationship Id="rId34" Type="http://schemas.openxmlformats.org/officeDocument/2006/relationships/image" Target="../media/image257.png"/><Relationship Id="rId50" Type="http://schemas.openxmlformats.org/officeDocument/2006/relationships/image" Target="../media/image273.png"/><Relationship Id="rId55" Type="http://schemas.openxmlformats.org/officeDocument/2006/relationships/image" Target="../media/image278.png"/><Relationship Id="rId76" Type="http://schemas.openxmlformats.org/officeDocument/2006/relationships/image" Target="../media/image299.png"/><Relationship Id="rId97" Type="http://schemas.openxmlformats.org/officeDocument/2006/relationships/image" Target="../media/image320.png"/><Relationship Id="rId104" Type="http://schemas.openxmlformats.org/officeDocument/2006/relationships/image" Target="../media/image327.png"/><Relationship Id="rId120" Type="http://schemas.openxmlformats.org/officeDocument/2006/relationships/image" Target="../media/image343.png"/><Relationship Id="rId125" Type="http://schemas.openxmlformats.org/officeDocument/2006/relationships/image" Target="../media/image348.png"/><Relationship Id="rId7" Type="http://schemas.openxmlformats.org/officeDocument/2006/relationships/image" Target="../media/image230.png"/><Relationship Id="rId71" Type="http://schemas.openxmlformats.org/officeDocument/2006/relationships/image" Target="../media/image294.png"/><Relationship Id="rId92" Type="http://schemas.openxmlformats.org/officeDocument/2006/relationships/image" Target="../media/image315.png"/><Relationship Id="rId2" Type="http://schemas.openxmlformats.org/officeDocument/2006/relationships/image" Target="../media/image225.jpg"/><Relationship Id="rId29" Type="http://schemas.openxmlformats.org/officeDocument/2006/relationships/image" Target="../media/image252.png"/><Relationship Id="rId24" Type="http://schemas.openxmlformats.org/officeDocument/2006/relationships/image" Target="../media/image247.png"/><Relationship Id="rId40" Type="http://schemas.openxmlformats.org/officeDocument/2006/relationships/image" Target="../media/image263.png"/><Relationship Id="rId45" Type="http://schemas.openxmlformats.org/officeDocument/2006/relationships/image" Target="../media/image268.png"/><Relationship Id="rId66" Type="http://schemas.openxmlformats.org/officeDocument/2006/relationships/image" Target="../media/image289.png"/><Relationship Id="rId87" Type="http://schemas.openxmlformats.org/officeDocument/2006/relationships/image" Target="../media/image310.png"/><Relationship Id="rId110" Type="http://schemas.openxmlformats.org/officeDocument/2006/relationships/image" Target="../media/image333.png"/><Relationship Id="rId115" Type="http://schemas.openxmlformats.org/officeDocument/2006/relationships/image" Target="../media/image338.png"/><Relationship Id="rId131" Type="http://schemas.openxmlformats.org/officeDocument/2006/relationships/image" Target="../media/image354.png"/><Relationship Id="rId136" Type="http://schemas.openxmlformats.org/officeDocument/2006/relationships/image" Target="../media/image359.png"/><Relationship Id="rId61" Type="http://schemas.openxmlformats.org/officeDocument/2006/relationships/image" Target="../media/image284.png"/><Relationship Id="rId82" Type="http://schemas.openxmlformats.org/officeDocument/2006/relationships/image" Target="../media/image305.png"/><Relationship Id="rId19" Type="http://schemas.openxmlformats.org/officeDocument/2006/relationships/image" Target="../media/image2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372.png"/><Relationship Id="rId18" Type="http://schemas.openxmlformats.org/officeDocument/2006/relationships/image" Target="../media/image377.png"/><Relationship Id="rId26" Type="http://schemas.openxmlformats.org/officeDocument/2006/relationships/image" Target="../media/image385.png"/><Relationship Id="rId3" Type="http://schemas.openxmlformats.org/officeDocument/2006/relationships/image" Target="../media/image362.png"/><Relationship Id="rId21" Type="http://schemas.openxmlformats.org/officeDocument/2006/relationships/image" Target="../media/image380.png"/><Relationship Id="rId7" Type="http://schemas.openxmlformats.org/officeDocument/2006/relationships/image" Target="../media/image366.png"/><Relationship Id="rId12" Type="http://schemas.openxmlformats.org/officeDocument/2006/relationships/image" Target="../media/image371.png"/><Relationship Id="rId17" Type="http://schemas.openxmlformats.org/officeDocument/2006/relationships/image" Target="../media/image376.png"/><Relationship Id="rId25" Type="http://schemas.openxmlformats.org/officeDocument/2006/relationships/image" Target="../media/image384.png"/><Relationship Id="rId2" Type="http://schemas.openxmlformats.org/officeDocument/2006/relationships/image" Target="../media/image361.png"/><Relationship Id="rId16" Type="http://schemas.openxmlformats.org/officeDocument/2006/relationships/image" Target="../media/image375.png"/><Relationship Id="rId20" Type="http://schemas.openxmlformats.org/officeDocument/2006/relationships/image" Target="../media/image379.png"/><Relationship Id="rId29" Type="http://schemas.openxmlformats.org/officeDocument/2006/relationships/image" Target="../media/image3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24" Type="http://schemas.openxmlformats.org/officeDocument/2006/relationships/image" Target="../media/image383.png"/><Relationship Id="rId5" Type="http://schemas.openxmlformats.org/officeDocument/2006/relationships/image" Target="../media/image364.png"/><Relationship Id="rId15" Type="http://schemas.openxmlformats.org/officeDocument/2006/relationships/image" Target="../media/image374.png"/><Relationship Id="rId23" Type="http://schemas.openxmlformats.org/officeDocument/2006/relationships/image" Target="../media/image382.png"/><Relationship Id="rId28" Type="http://schemas.openxmlformats.org/officeDocument/2006/relationships/image" Target="../media/image387.png"/><Relationship Id="rId10" Type="http://schemas.openxmlformats.org/officeDocument/2006/relationships/image" Target="../media/image369.png"/><Relationship Id="rId19" Type="http://schemas.openxmlformats.org/officeDocument/2006/relationships/image" Target="../media/image378.png"/><Relationship Id="rId31" Type="http://schemas.openxmlformats.org/officeDocument/2006/relationships/image" Target="../media/image390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Relationship Id="rId14" Type="http://schemas.openxmlformats.org/officeDocument/2006/relationships/image" Target="../media/image373.png"/><Relationship Id="rId22" Type="http://schemas.openxmlformats.org/officeDocument/2006/relationships/image" Target="../media/image381.png"/><Relationship Id="rId27" Type="http://schemas.openxmlformats.org/officeDocument/2006/relationships/image" Target="../media/image386.png"/><Relationship Id="rId30" Type="http://schemas.openxmlformats.org/officeDocument/2006/relationships/image" Target="../media/image3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117" Type="http://schemas.openxmlformats.org/officeDocument/2006/relationships/image" Target="../media/image135.png"/><Relationship Id="rId21" Type="http://schemas.openxmlformats.org/officeDocument/2006/relationships/image" Target="../media/image39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84" Type="http://schemas.openxmlformats.org/officeDocument/2006/relationships/image" Target="../media/image102.png"/><Relationship Id="rId89" Type="http://schemas.openxmlformats.org/officeDocument/2006/relationships/image" Target="../media/image107.png"/><Relationship Id="rId112" Type="http://schemas.openxmlformats.org/officeDocument/2006/relationships/image" Target="../media/image130.png"/><Relationship Id="rId133" Type="http://schemas.openxmlformats.org/officeDocument/2006/relationships/image" Target="../media/image151.png"/><Relationship Id="rId138" Type="http://schemas.openxmlformats.org/officeDocument/2006/relationships/image" Target="../media/image156.png"/><Relationship Id="rId154" Type="http://schemas.openxmlformats.org/officeDocument/2006/relationships/image" Target="../media/image172.png"/><Relationship Id="rId159" Type="http://schemas.openxmlformats.org/officeDocument/2006/relationships/image" Target="../media/image177.png"/><Relationship Id="rId16" Type="http://schemas.openxmlformats.org/officeDocument/2006/relationships/image" Target="../media/image34.png"/><Relationship Id="rId107" Type="http://schemas.openxmlformats.org/officeDocument/2006/relationships/image" Target="../media/image125.png"/><Relationship Id="rId11" Type="http://schemas.openxmlformats.org/officeDocument/2006/relationships/image" Target="../media/image29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102" Type="http://schemas.openxmlformats.org/officeDocument/2006/relationships/image" Target="../media/image120.png"/><Relationship Id="rId123" Type="http://schemas.openxmlformats.org/officeDocument/2006/relationships/image" Target="../media/image141.png"/><Relationship Id="rId128" Type="http://schemas.openxmlformats.org/officeDocument/2006/relationships/image" Target="../media/image146.png"/><Relationship Id="rId144" Type="http://schemas.openxmlformats.org/officeDocument/2006/relationships/image" Target="../media/image162.png"/><Relationship Id="rId149" Type="http://schemas.openxmlformats.org/officeDocument/2006/relationships/image" Target="../media/image167.png"/><Relationship Id="rId5" Type="http://schemas.openxmlformats.org/officeDocument/2006/relationships/image" Target="../media/image23.png"/><Relationship Id="rId90" Type="http://schemas.openxmlformats.org/officeDocument/2006/relationships/image" Target="../media/image108.png"/><Relationship Id="rId95" Type="http://schemas.openxmlformats.org/officeDocument/2006/relationships/image" Target="../media/image113.png"/><Relationship Id="rId160" Type="http://schemas.openxmlformats.org/officeDocument/2006/relationships/image" Target="../media/image178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113" Type="http://schemas.openxmlformats.org/officeDocument/2006/relationships/image" Target="../media/image131.png"/><Relationship Id="rId118" Type="http://schemas.openxmlformats.org/officeDocument/2006/relationships/image" Target="../media/image136.png"/><Relationship Id="rId134" Type="http://schemas.openxmlformats.org/officeDocument/2006/relationships/image" Target="../media/image152.png"/><Relationship Id="rId139" Type="http://schemas.openxmlformats.org/officeDocument/2006/relationships/image" Target="../media/image157.png"/><Relationship Id="rId80" Type="http://schemas.openxmlformats.org/officeDocument/2006/relationships/image" Target="../media/image98.png"/><Relationship Id="rId85" Type="http://schemas.openxmlformats.org/officeDocument/2006/relationships/image" Target="../media/image103.png"/><Relationship Id="rId150" Type="http://schemas.openxmlformats.org/officeDocument/2006/relationships/image" Target="../media/image168.png"/><Relationship Id="rId155" Type="http://schemas.openxmlformats.org/officeDocument/2006/relationships/image" Target="../media/image173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59" Type="http://schemas.openxmlformats.org/officeDocument/2006/relationships/image" Target="../media/image77.png"/><Relationship Id="rId103" Type="http://schemas.openxmlformats.org/officeDocument/2006/relationships/image" Target="../media/image121.png"/><Relationship Id="rId108" Type="http://schemas.openxmlformats.org/officeDocument/2006/relationships/image" Target="../media/image126.png"/><Relationship Id="rId124" Type="http://schemas.openxmlformats.org/officeDocument/2006/relationships/image" Target="../media/image142.png"/><Relationship Id="rId129" Type="http://schemas.openxmlformats.org/officeDocument/2006/relationships/image" Target="../media/image147.png"/><Relationship Id="rId54" Type="http://schemas.openxmlformats.org/officeDocument/2006/relationships/image" Target="../media/image72.png"/><Relationship Id="rId70" Type="http://schemas.openxmlformats.org/officeDocument/2006/relationships/image" Target="../media/image88.png"/><Relationship Id="rId75" Type="http://schemas.openxmlformats.org/officeDocument/2006/relationships/image" Target="../media/image93.png"/><Relationship Id="rId91" Type="http://schemas.openxmlformats.org/officeDocument/2006/relationships/image" Target="../media/image109.png"/><Relationship Id="rId96" Type="http://schemas.openxmlformats.org/officeDocument/2006/relationships/image" Target="../media/image114.png"/><Relationship Id="rId140" Type="http://schemas.openxmlformats.org/officeDocument/2006/relationships/image" Target="../media/image158.png"/><Relationship Id="rId145" Type="http://schemas.openxmlformats.org/officeDocument/2006/relationships/image" Target="../media/image163.png"/><Relationship Id="rId161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6" Type="http://schemas.openxmlformats.org/officeDocument/2006/relationships/image" Target="../media/image124.png"/><Relationship Id="rId114" Type="http://schemas.openxmlformats.org/officeDocument/2006/relationships/image" Target="../media/image132.png"/><Relationship Id="rId119" Type="http://schemas.openxmlformats.org/officeDocument/2006/relationships/image" Target="../media/image137.png"/><Relationship Id="rId127" Type="http://schemas.openxmlformats.org/officeDocument/2006/relationships/image" Target="../media/image14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73" Type="http://schemas.openxmlformats.org/officeDocument/2006/relationships/image" Target="../media/image91.png"/><Relationship Id="rId78" Type="http://schemas.openxmlformats.org/officeDocument/2006/relationships/image" Target="../media/image96.png"/><Relationship Id="rId81" Type="http://schemas.openxmlformats.org/officeDocument/2006/relationships/image" Target="../media/image99.png"/><Relationship Id="rId86" Type="http://schemas.openxmlformats.org/officeDocument/2006/relationships/image" Target="../media/image104.png"/><Relationship Id="rId94" Type="http://schemas.openxmlformats.org/officeDocument/2006/relationships/image" Target="../media/image112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122" Type="http://schemas.openxmlformats.org/officeDocument/2006/relationships/image" Target="../media/image140.png"/><Relationship Id="rId130" Type="http://schemas.openxmlformats.org/officeDocument/2006/relationships/image" Target="../media/image148.png"/><Relationship Id="rId135" Type="http://schemas.openxmlformats.org/officeDocument/2006/relationships/image" Target="../media/image153.png"/><Relationship Id="rId143" Type="http://schemas.openxmlformats.org/officeDocument/2006/relationships/image" Target="../media/image161.png"/><Relationship Id="rId148" Type="http://schemas.openxmlformats.org/officeDocument/2006/relationships/image" Target="../media/image166.png"/><Relationship Id="rId151" Type="http://schemas.openxmlformats.org/officeDocument/2006/relationships/image" Target="../media/image169.png"/><Relationship Id="rId156" Type="http://schemas.openxmlformats.org/officeDocument/2006/relationships/image" Target="../media/image174.png"/><Relationship Id="rId164" Type="http://schemas.openxmlformats.org/officeDocument/2006/relationships/image" Target="../media/image18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Relationship Id="rId109" Type="http://schemas.openxmlformats.org/officeDocument/2006/relationships/image" Target="../media/image127.pn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76" Type="http://schemas.openxmlformats.org/officeDocument/2006/relationships/image" Target="../media/image94.png"/><Relationship Id="rId97" Type="http://schemas.openxmlformats.org/officeDocument/2006/relationships/image" Target="../media/image115.png"/><Relationship Id="rId104" Type="http://schemas.openxmlformats.org/officeDocument/2006/relationships/image" Target="../media/image122.png"/><Relationship Id="rId120" Type="http://schemas.openxmlformats.org/officeDocument/2006/relationships/image" Target="../media/image138.png"/><Relationship Id="rId125" Type="http://schemas.openxmlformats.org/officeDocument/2006/relationships/image" Target="../media/image143.png"/><Relationship Id="rId141" Type="http://schemas.openxmlformats.org/officeDocument/2006/relationships/image" Target="../media/image159.png"/><Relationship Id="rId146" Type="http://schemas.openxmlformats.org/officeDocument/2006/relationships/image" Target="../media/image164.png"/><Relationship Id="rId7" Type="http://schemas.openxmlformats.org/officeDocument/2006/relationships/image" Target="../media/image25.png"/><Relationship Id="rId71" Type="http://schemas.openxmlformats.org/officeDocument/2006/relationships/image" Target="../media/image89.png"/><Relationship Id="rId92" Type="http://schemas.openxmlformats.org/officeDocument/2006/relationships/image" Target="../media/image110.png"/><Relationship Id="rId162" Type="http://schemas.openxmlformats.org/officeDocument/2006/relationships/image" Target="../media/image180.png"/><Relationship Id="rId2" Type="http://schemas.openxmlformats.org/officeDocument/2006/relationships/image" Target="../media/image20.jpg"/><Relationship Id="rId29" Type="http://schemas.openxmlformats.org/officeDocument/2006/relationships/image" Target="../media/image47.png"/><Relationship Id="rId24" Type="http://schemas.openxmlformats.org/officeDocument/2006/relationships/image" Target="../media/image42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66" Type="http://schemas.openxmlformats.org/officeDocument/2006/relationships/image" Target="../media/image84.png"/><Relationship Id="rId87" Type="http://schemas.openxmlformats.org/officeDocument/2006/relationships/image" Target="../media/image105.png"/><Relationship Id="rId110" Type="http://schemas.openxmlformats.org/officeDocument/2006/relationships/image" Target="../media/image128.png"/><Relationship Id="rId115" Type="http://schemas.openxmlformats.org/officeDocument/2006/relationships/image" Target="../media/image133.png"/><Relationship Id="rId131" Type="http://schemas.openxmlformats.org/officeDocument/2006/relationships/image" Target="../media/image149.png"/><Relationship Id="rId136" Type="http://schemas.openxmlformats.org/officeDocument/2006/relationships/image" Target="../media/image154.png"/><Relationship Id="rId157" Type="http://schemas.openxmlformats.org/officeDocument/2006/relationships/image" Target="../media/image175.png"/><Relationship Id="rId61" Type="http://schemas.openxmlformats.org/officeDocument/2006/relationships/image" Target="../media/image79.png"/><Relationship Id="rId82" Type="http://schemas.openxmlformats.org/officeDocument/2006/relationships/image" Target="../media/image100.png"/><Relationship Id="rId152" Type="http://schemas.openxmlformats.org/officeDocument/2006/relationships/image" Target="../media/image170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56" Type="http://schemas.openxmlformats.org/officeDocument/2006/relationships/image" Target="../media/image74.png"/><Relationship Id="rId77" Type="http://schemas.openxmlformats.org/officeDocument/2006/relationships/image" Target="../media/image95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126" Type="http://schemas.openxmlformats.org/officeDocument/2006/relationships/image" Target="../media/image144.png"/><Relationship Id="rId147" Type="http://schemas.openxmlformats.org/officeDocument/2006/relationships/image" Target="../media/image165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72" Type="http://schemas.openxmlformats.org/officeDocument/2006/relationships/image" Target="../media/image90.png"/><Relationship Id="rId93" Type="http://schemas.openxmlformats.org/officeDocument/2006/relationships/image" Target="../media/image111.png"/><Relationship Id="rId98" Type="http://schemas.openxmlformats.org/officeDocument/2006/relationships/image" Target="../media/image116.png"/><Relationship Id="rId121" Type="http://schemas.openxmlformats.org/officeDocument/2006/relationships/image" Target="../media/image139.png"/><Relationship Id="rId142" Type="http://schemas.openxmlformats.org/officeDocument/2006/relationships/image" Target="../media/image160.png"/><Relationship Id="rId163" Type="http://schemas.openxmlformats.org/officeDocument/2006/relationships/image" Target="../media/image181.png"/><Relationship Id="rId3" Type="http://schemas.openxmlformats.org/officeDocument/2006/relationships/image" Target="../media/image21.png"/><Relationship Id="rId25" Type="http://schemas.openxmlformats.org/officeDocument/2006/relationships/image" Target="../media/image43.png"/><Relationship Id="rId46" Type="http://schemas.openxmlformats.org/officeDocument/2006/relationships/image" Target="../media/image64.png"/><Relationship Id="rId67" Type="http://schemas.openxmlformats.org/officeDocument/2006/relationships/image" Target="../media/image85.png"/><Relationship Id="rId116" Type="http://schemas.openxmlformats.org/officeDocument/2006/relationships/image" Target="../media/image134.png"/><Relationship Id="rId137" Type="http://schemas.openxmlformats.org/officeDocument/2006/relationships/image" Target="../media/image155.png"/><Relationship Id="rId158" Type="http://schemas.openxmlformats.org/officeDocument/2006/relationships/image" Target="../media/image176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62" Type="http://schemas.openxmlformats.org/officeDocument/2006/relationships/image" Target="../media/image80.png"/><Relationship Id="rId83" Type="http://schemas.openxmlformats.org/officeDocument/2006/relationships/image" Target="../media/image101.png"/><Relationship Id="rId88" Type="http://schemas.openxmlformats.org/officeDocument/2006/relationships/image" Target="../media/image106.png"/><Relationship Id="rId111" Type="http://schemas.openxmlformats.org/officeDocument/2006/relationships/image" Target="../media/image129.png"/><Relationship Id="rId132" Type="http://schemas.openxmlformats.org/officeDocument/2006/relationships/image" Target="../media/image150.png"/><Relationship Id="rId153" Type="http://schemas.openxmlformats.org/officeDocument/2006/relationships/image" Target="../media/image1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image" Target="../media/image183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image" Target="../media/image209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image" Target="../media/image2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0FEB013-AB80-45BB-BF4A-E2F67A6A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:a16="http://schemas.microsoft.com/office/drawing/2014/main" id="{087A4ABE-83B4-41A8-8EE8-01F27C191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46607820-4958-48FC-B280-469FF6BB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m 8" descr="Uma imagem com texto, céu, pessoa, mão&#10;&#10;Descrição gerada automaticamente">
            <a:extLst>
              <a:ext uri="{FF2B5EF4-FFF2-40B4-BE49-F238E27FC236}">
                <a16:creationId xmlns:a16="http://schemas.microsoft.com/office/drawing/2014/main" id="{B607522B-13DC-AB2F-265E-97E0C6C4F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397" r="32437" b="2"/>
          <a:stretch/>
        </p:blipFill>
        <p:spPr>
          <a:xfrm>
            <a:off x="3612" y="10"/>
            <a:ext cx="6089742" cy="6857990"/>
          </a:xfrm>
          <a:prstGeom prst="rect">
            <a:avLst/>
          </a:prstGeom>
        </p:spPr>
      </p:pic>
      <p:pic>
        <p:nvPicPr>
          <p:cNvPr id="4" name="object 10">
            <a:extLst>
              <a:ext uri="{FF2B5EF4-FFF2-40B4-BE49-F238E27FC236}">
                <a16:creationId xmlns:a16="http://schemas.microsoft.com/office/drawing/2014/main" id="{FBC83DBD-D4DA-C5D0-9669-F984008F218C}"/>
              </a:ext>
            </a:extLst>
          </p:cNvPr>
          <p:cNvPicPr/>
          <p:nvPr/>
        </p:nvPicPr>
        <p:blipFill rotWithShape="1">
          <a:blip r:embed="rId6" cstate="print">
            <a:alphaModFix/>
          </a:blip>
          <a:srcRect l="4727" r="6473" b="-2"/>
          <a:stretch/>
        </p:blipFill>
        <p:spPr>
          <a:xfrm>
            <a:off x="6102258" y="-464"/>
            <a:ext cx="6089742" cy="68580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DEC7A854-9A78-4DB8-904E-4E08CBDA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75" name="Round Diagonal Corner Rectangle 7">
              <a:extLst>
                <a:ext uri="{FF2B5EF4-FFF2-40B4-BE49-F238E27FC236}">
                  <a16:creationId xmlns:a16="http://schemas.microsoft.com/office/drawing/2014/main" id="{A2A82C6B-F723-4D9A-A456-D0F437D28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220ACA4-C213-4FAC-82D9-46332311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77" name="Freeform 32">
                <a:extLst>
                  <a:ext uri="{FF2B5EF4-FFF2-40B4-BE49-F238E27FC236}">
                    <a16:creationId xmlns:a16="http://schemas.microsoft.com/office/drawing/2014/main" id="{20C77F63-480C-469D-B452-EA017268D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8" name="Freeform 33">
                <a:extLst>
                  <a:ext uri="{FF2B5EF4-FFF2-40B4-BE49-F238E27FC236}">
                    <a16:creationId xmlns:a16="http://schemas.microsoft.com/office/drawing/2014/main" id="{0D6CC5CA-ED15-4920-9521-3F64A0394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9" name="Freeform 34">
                <a:extLst>
                  <a:ext uri="{FF2B5EF4-FFF2-40B4-BE49-F238E27FC236}">
                    <a16:creationId xmlns:a16="http://schemas.microsoft.com/office/drawing/2014/main" id="{C0098FC5-7B71-48CC-9940-22A18B64F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F4323B9B-1F6A-4351-AC88-73859DEF4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E1A6271B-FA1E-469F-98B8-18979B1D86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FCC25EA5-E7AD-4889-BAE9-E9355482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3" name="Freeform 38">
                <a:extLst>
                  <a:ext uri="{FF2B5EF4-FFF2-40B4-BE49-F238E27FC236}">
                    <a16:creationId xmlns:a16="http://schemas.microsoft.com/office/drawing/2014/main" id="{A933E71F-1651-4E4A-B8C5-848181C8D4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4" name="Freeform 39">
                <a:extLst>
                  <a:ext uri="{FF2B5EF4-FFF2-40B4-BE49-F238E27FC236}">
                    <a16:creationId xmlns:a16="http://schemas.microsoft.com/office/drawing/2014/main" id="{225AB4D3-D061-4F1A-B620-BE8F07EC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5" name="Freeform 40">
                <a:extLst>
                  <a:ext uri="{FF2B5EF4-FFF2-40B4-BE49-F238E27FC236}">
                    <a16:creationId xmlns:a16="http://schemas.microsoft.com/office/drawing/2014/main" id="{4988B013-C7AB-407E-BB31-CFAEC4481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6" name="Rectangle 41">
                <a:extLst>
                  <a:ext uri="{FF2B5EF4-FFF2-40B4-BE49-F238E27FC236}">
                    <a16:creationId xmlns:a16="http://schemas.microsoft.com/office/drawing/2014/main" id="{F74CE165-1F62-4241-8E84-B5A2147F78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54A056B5-4B15-4DA7-8DCB-23C9E5837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8FE3522A-3119-4FE5-AF44-A128BF67F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2ED483FC-0B6C-4303-8024-15EBB871A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BA5DF7E8-1B9C-4853-9FE3-F1E558865F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B1CF0BE4-9990-4E5E-A89F-50814C8DF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40CC50C8-554E-4798-8D35-ED59EBD86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3" name="Freeform 38">
                <a:extLst>
                  <a:ext uri="{FF2B5EF4-FFF2-40B4-BE49-F238E27FC236}">
                    <a16:creationId xmlns:a16="http://schemas.microsoft.com/office/drawing/2014/main" id="{273274CB-ED28-48EA-BCC1-CE46DDA22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4" name="Freeform 39">
                <a:extLst>
                  <a:ext uri="{FF2B5EF4-FFF2-40B4-BE49-F238E27FC236}">
                    <a16:creationId xmlns:a16="http://schemas.microsoft.com/office/drawing/2014/main" id="{954B2AB2-ACC6-4779-B813-0E7CB039C5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id="{B516D0FB-EA34-4289-A43D-D3799F5E1B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6" name="Rectangle 41">
                <a:extLst>
                  <a:ext uri="{FF2B5EF4-FFF2-40B4-BE49-F238E27FC236}">
                    <a16:creationId xmlns:a16="http://schemas.microsoft.com/office/drawing/2014/main" id="{F2780C2A-472F-4F8A-927E-D34C96EDB4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DA019EB-A3EB-67A7-E82B-B5D30654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938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2400" b="1" dirty="0">
                <a:latin typeface="Comic Sans MS" panose="030F0702030302020204" pitchFamily="66" charset="0"/>
              </a:rPr>
              <a:t>Ética na gestão do tempo</a:t>
            </a:r>
            <a:br>
              <a:rPr lang="pt-PT" sz="2400" dirty="0">
                <a:latin typeface="Comic Sans MS" panose="030F0702030302020204" pitchFamily="66" charset="0"/>
              </a:rPr>
            </a:br>
            <a:br>
              <a:rPr lang="pt-PT" sz="2400" dirty="0">
                <a:latin typeface="Comic Sans MS" panose="030F0702030302020204" pitchFamily="66" charset="0"/>
              </a:rPr>
            </a:br>
            <a:r>
              <a:rPr lang="pt-PT" sz="2400" b="1" dirty="0">
                <a:latin typeface="Comic Sans MS" panose="030F0702030302020204" pitchFamily="66" charset="0"/>
              </a:rPr>
              <a:t>2324-P-PGID-1S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5C75924-618C-47AD-8202-8A078F7E7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8" idx="3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2235664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D87DDB9-98D5-4240-BBCD-038E6D26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9914" y="4626783"/>
            <a:ext cx="2646" cy="2235664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13" name="Marcador de Posição da Data 12">
            <a:extLst>
              <a:ext uri="{FF2B5EF4-FFF2-40B4-BE49-F238E27FC236}">
                <a16:creationId xmlns:a16="http://schemas.microsoft.com/office/drawing/2014/main" id="{68522BB7-324A-4D96-985A-5C7FD515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9" name="Marcador de Posição do Rodapé 68">
            <a:extLst>
              <a:ext uri="{FF2B5EF4-FFF2-40B4-BE49-F238E27FC236}">
                <a16:creationId xmlns:a16="http://schemas.microsoft.com/office/drawing/2014/main" id="{DA30F730-3D1F-1A8E-A4C4-887FA4D6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14756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1C6C14-F2EB-4020-F1F5-37E2DA24C0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80" y="323734"/>
            <a:ext cx="11060499" cy="5652655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3A60077E-5537-1A1C-B31C-E9CD1B5ABF29}"/>
              </a:ext>
            </a:extLst>
          </p:cNvPr>
          <p:cNvGrpSpPr/>
          <p:nvPr/>
        </p:nvGrpSpPr>
        <p:grpSpPr>
          <a:xfrm>
            <a:off x="2211575" y="2352561"/>
            <a:ext cx="5470525" cy="899160"/>
            <a:chOff x="117247" y="2976176"/>
            <a:chExt cx="5470525" cy="8991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D740409-2626-03D4-6921-07B982B5725E}"/>
                </a:ext>
              </a:extLst>
            </p:cNvPr>
            <p:cNvSpPr/>
            <p:nvPr/>
          </p:nvSpPr>
          <p:spPr>
            <a:xfrm>
              <a:off x="121824" y="2980753"/>
              <a:ext cx="5461635" cy="889635"/>
            </a:xfrm>
            <a:custGeom>
              <a:avLst/>
              <a:gdLst/>
              <a:ahLst/>
              <a:cxnLst/>
              <a:rect l="l" t="t" r="r" b="b"/>
              <a:pathLst>
                <a:path w="5461635" h="889635">
                  <a:moveTo>
                    <a:pt x="0" y="889634"/>
                  </a:moveTo>
                  <a:lnTo>
                    <a:pt x="5461348" y="889634"/>
                  </a:lnTo>
                  <a:lnTo>
                    <a:pt x="5461348" y="0"/>
                  </a:lnTo>
                  <a:lnTo>
                    <a:pt x="0" y="0"/>
                  </a:lnTo>
                  <a:lnTo>
                    <a:pt x="0" y="889634"/>
                  </a:lnTo>
                  <a:close/>
                </a:path>
              </a:pathLst>
            </a:custGeom>
            <a:ln w="9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5C37046-5EE3-1A8B-5827-9DC6857C61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3078384"/>
              <a:ext cx="224123" cy="16173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5DCDD5E-6E50-00E9-1FAA-AB5D5657E1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99" y="3116579"/>
              <a:ext cx="180022" cy="120491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E1620B55-B389-05E6-CB80-2EEABE58C2A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565" y="3116579"/>
              <a:ext cx="196786" cy="123634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C8F88CA-3322-4C54-8B03-5BCD8696FDC1}"/>
                </a:ext>
              </a:extLst>
            </p:cNvPr>
            <p:cNvSpPr/>
            <p:nvPr/>
          </p:nvSpPr>
          <p:spPr>
            <a:xfrm>
              <a:off x="932687" y="3073907"/>
              <a:ext cx="30480" cy="165100"/>
            </a:xfrm>
            <a:custGeom>
              <a:avLst/>
              <a:gdLst/>
              <a:ahLst/>
              <a:cxnLst/>
              <a:rect l="l" t="t" r="r" b="b"/>
              <a:pathLst>
                <a:path w="30480" h="165100">
                  <a:moveTo>
                    <a:pt x="30480" y="164591"/>
                  </a:moveTo>
                  <a:lnTo>
                    <a:pt x="0" y="164591"/>
                  </a:lnTo>
                  <a:lnTo>
                    <a:pt x="0" y="0"/>
                  </a:lnTo>
                  <a:lnTo>
                    <a:pt x="30480" y="0"/>
                  </a:lnTo>
                  <a:lnTo>
                    <a:pt x="30480" y="164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5DA8DEC-7A27-F7F8-ABEB-9E34CAD69E9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980" y="3116579"/>
              <a:ext cx="122015" cy="123539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ECA402C-7425-A011-1EFD-E97038017A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1474" y="3116579"/>
              <a:ext cx="120491" cy="163258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64438AE-EEC5-AA40-2AA6-8AEBFED0057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3302" y="3069240"/>
              <a:ext cx="122015" cy="170878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905628F5-E327-ED03-205E-EA0B17972B3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9701" y="3116580"/>
              <a:ext cx="123539" cy="123539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43781FD7-F08C-B47C-FAB2-CFCF0F9AF6D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2488" y="3116579"/>
              <a:ext cx="122015" cy="123539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4FED9D6-A6F5-2ACD-4F34-3D928683937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4315" y="3116580"/>
              <a:ext cx="125063" cy="123539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70EA7122-0C1C-B4F6-241C-6D832068683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2334" y="3116579"/>
              <a:ext cx="179927" cy="120491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582DFCF3-82D6-1E67-282A-8F5C5843471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1221" y="3116579"/>
              <a:ext cx="122015" cy="16478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3222C94-7F29-047B-360A-10A1940D88D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2192" y="3119627"/>
              <a:ext cx="103727" cy="120491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7A52F0D-B460-1D5F-A194-AF39D12A52B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90303" y="3116579"/>
              <a:ext cx="125063" cy="123539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48DCFF4-7E16-E50A-B2A8-C11443A90F5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96233" y="3116579"/>
              <a:ext cx="122015" cy="123539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785F15ED-C85E-B6A2-C27B-C9155784F74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37965" y="3116580"/>
              <a:ext cx="123539" cy="123634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A88DBDF-8A2E-FEB1-ECAC-3ECEB0F6BC7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5984" y="3070764"/>
              <a:ext cx="301942" cy="166306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78E635C8-9713-0AFC-FDBF-D4BA1C2D2D5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0882" y="3073812"/>
              <a:ext cx="121920" cy="166306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B5C611BC-2FDF-D26D-A6F1-D77F258BDD9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57281" y="3119627"/>
              <a:ext cx="103632" cy="120491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F8BBF780-1D4E-D09A-7D4C-98B4858187A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85392" y="3116579"/>
              <a:ext cx="125063" cy="123539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09975DFF-D8CB-0064-9374-E18AE1724B3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33315" y="3116579"/>
              <a:ext cx="181451" cy="120491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7C237065-00A4-A681-6271-6E1C46848BE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44077" y="3069240"/>
              <a:ext cx="773239" cy="462343"/>
            </a:xfrm>
            <a:prstGeom prst="rect">
              <a:avLst/>
            </a:prstGeom>
          </p:spPr>
        </p:pic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7AD0D4F8-B4BB-7069-E3DE-D571BF04D2B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73611" y="3116579"/>
              <a:ext cx="123539" cy="123539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3B8CAFDB-7B70-49D5-23E7-B0C08E705D73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0311" y="3385089"/>
              <a:ext cx="122015" cy="123634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3FFB8CC1-4066-75CC-C093-98F87AD1B53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62633" y="3388137"/>
              <a:ext cx="103631" cy="120586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189558E5-AF24-24CE-E189-488CBA536CC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5317" y="3385089"/>
              <a:ext cx="179927" cy="120586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E9507641-2D21-825A-60C6-72259F602DAE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60683" y="3385089"/>
              <a:ext cx="123539" cy="123634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C66F366C-C512-3934-B691-A75F7B6BF8A6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08606" y="3339369"/>
              <a:ext cx="178403" cy="212121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1DE923D-9857-039A-807E-9D09D1518E68}"/>
                </a:ext>
              </a:extLst>
            </p:cNvPr>
            <p:cNvSpPr/>
            <p:nvPr/>
          </p:nvSpPr>
          <p:spPr>
            <a:xfrm>
              <a:off x="2006822" y="3385089"/>
              <a:ext cx="125095" cy="123825"/>
            </a:xfrm>
            <a:custGeom>
              <a:avLst/>
              <a:gdLst/>
              <a:ahLst/>
              <a:cxnLst/>
              <a:rect l="l" t="t" r="r" b="b"/>
              <a:pathLst>
                <a:path w="125094" h="123825">
                  <a:moveTo>
                    <a:pt x="64103" y="123634"/>
                  </a:moveTo>
                  <a:lnTo>
                    <a:pt x="18288" y="105346"/>
                  </a:lnTo>
                  <a:lnTo>
                    <a:pt x="0" y="62579"/>
                  </a:lnTo>
                  <a:lnTo>
                    <a:pt x="1143" y="49434"/>
                  </a:lnTo>
                  <a:lnTo>
                    <a:pt x="27113" y="9041"/>
                  </a:lnTo>
                  <a:lnTo>
                    <a:pt x="61055" y="0"/>
                  </a:lnTo>
                  <a:lnTo>
                    <a:pt x="75057" y="906"/>
                  </a:lnTo>
                  <a:lnTo>
                    <a:pt x="87344" y="3821"/>
                  </a:lnTo>
                  <a:lnTo>
                    <a:pt x="97917" y="9041"/>
                  </a:lnTo>
                  <a:lnTo>
                    <a:pt x="106775" y="16859"/>
                  </a:lnTo>
                  <a:lnTo>
                    <a:pt x="113035" y="24479"/>
                  </a:lnTo>
                  <a:lnTo>
                    <a:pt x="54959" y="24479"/>
                  </a:lnTo>
                  <a:lnTo>
                    <a:pt x="47339" y="26003"/>
                  </a:lnTo>
                  <a:lnTo>
                    <a:pt x="41243" y="32099"/>
                  </a:lnTo>
                  <a:lnTo>
                    <a:pt x="38195" y="33623"/>
                  </a:lnTo>
                  <a:lnTo>
                    <a:pt x="33623" y="39719"/>
                  </a:lnTo>
                  <a:lnTo>
                    <a:pt x="30575" y="47339"/>
                  </a:lnTo>
                  <a:lnTo>
                    <a:pt x="123166" y="47339"/>
                  </a:lnTo>
                  <a:lnTo>
                    <a:pt x="123920" y="50077"/>
                  </a:lnTo>
                  <a:lnTo>
                    <a:pt x="124939" y="62579"/>
                  </a:lnTo>
                  <a:lnTo>
                    <a:pt x="125063" y="70199"/>
                  </a:lnTo>
                  <a:lnTo>
                    <a:pt x="28956" y="70199"/>
                  </a:lnTo>
                  <a:lnTo>
                    <a:pt x="30575" y="77819"/>
                  </a:lnTo>
                  <a:lnTo>
                    <a:pt x="35147" y="85534"/>
                  </a:lnTo>
                  <a:lnTo>
                    <a:pt x="39719" y="90106"/>
                  </a:lnTo>
                  <a:lnTo>
                    <a:pt x="45815" y="94678"/>
                  </a:lnTo>
                  <a:lnTo>
                    <a:pt x="53435" y="97726"/>
                  </a:lnTo>
                  <a:lnTo>
                    <a:pt x="115919" y="97726"/>
                  </a:lnTo>
                  <a:lnTo>
                    <a:pt x="111085" y="104036"/>
                  </a:lnTo>
                  <a:lnTo>
                    <a:pt x="72080" y="123110"/>
                  </a:lnTo>
                  <a:lnTo>
                    <a:pt x="64103" y="123634"/>
                  </a:lnTo>
                  <a:close/>
                </a:path>
                <a:path w="125094" h="123825">
                  <a:moveTo>
                    <a:pt x="123166" y="47339"/>
                  </a:moveTo>
                  <a:lnTo>
                    <a:pt x="94583" y="47339"/>
                  </a:lnTo>
                  <a:lnTo>
                    <a:pt x="93059" y="39719"/>
                  </a:lnTo>
                  <a:lnTo>
                    <a:pt x="88487" y="35147"/>
                  </a:lnTo>
                  <a:lnTo>
                    <a:pt x="82391" y="30575"/>
                  </a:lnTo>
                  <a:lnTo>
                    <a:pt x="77819" y="26003"/>
                  </a:lnTo>
                  <a:lnTo>
                    <a:pt x="70199" y="24479"/>
                  </a:lnTo>
                  <a:lnTo>
                    <a:pt x="113035" y="24479"/>
                  </a:lnTo>
                  <a:lnTo>
                    <a:pt x="114776" y="26598"/>
                  </a:lnTo>
                  <a:lnTo>
                    <a:pt x="120491" y="37623"/>
                  </a:lnTo>
                  <a:lnTo>
                    <a:pt x="123166" y="47339"/>
                  </a:lnTo>
                  <a:close/>
                </a:path>
                <a:path w="125094" h="123825">
                  <a:moveTo>
                    <a:pt x="115919" y="97726"/>
                  </a:moveTo>
                  <a:lnTo>
                    <a:pt x="62579" y="97726"/>
                  </a:lnTo>
                  <a:lnTo>
                    <a:pt x="71175" y="96893"/>
                  </a:lnTo>
                  <a:lnTo>
                    <a:pt x="78771" y="94488"/>
                  </a:lnTo>
                  <a:lnTo>
                    <a:pt x="85510" y="90654"/>
                  </a:lnTo>
                  <a:lnTo>
                    <a:pt x="91535" y="85534"/>
                  </a:lnTo>
                  <a:lnTo>
                    <a:pt x="115919" y="97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45CB1586-1494-A04B-A0F3-290613B7086A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81239" y="3116579"/>
              <a:ext cx="643699" cy="392144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53E894BE-52F8-165B-C7B7-139AAACA0326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11900" y="3342417"/>
              <a:ext cx="122015" cy="166306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526CA8BE-9057-17FE-DCA9-CC440E0CD0BA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58299" y="3388137"/>
              <a:ext cx="103727" cy="120586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F8A11D4C-8F8C-3294-009C-DD575CC3AF53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3362" y="3385089"/>
              <a:ext cx="82391" cy="123634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12E0687F-8950-63A5-5AF7-DB7AB82B7991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85565" y="3385089"/>
              <a:ext cx="120491" cy="123634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B8C6892B-334F-787A-05A5-CF3E0B0A8945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27393" y="3385089"/>
              <a:ext cx="122015" cy="123634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017B5B28-48E6-7D73-1548-773A9AB4DE1A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36276" y="3342417"/>
              <a:ext cx="122015" cy="166306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3FBFFB1F-AD7C-BA58-9DE8-7DAA0A4D9C9C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82675" y="3385089"/>
              <a:ext cx="123539" cy="123634"/>
            </a:xfrm>
            <a:prstGeom prst="rect">
              <a:avLst/>
            </a:prstGeom>
          </p:spPr>
        </p:pic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EB9441A8-EB32-9AA7-CB46-298D98567B0E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87082" y="3385089"/>
              <a:ext cx="294322" cy="123634"/>
            </a:xfrm>
            <a:prstGeom prst="rect">
              <a:avLst/>
            </a:prstGeom>
          </p:spPr>
        </p:pic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8AD132E1-FFBD-6F6D-2A6A-92F721D18FC0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05883" y="3388137"/>
              <a:ext cx="103632" cy="120586"/>
            </a:xfrm>
            <a:prstGeom prst="rect">
              <a:avLst/>
            </a:prstGeom>
          </p:spPr>
        </p:pic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FD32447E-54A4-7643-C7F8-BC27BCF587CC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8139" y="3340607"/>
              <a:ext cx="1131665" cy="474821"/>
            </a:xfrm>
            <a:prstGeom prst="rect">
              <a:avLst/>
            </a:prstGeom>
          </p:spPr>
        </p:pic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C37A6142-2961-44D7-0635-C3A9EA1E732A}"/>
                </a:ext>
              </a:extLst>
            </p:cNvPr>
            <p:cNvSpPr/>
            <p:nvPr/>
          </p:nvSpPr>
          <p:spPr>
            <a:xfrm>
              <a:off x="219456" y="3340607"/>
              <a:ext cx="4346575" cy="435609"/>
            </a:xfrm>
            <a:custGeom>
              <a:avLst/>
              <a:gdLst/>
              <a:ahLst/>
              <a:cxnLst/>
              <a:rect l="l" t="t" r="r" b="b"/>
              <a:pathLst>
                <a:path w="4346575" h="435610">
                  <a:moveTo>
                    <a:pt x="86956" y="271945"/>
                  </a:moveTo>
                  <a:lnTo>
                    <a:pt x="0" y="271945"/>
                  </a:lnTo>
                  <a:lnTo>
                    <a:pt x="0" y="302425"/>
                  </a:lnTo>
                  <a:lnTo>
                    <a:pt x="0" y="331635"/>
                  </a:lnTo>
                  <a:lnTo>
                    <a:pt x="0" y="360845"/>
                  </a:lnTo>
                  <a:lnTo>
                    <a:pt x="0" y="401485"/>
                  </a:lnTo>
                  <a:lnTo>
                    <a:pt x="0" y="431965"/>
                  </a:lnTo>
                  <a:lnTo>
                    <a:pt x="86956" y="431965"/>
                  </a:lnTo>
                  <a:lnTo>
                    <a:pt x="86956" y="401485"/>
                  </a:lnTo>
                  <a:lnTo>
                    <a:pt x="28956" y="401485"/>
                  </a:lnTo>
                  <a:lnTo>
                    <a:pt x="28956" y="360845"/>
                  </a:lnTo>
                  <a:lnTo>
                    <a:pt x="86956" y="360845"/>
                  </a:lnTo>
                  <a:lnTo>
                    <a:pt x="86956" y="331635"/>
                  </a:lnTo>
                  <a:lnTo>
                    <a:pt x="28956" y="331635"/>
                  </a:lnTo>
                  <a:lnTo>
                    <a:pt x="28956" y="302425"/>
                  </a:lnTo>
                  <a:lnTo>
                    <a:pt x="86956" y="302425"/>
                  </a:lnTo>
                  <a:lnTo>
                    <a:pt x="86956" y="271945"/>
                  </a:lnTo>
                  <a:close/>
                </a:path>
                <a:path w="4346575" h="435610">
                  <a:moveTo>
                    <a:pt x="186016" y="390906"/>
                  </a:moveTo>
                  <a:lnTo>
                    <a:pt x="155536" y="360426"/>
                  </a:lnTo>
                  <a:lnTo>
                    <a:pt x="144868" y="355854"/>
                  </a:lnTo>
                  <a:lnTo>
                    <a:pt x="140296" y="352806"/>
                  </a:lnTo>
                  <a:lnTo>
                    <a:pt x="137248" y="351282"/>
                  </a:lnTo>
                  <a:lnTo>
                    <a:pt x="135724" y="349758"/>
                  </a:lnTo>
                  <a:lnTo>
                    <a:pt x="135724" y="348234"/>
                  </a:lnTo>
                  <a:lnTo>
                    <a:pt x="134200" y="346710"/>
                  </a:lnTo>
                  <a:lnTo>
                    <a:pt x="134200" y="343662"/>
                  </a:lnTo>
                  <a:lnTo>
                    <a:pt x="138772" y="339001"/>
                  </a:lnTo>
                  <a:lnTo>
                    <a:pt x="141820" y="337477"/>
                  </a:lnTo>
                  <a:lnTo>
                    <a:pt x="150964" y="337477"/>
                  </a:lnTo>
                  <a:lnTo>
                    <a:pt x="158584" y="342138"/>
                  </a:lnTo>
                  <a:lnTo>
                    <a:pt x="166204" y="348234"/>
                  </a:lnTo>
                  <a:lnTo>
                    <a:pt x="184492" y="329857"/>
                  </a:lnTo>
                  <a:lnTo>
                    <a:pt x="173824" y="319189"/>
                  </a:lnTo>
                  <a:lnTo>
                    <a:pt x="166204" y="316141"/>
                  </a:lnTo>
                  <a:lnTo>
                    <a:pt x="160108" y="313093"/>
                  </a:lnTo>
                  <a:lnTo>
                    <a:pt x="152488" y="311569"/>
                  </a:lnTo>
                  <a:lnTo>
                    <a:pt x="144868" y="311569"/>
                  </a:lnTo>
                  <a:lnTo>
                    <a:pt x="109194" y="331774"/>
                  </a:lnTo>
                  <a:lnTo>
                    <a:pt x="106667" y="345186"/>
                  </a:lnTo>
                  <a:lnTo>
                    <a:pt x="108432" y="355193"/>
                  </a:lnTo>
                  <a:lnTo>
                    <a:pt x="113766" y="364617"/>
                  </a:lnTo>
                  <a:lnTo>
                    <a:pt x="122821" y="373481"/>
                  </a:lnTo>
                  <a:lnTo>
                    <a:pt x="135724" y="381762"/>
                  </a:lnTo>
                  <a:lnTo>
                    <a:pt x="154012" y="390906"/>
                  </a:lnTo>
                  <a:lnTo>
                    <a:pt x="158584" y="395478"/>
                  </a:lnTo>
                  <a:lnTo>
                    <a:pt x="158584" y="401574"/>
                  </a:lnTo>
                  <a:lnTo>
                    <a:pt x="157060" y="404622"/>
                  </a:lnTo>
                  <a:lnTo>
                    <a:pt x="154012" y="406146"/>
                  </a:lnTo>
                  <a:lnTo>
                    <a:pt x="152488" y="407670"/>
                  </a:lnTo>
                  <a:lnTo>
                    <a:pt x="149440" y="409194"/>
                  </a:lnTo>
                  <a:lnTo>
                    <a:pt x="141820" y="409194"/>
                  </a:lnTo>
                  <a:lnTo>
                    <a:pt x="137248" y="407670"/>
                  </a:lnTo>
                  <a:lnTo>
                    <a:pt x="132676" y="404622"/>
                  </a:lnTo>
                  <a:lnTo>
                    <a:pt x="128104" y="403098"/>
                  </a:lnTo>
                  <a:lnTo>
                    <a:pt x="120484" y="395478"/>
                  </a:lnTo>
                  <a:lnTo>
                    <a:pt x="102095" y="415391"/>
                  </a:lnTo>
                  <a:lnTo>
                    <a:pt x="110731" y="424268"/>
                  </a:lnTo>
                  <a:lnTo>
                    <a:pt x="120472" y="430441"/>
                  </a:lnTo>
                  <a:lnTo>
                    <a:pt x="131343" y="434035"/>
                  </a:lnTo>
                  <a:lnTo>
                    <a:pt x="143344" y="435203"/>
                  </a:lnTo>
                  <a:lnTo>
                    <a:pt x="152819" y="434606"/>
                  </a:lnTo>
                  <a:lnTo>
                    <a:pt x="185178" y="406019"/>
                  </a:lnTo>
                  <a:lnTo>
                    <a:pt x="186016" y="398526"/>
                  </a:lnTo>
                  <a:lnTo>
                    <a:pt x="186016" y="390906"/>
                  </a:lnTo>
                  <a:close/>
                </a:path>
                <a:path w="4346575" h="435610">
                  <a:moveTo>
                    <a:pt x="4346435" y="0"/>
                  </a:moveTo>
                  <a:lnTo>
                    <a:pt x="4315968" y="0"/>
                  </a:lnTo>
                  <a:lnTo>
                    <a:pt x="4315968" y="164592"/>
                  </a:lnTo>
                  <a:lnTo>
                    <a:pt x="4346435" y="164592"/>
                  </a:lnTo>
                  <a:lnTo>
                    <a:pt x="4346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F4D63D55-F4C1-42F1-2732-E9749247A27D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9148" y="3606355"/>
              <a:ext cx="1098041" cy="169449"/>
            </a:xfrm>
            <a:prstGeom prst="rect">
              <a:avLst/>
            </a:prstGeom>
          </p:spPr>
        </p:pic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38F2B321-9513-E843-343A-16E7B5EA8867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49581" y="3652170"/>
              <a:ext cx="122015" cy="123634"/>
            </a:xfrm>
            <a:prstGeom prst="rect">
              <a:avLst/>
            </a:prstGeom>
          </p:spPr>
        </p:pic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3185EFED-D47C-70C7-DFD7-58D945B6AC48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50844" y="3652170"/>
              <a:ext cx="253174" cy="123634"/>
            </a:xfrm>
            <a:prstGeom prst="rect">
              <a:avLst/>
            </a:prstGeom>
          </p:spPr>
        </p:pic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198C990-F761-EF1D-15E4-C0DDA3237A77}"/>
                </a:ext>
              </a:extLst>
            </p:cNvPr>
            <p:cNvSpPr/>
            <p:nvPr/>
          </p:nvSpPr>
          <p:spPr>
            <a:xfrm>
              <a:off x="3229356" y="3607307"/>
              <a:ext cx="30480" cy="166370"/>
            </a:xfrm>
            <a:custGeom>
              <a:avLst/>
              <a:gdLst/>
              <a:ahLst/>
              <a:cxnLst/>
              <a:rect l="l" t="t" r="r" b="b"/>
              <a:pathLst>
                <a:path w="30479" h="166370">
                  <a:moveTo>
                    <a:pt x="30479" y="166116"/>
                  </a:moveTo>
                  <a:lnTo>
                    <a:pt x="0" y="166116"/>
                  </a:lnTo>
                  <a:lnTo>
                    <a:pt x="0" y="0"/>
                  </a:lnTo>
                  <a:lnTo>
                    <a:pt x="30479" y="0"/>
                  </a:lnTo>
                  <a:lnTo>
                    <a:pt x="30479" y="166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BBA1743D-ABD1-B560-7D9E-EE657A8D286B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80314" y="3652170"/>
              <a:ext cx="436149" cy="123634"/>
            </a:xfrm>
            <a:prstGeom prst="rect">
              <a:avLst/>
            </a:prstGeom>
          </p:spPr>
        </p:pic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AF05D75-55AA-61B2-1F9C-299819888FFA}"/>
                </a:ext>
              </a:extLst>
            </p:cNvPr>
            <p:cNvSpPr/>
            <p:nvPr/>
          </p:nvSpPr>
          <p:spPr>
            <a:xfrm>
              <a:off x="3739324" y="374218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22955" y="33623"/>
                  </a:moveTo>
                  <a:lnTo>
                    <a:pt x="12287" y="33623"/>
                  </a:lnTo>
                  <a:lnTo>
                    <a:pt x="9239" y="32099"/>
                  </a:lnTo>
                  <a:lnTo>
                    <a:pt x="6095" y="29051"/>
                  </a:lnTo>
                  <a:lnTo>
                    <a:pt x="1523" y="26003"/>
                  </a:lnTo>
                  <a:lnTo>
                    <a:pt x="0" y="21431"/>
                  </a:lnTo>
                  <a:lnTo>
                    <a:pt x="0" y="12287"/>
                  </a:lnTo>
                  <a:lnTo>
                    <a:pt x="1523" y="7620"/>
                  </a:lnTo>
                  <a:lnTo>
                    <a:pt x="6095" y="4572"/>
                  </a:lnTo>
                  <a:lnTo>
                    <a:pt x="9239" y="1524"/>
                  </a:lnTo>
                  <a:lnTo>
                    <a:pt x="12287" y="0"/>
                  </a:lnTo>
                  <a:lnTo>
                    <a:pt x="18383" y="0"/>
                  </a:lnTo>
                  <a:lnTo>
                    <a:pt x="22955" y="0"/>
                  </a:lnTo>
                  <a:lnTo>
                    <a:pt x="26003" y="1524"/>
                  </a:lnTo>
                  <a:lnTo>
                    <a:pt x="29051" y="4572"/>
                  </a:lnTo>
                  <a:lnTo>
                    <a:pt x="33623" y="7620"/>
                  </a:lnTo>
                  <a:lnTo>
                    <a:pt x="35147" y="12287"/>
                  </a:lnTo>
                  <a:lnTo>
                    <a:pt x="35147" y="21431"/>
                  </a:lnTo>
                  <a:lnTo>
                    <a:pt x="33623" y="26003"/>
                  </a:lnTo>
                  <a:lnTo>
                    <a:pt x="29051" y="29051"/>
                  </a:lnTo>
                  <a:lnTo>
                    <a:pt x="26003" y="32099"/>
                  </a:lnTo>
                  <a:lnTo>
                    <a:pt x="22955" y="33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>
            <a:extLst>
              <a:ext uri="{FF2B5EF4-FFF2-40B4-BE49-F238E27FC236}">
                <a16:creationId xmlns:a16="http://schemas.microsoft.com/office/drawing/2014/main" id="{A939560A-B680-C901-7EB8-CFDBE37FDADD}"/>
              </a:ext>
            </a:extLst>
          </p:cNvPr>
          <p:cNvGrpSpPr/>
          <p:nvPr/>
        </p:nvGrpSpPr>
        <p:grpSpPr>
          <a:xfrm>
            <a:off x="4547795" y="1990289"/>
            <a:ext cx="290195" cy="193040"/>
            <a:chOff x="219456" y="2724340"/>
            <a:chExt cx="290195" cy="193040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F6C3AA31-8867-56E3-1B37-150E23F51DB1}"/>
                </a:ext>
              </a:extLst>
            </p:cNvPr>
            <p:cNvSpPr/>
            <p:nvPr/>
          </p:nvSpPr>
          <p:spPr>
            <a:xfrm>
              <a:off x="219456" y="2724911"/>
              <a:ext cx="36830" cy="192405"/>
            </a:xfrm>
            <a:custGeom>
              <a:avLst/>
              <a:gdLst/>
              <a:ahLst/>
              <a:cxnLst/>
              <a:rect l="l" t="t" r="r" b="b"/>
              <a:pathLst>
                <a:path w="36829" h="192405">
                  <a:moveTo>
                    <a:pt x="36575" y="192024"/>
                  </a:moveTo>
                  <a:lnTo>
                    <a:pt x="0" y="192024"/>
                  </a:lnTo>
                  <a:lnTo>
                    <a:pt x="0" y="0"/>
                  </a:lnTo>
                  <a:lnTo>
                    <a:pt x="36575" y="0"/>
                  </a:lnTo>
                  <a:lnTo>
                    <a:pt x="36575" y="19202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C38AA63E-FB3D-42D1-5DC6-65EE5D5D3530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83463" y="2724340"/>
              <a:ext cx="225742" cy="192309"/>
            </a:xfrm>
            <a:prstGeom prst="rect">
              <a:avLst/>
            </a:prstGeom>
          </p:spPr>
        </p:pic>
      </p:grpSp>
      <p:grpSp>
        <p:nvGrpSpPr>
          <p:cNvPr id="55" name="object 55">
            <a:extLst>
              <a:ext uri="{FF2B5EF4-FFF2-40B4-BE49-F238E27FC236}">
                <a16:creationId xmlns:a16="http://schemas.microsoft.com/office/drawing/2014/main" id="{51949476-F04F-1B78-2126-008723C25E6A}"/>
              </a:ext>
            </a:extLst>
          </p:cNvPr>
          <p:cNvGrpSpPr/>
          <p:nvPr/>
        </p:nvGrpSpPr>
        <p:grpSpPr>
          <a:xfrm>
            <a:off x="4866501" y="1985717"/>
            <a:ext cx="1323975" cy="201930"/>
            <a:chOff x="538162" y="2719768"/>
            <a:chExt cx="1323975" cy="201930"/>
          </a:xfrm>
        </p:grpSpPr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B18EE1DB-81DD-1DD2-8DE3-070900525348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8465" y="2719768"/>
              <a:ext cx="199834" cy="201453"/>
            </a:xfrm>
            <a:prstGeom prst="rect">
              <a:avLst/>
            </a:prstGeom>
          </p:spPr>
        </p:pic>
        <p:pic>
          <p:nvPicPr>
            <p:cNvPr id="57" name="object 57">
              <a:extLst>
                <a:ext uri="{FF2B5EF4-FFF2-40B4-BE49-F238E27FC236}">
                  <a16:creationId xmlns:a16="http://schemas.microsoft.com/office/drawing/2014/main" id="{C5E2E3C1-26A9-DE2F-28F6-4B1D7CFEFB6F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8162" y="2724340"/>
              <a:ext cx="114395" cy="192309"/>
            </a:xfrm>
            <a:prstGeom prst="rect">
              <a:avLst/>
            </a:prstGeom>
          </p:spPr>
        </p:pic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E837B565-41FC-79FC-91BD-9FC9660D6850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14876" y="2724340"/>
              <a:ext cx="434625" cy="192309"/>
            </a:xfrm>
            <a:prstGeom prst="rect">
              <a:avLst/>
            </a:prstGeom>
          </p:spPr>
        </p:pic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2DDC31D6-F80A-9960-0B09-19B0829BDA87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76933" y="2724340"/>
              <a:ext cx="154114" cy="192309"/>
            </a:xfrm>
            <a:prstGeom prst="rect">
              <a:avLst/>
            </a:prstGeom>
          </p:spPr>
        </p:pic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3478D40F-0B49-4DBA-123C-63FA07F4FB34}"/>
                </a:ext>
              </a:extLst>
            </p:cNvPr>
            <p:cNvSpPr/>
            <p:nvPr/>
          </p:nvSpPr>
          <p:spPr>
            <a:xfrm>
              <a:off x="1556956" y="2724340"/>
              <a:ext cx="305435" cy="197485"/>
            </a:xfrm>
            <a:custGeom>
              <a:avLst/>
              <a:gdLst/>
              <a:ahLst/>
              <a:cxnLst/>
              <a:rect l="l" t="t" r="r" b="b"/>
              <a:pathLst>
                <a:path w="305435" h="197485">
                  <a:moveTo>
                    <a:pt x="105244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33528" y="36830"/>
                  </a:lnTo>
                  <a:lnTo>
                    <a:pt x="33528" y="191770"/>
                  </a:lnTo>
                  <a:lnTo>
                    <a:pt x="70104" y="191770"/>
                  </a:lnTo>
                  <a:lnTo>
                    <a:pt x="70104" y="36830"/>
                  </a:lnTo>
                  <a:lnTo>
                    <a:pt x="105244" y="36830"/>
                  </a:lnTo>
                  <a:lnTo>
                    <a:pt x="105244" y="0"/>
                  </a:lnTo>
                  <a:close/>
                </a:path>
                <a:path w="305435" h="197485">
                  <a:moveTo>
                    <a:pt x="234873" y="0"/>
                  </a:moveTo>
                  <a:lnTo>
                    <a:pt x="131152" y="0"/>
                  </a:lnTo>
                  <a:lnTo>
                    <a:pt x="131152" y="36830"/>
                  </a:lnTo>
                  <a:lnTo>
                    <a:pt x="131152" y="69850"/>
                  </a:lnTo>
                  <a:lnTo>
                    <a:pt x="131152" y="106680"/>
                  </a:lnTo>
                  <a:lnTo>
                    <a:pt x="131152" y="157480"/>
                  </a:lnTo>
                  <a:lnTo>
                    <a:pt x="131152" y="191770"/>
                  </a:lnTo>
                  <a:lnTo>
                    <a:pt x="234873" y="191770"/>
                  </a:lnTo>
                  <a:lnTo>
                    <a:pt x="234873" y="157480"/>
                  </a:lnTo>
                  <a:lnTo>
                    <a:pt x="167728" y="157480"/>
                  </a:lnTo>
                  <a:lnTo>
                    <a:pt x="167728" y="106680"/>
                  </a:lnTo>
                  <a:lnTo>
                    <a:pt x="234873" y="106680"/>
                  </a:lnTo>
                  <a:lnTo>
                    <a:pt x="234873" y="69850"/>
                  </a:lnTo>
                  <a:lnTo>
                    <a:pt x="167728" y="69850"/>
                  </a:lnTo>
                  <a:lnTo>
                    <a:pt x="167728" y="36830"/>
                  </a:lnTo>
                  <a:lnTo>
                    <a:pt x="234873" y="36830"/>
                  </a:lnTo>
                  <a:lnTo>
                    <a:pt x="234873" y="0"/>
                  </a:lnTo>
                  <a:close/>
                </a:path>
                <a:path w="305435" h="197485">
                  <a:moveTo>
                    <a:pt x="304977" y="169354"/>
                  </a:moveTo>
                  <a:lnTo>
                    <a:pt x="303453" y="164782"/>
                  </a:lnTo>
                  <a:lnTo>
                    <a:pt x="295833" y="157162"/>
                  </a:lnTo>
                  <a:lnTo>
                    <a:pt x="291261" y="155638"/>
                  </a:lnTo>
                  <a:lnTo>
                    <a:pt x="279069" y="155638"/>
                  </a:lnTo>
                  <a:lnTo>
                    <a:pt x="274497" y="157162"/>
                  </a:lnTo>
                  <a:lnTo>
                    <a:pt x="271449" y="161734"/>
                  </a:lnTo>
                  <a:lnTo>
                    <a:pt x="266877" y="164782"/>
                  </a:lnTo>
                  <a:lnTo>
                    <a:pt x="265353" y="169354"/>
                  </a:lnTo>
                  <a:lnTo>
                    <a:pt x="265353" y="181648"/>
                  </a:lnTo>
                  <a:lnTo>
                    <a:pt x="266877" y="186220"/>
                  </a:lnTo>
                  <a:lnTo>
                    <a:pt x="274497" y="193840"/>
                  </a:lnTo>
                  <a:lnTo>
                    <a:pt x="279069" y="196888"/>
                  </a:lnTo>
                  <a:lnTo>
                    <a:pt x="291261" y="196888"/>
                  </a:lnTo>
                  <a:lnTo>
                    <a:pt x="300405" y="190792"/>
                  </a:lnTo>
                  <a:lnTo>
                    <a:pt x="303453" y="186220"/>
                  </a:lnTo>
                  <a:lnTo>
                    <a:pt x="304977" y="181648"/>
                  </a:lnTo>
                  <a:lnTo>
                    <a:pt x="304977" y="169354"/>
                  </a:lnTo>
                  <a:close/>
                </a:path>
                <a:path w="305435" h="197485">
                  <a:moveTo>
                    <a:pt x="304977" y="61061"/>
                  </a:moveTo>
                  <a:lnTo>
                    <a:pt x="303453" y="56489"/>
                  </a:lnTo>
                  <a:lnTo>
                    <a:pt x="295833" y="48869"/>
                  </a:lnTo>
                  <a:lnTo>
                    <a:pt x="291261" y="47345"/>
                  </a:lnTo>
                  <a:lnTo>
                    <a:pt x="279069" y="47345"/>
                  </a:lnTo>
                  <a:lnTo>
                    <a:pt x="274497" y="48869"/>
                  </a:lnTo>
                  <a:lnTo>
                    <a:pt x="271449" y="53441"/>
                  </a:lnTo>
                  <a:lnTo>
                    <a:pt x="266877" y="56489"/>
                  </a:lnTo>
                  <a:lnTo>
                    <a:pt x="265353" y="61061"/>
                  </a:lnTo>
                  <a:lnTo>
                    <a:pt x="265353" y="73253"/>
                  </a:lnTo>
                  <a:lnTo>
                    <a:pt x="266877" y="77825"/>
                  </a:lnTo>
                  <a:lnTo>
                    <a:pt x="274497" y="85445"/>
                  </a:lnTo>
                  <a:lnTo>
                    <a:pt x="279069" y="86969"/>
                  </a:lnTo>
                  <a:lnTo>
                    <a:pt x="291261" y="86969"/>
                  </a:lnTo>
                  <a:lnTo>
                    <a:pt x="295833" y="85445"/>
                  </a:lnTo>
                  <a:lnTo>
                    <a:pt x="300405" y="82397"/>
                  </a:lnTo>
                  <a:lnTo>
                    <a:pt x="303453" y="77825"/>
                  </a:lnTo>
                  <a:lnTo>
                    <a:pt x="304977" y="73253"/>
                  </a:lnTo>
                  <a:lnTo>
                    <a:pt x="304977" y="6106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>
            <a:extLst>
              <a:ext uri="{FF2B5EF4-FFF2-40B4-BE49-F238E27FC236}">
                <a16:creationId xmlns:a16="http://schemas.microsoft.com/office/drawing/2014/main" id="{56AEDBE4-8FE8-FD06-498C-5B31D1198772}"/>
              </a:ext>
            </a:extLst>
          </p:cNvPr>
          <p:cNvSpPr/>
          <p:nvPr/>
        </p:nvSpPr>
        <p:spPr>
          <a:xfrm>
            <a:off x="2331632" y="4145262"/>
            <a:ext cx="6800850" cy="1565910"/>
          </a:xfrm>
          <a:custGeom>
            <a:avLst/>
            <a:gdLst/>
            <a:ahLst/>
            <a:cxnLst/>
            <a:rect l="l" t="t" r="r" b="b"/>
            <a:pathLst>
              <a:path w="6800850" h="1565909">
                <a:moveTo>
                  <a:pt x="0" y="1565719"/>
                </a:moveTo>
                <a:lnTo>
                  <a:pt x="6800469" y="1565719"/>
                </a:lnTo>
                <a:lnTo>
                  <a:pt x="6800469" y="0"/>
                </a:lnTo>
                <a:lnTo>
                  <a:pt x="0" y="0"/>
                </a:lnTo>
                <a:lnTo>
                  <a:pt x="0" y="1565719"/>
                </a:lnTo>
                <a:close/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16765184-AE36-099B-ECF3-6F31E749AE1A}"/>
              </a:ext>
            </a:extLst>
          </p:cNvPr>
          <p:cNvSpPr/>
          <p:nvPr/>
        </p:nvSpPr>
        <p:spPr>
          <a:xfrm>
            <a:off x="2430788" y="4238327"/>
            <a:ext cx="657860" cy="169545"/>
          </a:xfrm>
          <a:custGeom>
            <a:avLst/>
            <a:gdLst/>
            <a:ahLst/>
            <a:cxnLst/>
            <a:rect l="l" t="t" r="r" b="b"/>
            <a:pathLst>
              <a:path w="657860" h="169545">
                <a:moveTo>
                  <a:pt x="102108" y="166408"/>
                </a:moveTo>
                <a:lnTo>
                  <a:pt x="65659" y="99250"/>
                </a:lnTo>
                <a:lnTo>
                  <a:pt x="64008" y="96202"/>
                </a:lnTo>
                <a:lnTo>
                  <a:pt x="71437" y="92722"/>
                </a:lnTo>
                <a:lnTo>
                  <a:pt x="77724" y="88950"/>
                </a:lnTo>
                <a:lnTo>
                  <a:pt x="94488" y="53441"/>
                </a:lnTo>
                <a:lnTo>
                  <a:pt x="94170" y="45961"/>
                </a:lnTo>
                <a:lnTo>
                  <a:pt x="93154" y="39344"/>
                </a:lnTo>
                <a:lnTo>
                  <a:pt x="92316" y="36677"/>
                </a:lnTo>
                <a:lnTo>
                  <a:pt x="91262" y="33286"/>
                </a:lnTo>
                <a:lnTo>
                  <a:pt x="65532" y="10820"/>
                </a:lnTo>
                <a:lnTo>
                  <a:pt x="65532" y="50393"/>
                </a:lnTo>
                <a:lnTo>
                  <a:pt x="65532" y="59537"/>
                </a:lnTo>
                <a:lnTo>
                  <a:pt x="64008" y="62585"/>
                </a:lnTo>
                <a:lnTo>
                  <a:pt x="59436" y="65633"/>
                </a:lnTo>
                <a:lnTo>
                  <a:pt x="56388" y="68681"/>
                </a:lnTo>
                <a:lnTo>
                  <a:pt x="50292" y="70205"/>
                </a:lnTo>
                <a:lnTo>
                  <a:pt x="30480" y="70205"/>
                </a:lnTo>
                <a:lnTo>
                  <a:pt x="30480" y="36677"/>
                </a:lnTo>
                <a:lnTo>
                  <a:pt x="47244" y="36677"/>
                </a:lnTo>
                <a:lnTo>
                  <a:pt x="51816" y="38201"/>
                </a:lnTo>
                <a:lnTo>
                  <a:pt x="54864" y="38201"/>
                </a:lnTo>
                <a:lnTo>
                  <a:pt x="60960" y="41249"/>
                </a:lnTo>
                <a:lnTo>
                  <a:pt x="65532" y="50393"/>
                </a:lnTo>
                <a:lnTo>
                  <a:pt x="65532" y="10820"/>
                </a:lnTo>
                <a:lnTo>
                  <a:pt x="63500" y="10198"/>
                </a:lnTo>
                <a:lnTo>
                  <a:pt x="55054" y="8763"/>
                </a:lnTo>
                <a:lnTo>
                  <a:pt x="44589" y="7912"/>
                </a:lnTo>
                <a:lnTo>
                  <a:pt x="32004" y="7620"/>
                </a:lnTo>
                <a:lnTo>
                  <a:pt x="0" y="7620"/>
                </a:lnTo>
                <a:lnTo>
                  <a:pt x="0" y="166408"/>
                </a:lnTo>
                <a:lnTo>
                  <a:pt x="30480" y="166408"/>
                </a:lnTo>
                <a:lnTo>
                  <a:pt x="30480" y="99250"/>
                </a:lnTo>
                <a:lnTo>
                  <a:pt x="33528" y="99250"/>
                </a:lnTo>
                <a:lnTo>
                  <a:pt x="68580" y="166408"/>
                </a:lnTo>
                <a:lnTo>
                  <a:pt x="102108" y="166408"/>
                </a:lnTo>
                <a:close/>
              </a:path>
              <a:path w="657860" h="169545">
                <a:moveTo>
                  <a:pt x="242506" y="109918"/>
                </a:moveTo>
                <a:lnTo>
                  <a:pt x="232130" y="73190"/>
                </a:lnTo>
                <a:lnTo>
                  <a:pt x="229489" y="70205"/>
                </a:lnTo>
                <a:lnTo>
                  <a:pt x="224116" y="64109"/>
                </a:lnTo>
                <a:lnTo>
                  <a:pt x="214617" y="56108"/>
                </a:lnTo>
                <a:lnTo>
                  <a:pt x="211924" y="54648"/>
                </a:lnTo>
                <a:lnTo>
                  <a:pt x="211924" y="93154"/>
                </a:lnTo>
                <a:lnTo>
                  <a:pt x="147916" y="93154"/>
                </a:lnTo>
                <a:lnTo>
                  <a:pt x="172300" y="70205"/>
                </a:lnTo>
                <a:lnTo>
                  <a:pt x="187540" y="70205"/>
                </a:lnTo>
                <a:lnTo>
                  <a:pt x="211924" y="93154"/>
                </a:lnTo>
                <a:lnTo>
                  <a:pt x="211924" y="54648"/>
                </a:lnTo>
                <a:lnTo>
                  <a:pt x="204114" y="50393"/>
                </a:lnTo>
                <a:lnTo>
                  <a:pt x="192189" y="46964"/>
                </a:lnTo>
                <a:lnTo>
                  <a:pt x="178396" y="45821"/>
                </a:lnTo>
                <a:lnTo>
                  <a:pt x="166154" y="46964"/>
                </a:lnTo>
                <a:lnTo>
                  <a:pt x="127723" y="72948"/>
                </a:lnTo>
                <a:lnTo>
                  <a:pt x="117436" y="108394"/>
                </a:lnTo>
                <a:lnTo>
                  <a:pt x="118579" y="120662"/>
                </a:lnTo>
                <a:lnTo>
                  <a:pt x="144564" y="159766"/>
                </a:lnTo>
                <a:lnTo>
                  <a:pt x="179920" y="169456"/>
                </a:lnTo>
                <a:lnTo>
                  <a:pt x="188772" y="169138"/>
                </a:lnTo>
                <a:lnTo>
                  <a:pt x="228422" y="149771"/>
                </a:lnTo>
                <a:lnTo>
                  <a:pt x="233260" y="143446"/>
                </a:lnTo>
                <a:lnTo>
                  <a:pt x="208876" y="132778"/>
                </a:lnTo>
                <a:lnTo>
                  <a:pt x="202857" y="137655"/>
                </a:lnTo>
                <a:lnTo>
                  <a:pt x="196113" y="140970"/>
                </a:lnTo>
                <a:lnTo>
                  <a:pt x="188518" y="142849"/>
                </a:lnTo>
                <a:lnTo>
                  <a:pt x="179920" y="143446"/>
                </a:lnTo>
                <a:lnTo>
                  <a:pt x="170776" y="143446"/>
                </a:lnTo>
                <a:lnTo>
                  <a:pt x="163156" y="141922"/>
                </a:lnTo>
                <a:lnTo>
                  <a:pt x="157060" y="135826"/>
                </a:lnTo>
                <a:lnTo>
                  <a:pt x="150964" y="131254"/>
                </a:lnTo>
                <a:lnTo>
                  <a:pt x="147916" y="125158"/>
                </a:lnTo>
                <a:lnTo>
                  <a:pt x="146392" y="116014"/>
                </a:lnTo>
                <a:lnTo>
                  <a:pt x="240982" y="116014"/>
                </a:lnTo>
                <a:lnTo>
                  <a:pt x="242506" y="109918"/>
                </a:lnTo>
                <a:close/>
              </a:path>
              <a:path w="657860" h="169545">
                <a:moveTo>
                  <a:pt x="311073" y="4572"/>
                </a:moveTo>
                <a:lnTo>
                  <a:pt x="301929" y="1524"/>
                </a:lnTo>
                <a:lnTo>
                  <a:pt x="295833" y="0"/>
                </a:lnTo>
                <a:lnTo>
                  <a:pt x="280593" y="0"/>
                </a:lnTo>
                <a:lnTo>
                  <a:pt x="274497" y="1524"/>
                </a:lnTo>
                <a:lnTo>
                  <a:pt x="269925" y="6096"/>
                </a:lnTo>
                <a:lnTo>
                  <a:pt x="265353" y="9144"/>
                </a:lnTo>
                <a:lnTo>
                  <a:pt x="262305" y="15341"/>
                </a:lnTo>
                <a:lnTo>
                  <a:pt x="262305" y="21437"/>
                </a:lnTo>
                <a:lnTo>
                  <a:pt x="261429" y="24866"/>
                </a:lnTo>
                <a:lnTo>
                  <a:pt x="260972" y="30581"/>
                </a:lnTo>
                <a:lnTo>
                  <a:pt x="260781" y="48869"/>
                </a:lnTo>
                <a:lnTo>
                  <a:pt x="250113" y="48869"/>
                </a:lnTo>
                <a:lnTo>
                  <a:pt x="250113" y="73253"/>
                </a:lnTo>
                <a:lnTo>
                  <a:pt x="260781" y="73253"/>
                </a:lnTo>
                <a:lnTo>
                  <a:pt x="260781" y="166408"/>
                </a:lnTo>
                <a:lnTo>
                  <a:pt x="289737" y="166408"/>
                </a:lnTo>
                <a:lnTo>
                  <a:pt x="289737" y="73253"/>
                </a:lnTo>
                <a:lnTo>
                  <a:pt x="309549" y="73253"/>
                </a:lnTo>
                <a:lnTo>
                  <a:pt x="309549" y="48869"/>
                </a:lnTo>
                <a:lnTo>
                  <a:pt x="289737" y="48869"/>
                </a:lnTo>
                <a:lnTo>
                  <a:pt x="291261" y="33629"/>
                </a:lnTo>
                <a:lnTo>
                  <a:pt x="291261" y="29057"/>
                </a:lnTo>
                <a:lnTo>
                  <a:pt x="295833" y="24485"/>
                </a:lnTo>
                <a:lnTo>
                  <a:pt x="301929" y="24485"/>
                </a:lnTo>
                <a:lnTo>
                  <a:pt x="311073" y="27533"/>
                </a:lnTo>
                <a:lnTo>
                  <a:pt x="311073" y="4572"/>
                </a:lnTo>
                <a:close/>
              </a:path>
              <a:path w="657860" h="169545">
                <a:moveTo>
                  <a:pt x="443763" y="109918"/>
                </a:moveTo>
                <a:lnTo>
                  <a:pt x="431774" y="70205"/>
                </a:lnTo>
                <a:lnTo>
                  <a:pt x="426999" y="64109"/>
                </a:lnTo>
                <a:lnTo>
                  <a:pt x="417283" y="56108"/>
                </a:lnTo>
                <a:lnTo>
                  <a:pt x="414807" y="54813"/>
                </a:lnTo>
                <a:lnTo>
                  <a:pt x="414807" y="93154"/>
                </a:lnTo>
                <a:lnTo>
                  <a:pt x="350710" y="93154"/>
                </a:lnTo>
                <a:lnTo>
                  <a:pt x="353758" y="85534"/>
                </a:lnTo>
                <a:lnTo>
                  <a:pt x="356806" y="80873"/>
                </a:lnTo>
                <a:lnTo>
                  <a:pt x="361378" y="77825"/>
                </a:lnTo>
                <a:lnTo>
                  <a:pt x="367474" y="73253"/>
                </a:lnTo>
                <a:lnTo>
                  <a:pt x="375183" y="70205"/>
                </a:lnTo>
                <a:lnTo>
                  <a:pt x="390423" y="70205"/>
                </a:lnTo>
                <a:lnTo>
                  <a:pt x="402615" y="76301"/>
                </a:lnTo>
                <a:lnTo>
                  <a:pt x="408711" y="80873"/>
                </a:lnTo>
                <a:lnTo>
                  <a:pt x="411759" y="87058"/>
                </a:lnTo>
                <a:lnTo>
                  <a:pt x="414807" y="93154"/>
                </a:lnTo>
                <a:lnTo>
                  <a:pt x="414807" y="54813"/>
                </a:lnTo>
                <a:lnTo>
                  <a:pt x="406425" y="50393"/>
                </a:lnTo>
                <a:lnTo>
                  <a:pt x="394423" y="46964"/>
                </a:lnTo>
                <a:lnTo>
                  <a:pt x="381279" y="45821"/>
                </a:lnTo>
                <a:lnTo>
                  <a:pt x="368985" y="46964"/>
                </a:lnTo>
                <a:lnTo>
                  <a:pt x="330517" y="72948"/>
                </a:lnTo>
                <a:lnTo>
                  <a:pt x="320230" y="108394"/>
                </a:lnTo>
                <a:lnTo>
                  <a:pt x="321373" y="120662"/>
                </a:lnTo>
                <a:lnTo>
                  <a:pt x="347345" y="159766"/>
                </a:lnTo>
                <a:lnTo>
                  <a:pt x="382803" y="169456"/>
                </a:lnTo>
                <a:lnTo>
                  <a:pt x="391642" y="169138"/>
                </a:lnTo>
                <a:lnTo>
                  <a:pt x="431292" y="149771"/>
                </a:lnTo>
                <a:lnTo>
                  <a:pt x="436143" y="143446"/>
                </a:lnTo>
                <a:lnTo>
                  <a:pt x="411759" y="132778"/>
                </a:lnTo>
                <a:lnTo>
                  <a:pt x="405523" y="137655"/>
                </a:lnTo>
                <a:lnTo>
                  <a:pt x="398424" y="140970"/>
                </a:lnTo>
                <a:lnTo>
                  <a:pt x="390753" y="142849"/>
                </a:lnTo>
                <a:lnTo>
                  <a:pt x="382803" y="143446"/>
                </a:lnTo>
                <a:lnTo>
                  <a:pt x="373659" y="143446"/>
                </a:lnTo>
                <a:lnTo>
                  <a:pt x="365950" y="141922"/>
                </a:lnTo>
                <a:lnTo>
                  <a:pt x="359854" y="135826"/>
                </a:lnTo>
                <a:lnTo>
                  <a:pt x="353758" y="131254"/>
                </a:lnTo>
                <a:lnTo>
                  <a:pt x="350710" y="125158"/>
                </a:lnTo>
                <a:lnTo>
                  <a:pt x="349186" y="116014"/>
                </a:lnTo>
                <a:lnTo>
                  <a:pt x="443763" y="116014"/>
                </a:lnTo>
                <a:lnTo>
                  <a:pt x="443763" y="109918"/>
                </a:lnTo>
                <a:close/>
              </a:path>
              <a:path w="657860" h="169545">
                <a:moveTo>
                  <a:pt x="524637" y="48869"/>
                </a:moveTo>
                <a:lnTo>
                  <a:pt x="515493" y="45821"/>
                </a:lnTo>
                <a:lnTo>
                  <a:pt x="506349" y="45821"/>
                </a:lnTo>
                <a:lnTo>
                  <a:pt x="501675" y="47345"/>
                </a:lnTo>
                <a:lnTo>
                  <a:pt x="492531" y="53441"/>
                </a:lnTo>
                <a:lnTo>
                  <a:pt x="489483" y="58013"/>
                </a:lnTo>
                <a:lnTo>
                  <a:pt x="486435" y="64109"/>
                </a:lnTo>
                <a:lnTo>
                  <a:pt x="486435" y="48869"/>
                </a:lnTo>
                <a:lnTo>
                  <a:pt x="460527" y="48869"/>
                </a:lnTo>
                <a:lnTo>
                  <a:pt x="460527" y="166408"/>
                </a:lnTo>
                <a:lnTo>
                  <a:pt x="491007" y="166408"/>
                </a:lnTo>
                <a:lnTo>
                  <a:pt x="491007" y="112966"/>
                </a:lnTo>
                <a:lnTo>
                  <a:pt x="491299" y="101511"/>
                </a:lnTo>
                <a:lnTo>
                  <a:pt x="501675" y="71729"/>
                </a:lnTo>
                <a:lnTo>
                  <a:pt x="512445" y="71729"/>
                </a:lnTo>
                <a:lnTo>
                  <a:pt x="515493" y="74777"/>
                </a:lnTo>
                <a:lnTo>
                  <a:pt x="524637" y="48869"/>
                </a:lnTo>
                <a:close/>
              </a:path>
              <a:path w="657860" h="169545">
                <a:moveTo>
                  <a:pt x="657313" y="109918"/>
                </a:moveTo>
                <a:lnTo>
                  <a:pt x="645325" y="70205"/>
                </a:lnTo>
                <a:lnTo>
                  <a:pt x="640549" y="64109"/>
                </a:lnTo>
                <a:lnTo>
                  <a:pt x="630783" y="56108"/>
                </a:lnTo>
                <a:lnTo>
                  <a:pt x="628256" y="54787"/>
                </a:lnTo>
                <a:lnTo>
                  <a:pt x="628256" y="93154"/>
                </a:lnTo>
                <a:lnTo>
                  <a:pt x="564248" y="93154"/>
                </a:lnTo>
                <a:lnTo>
                  <a:pt x="567296" y="85534"/>
                </a:lnTo>
                <a:lnTo>
                  <a:pt x="570344" y="80873"/>
                </a:lnTo>
                <a:lnTo>
                  <a:pt x="574916" y="77825"/>
                </a:lnTo>
                <a:lnTo>
                  <a:pt x="581012" y="73253"/>
                </a:lnTo>
                <a:lnTo>
                  <a:pt x="587108" y="70205"/>
                </a:lnTo>
                <a:lnTo>
                  <a:pt x="603872" y="70205"/>
                </a:lnTo>
                <a:lnTo>
                  <a:pt x="616064" y="76301"/>
                </a:lnTo>
                <a:lnTo>
                  <a:pt x="622160" y="80873"/>
                </a:lnTo>
                <a:lnTo>
                  <a:pt x="625208" y="87058"/>
                </a:lnTo>
                <a:lnTo>
                  <a:pt x="628256" y="93154"/>
                </a:lnTo>
                <a:lnTo>
                  <a:pt x="628256" y="54787"/>
                </a:lnTo>
                <a:lnTo>
                  <a:pt x="619887" y="50393"/>
                </a:lnTo>
                <a:lnTo>
                  <a:pt x="607885" y="46964"/>
                </a:lnTo>
                <a:lnTo>
                  <a:pt x="594728" y="45821"/>
                </a:lnTo>
                <a:lnTo>
                  <a:pt x="581825" y="46964"/>
                </a:lnTo>
                <a:lnTo>
                  <a:pt x="543420" y="72948"/>
                </a:lnTo>
                <a:lnTo>
                  <a:pt x="533768" y="108394"/>
                </a:lnTo>
                <a:lnTo>
                  <a:pt x="534898" y="120662"/>
                </a:lnTo>
                <a:lnTo>
                  <a:pt x="560247" y="159766"/>
                </a:lnTo>
                <a:lnTo>
                  <a:pt x="596252" y="169456"/>
                </a:lnTo>
                <a:lnTo>
                  <a:pt x="605091" y="169138"/>
                </a:lnTo>
                <a:lnTo>
                  <a:pt x="644829" y="149771"/>
                </a:lnTo>
                <a:lnTo>
                  <a:pt x="649693" y="143446"/>
                </a:lnTo>
                <a:lnTo>
                  <a:pt x="625208" y="132778"/>
                </a:lnTo>
                <a:lnTo>
                  <a:pt x="618337" y="137655"/>
                </a:lnTo>
                <a:lnTo>
                  <a:pt x="611301" y="140970"/>
                </a:lnTo>
                <a:lnTo>
                  <a:pt x="603999" y="142849"/>
                </a:lnTo>
                <a:lnTo>
                  <a:pt x="596252" y="143446"/>
                </a:lnTo>
                <a:lnTo>
                  <a:pt x="587108" y="143446"/>
                </a:lnTo>
                <a:lnTo>
                  <a:pt x="579488" y="141922"/>
                </a:lnTo>
                <a:lnTo>
                  <a:pt x="573392" y="135826"/>
                </a:lnTo>
                <a:lnTo>
                  <a:pt x="567296" y="131254"/>
                </a:lnTo>
                <a:lnTo>
                  <a:pt x="564248" y="125158"/>
                </a:lnTo>
                <a:lnTo>
                  <a:pt x="562724" y="116014"/>
                </a:lnTo>
                <a:lnTo>
                  <a:pt x="657313" y="116014"/>
                </a:lnTo>
                <a:lnTo>
                  <a:pt x="657313" y="109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>
            <a:extLst>
              <a:ext uri="{FF2B5EF4-FFF2-40B4-BE49-F238E27FC236}">
                <a16:creationId xmlns:a16="http://schemas.microsoft.com/office/drawing/2014/main" id="{75E0BA1C-4F21-3587-0059-5BA08A41E98F}"/>
              </a:ext>
            </a:extLst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112492" y="4284137"/>
            <a:ext cx="179927" cy="120586"/>
          </a:xfrm>
          <a:prstGeom prst="rect">
            <a:avLst/>
          </a:prstGeom>
        </p:spPr>
      </p:pic>
      <p:sp>
        <p:nvSpPr>
          <p:cNvPr id="65" name="object 65">
            <a:extLst>
              <a:ext uri="{FF2B5EF4-FFF2-40B4-BE49-F238E27FC236}">
                <a16:creationId xmlns:a16="http://schemas.microsoft.com/office/drawing/2014/main" id="{8B8085E7-EC41-DDFF-46DA-3FFDCB111586}"/>
              </a:ext>
            </a:extLst>
          </p:cNvPr>
          <p:cNvSpPr/>
          <p:nvPr/>
        </p:nvSpPr>
        <p:spPr>
          <a:xfrm>
            <a:off x="3323852" y="4331762"/>
            <a:ext cx="56515" cy="29209"/>
          </a:xfrm>
          <a:custGeom>
            <a:avLst/>
            <a:gdLst/>
            <a:ahLst/>
            <a:cxnLst/>
            <a:rect l="l" t="t" r="r" b="b"/>
            <a:pathLst>
              <a:path w="56515" h="29210">
                <a:moveTo>
                  <a:pt x="56387" y="28955"/>
                </a:moveTo>
                <a:lnTo>
                  <a:pt x="0" y="28955"/>
                </a:lnTo>
                <a:lnTo>
                  <a:pt x="0" y="0"/>
                </a:lnTo>
                <a:lnTo>
                  <a:pt x="56387" y="0"/>
                </a:lnTo>
                <a:lnTo>
                  <a:pt x="56387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>
            <a:extLst>
              <a:ext uri="{FF2B5EF4-FFF2-40B4-BE49-F238E27FC236}">
                <a16:creationId xmlns:a16="http://schemas.microsoft.com/office/drawing/2014/main" id="{A8F6FA74-128B-583D-5C6E-362338CC9149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405290" y="4284136"/>
            <a:ext cx="225742" cy="123634"/>
          </a:xfrm>
          <a:prstGeom prst="rect">
            <a:avLst/>
          </a:prstGeom>
        </p:spPr>
      </p:pic>
      <p:pic>
        <p:nvPicPr>
          <p:cNvPr id="67" name="object 67">
            <a:extLst>
              <a:ext uri="{FF2B5EF4-FFF2-40B4-BE49-F238E27FC236}">
                <a16:creationId xmlns:a16="http://schemas.microsoft.com/office/drawing/2014/main" id="{246E4A42-161B-CD99-CDA4-41F70F025CC9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742380" y="4284137"/>
            <a:ext cx="122015" cy="123634"/>
          </a:xfrm>
          <a:prstGeom prst="rect">
            <a:avLst/>
          </a:prstGeom>
        </p:spPr>
      </p:pic>
      <p:pic>
        <p:nvPicPr>
          <p:cNvPr id="68" name="object 68">
            <a:extLst>
              <a:ext uri="{FF2B5EF4-FFF2-40B4-BE49-F238E27FC236}">
                <a16:creationId xmlns:a16="http://schemas.microsoft.com/office/drawing/2014/main" id="{97815A46-AD49-CDD8-EABC-AEB69B486D9B}"/>
              </a:ext>
            </a:extLst>
          </p:cNvPr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750411" y="4284137"/>
            <a:ext cx="122015" cy="164782"/>
          </a:xfrm>
          <a:prstGeom prst="rect">
            <a:avLst/>
          </a:prstGeom>
        </p:spPr>
      </p:pic>
      <p:pic>
        <p:nvPicPr>
          <p:cNvPr id="69" name="object 69">
            <a:extLst>
              <a:ext uri="{FF2B5EF4-FFF2-40B4-BE49-F238E27FC236}">
                <a16:creationId xmlns:a16="http://schemas.microsoft.com/office/drawing/2014/main" id="{5BD40C97-D162-CDA8-8FDC-E1A8AF0FE345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902906" y="4287185"/>
            <a:ext cx="103727" cy="120586"/>
          </a:xfrm>
          <a:prstGeom prst="rect">
            <a:avLst/>
          </a:prstGeom>
        </p:spPr>
      </p:pic>
      <p:pic>
        <p:nvPicPr>
          <p:cNvPr id="70" name="object 70">
            <a:extLst>
              <a:ext uri="{FF2B5EF4-FFF2-40B4-BE49-F238E27FC236}">
                <a16:creationId xmlns:a16="http://schemas.microsoft.com/office/drawing/2014/main" id="{5CD5EEAD-426A-7BFE-E908-C87A0FB796B8}"/>
              </a:ext>
            </a:extLst>
          </p:cNvPr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5034065" y="4284137"/>
            <a:ext cx="123539" cy="123634"/>
          </a:xfrm>
          <a:prstGeom prst="rect">
            <a:avLst/>
          </a:prstGeom>
        </p:spPr>
      </p:pic>
      <p:pic>
        <p:nvPicPr>
          <p:cNvPr id="71" name="object 71">
            <a:extLst>
              <a:ext uri="{FF2B5EF4-FFF2-40B4-BE49-F238E27FC236}">
                <a16:creationId xmlns:a16="http://schemas.microsoft.com/office/drawing/2014/main" id="{14FBFC1C-4C22-D395-5A88-891A949CA01D}"/>
              </a:ext>
            </a:extLst>
          </p:cNvPr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356421" y="4242893"/>
            <a:ext cx="276034" cy="164877"/>
          </a:xfrm>
          <a:prstGeom prst="rect">
            <a:avLst/>
          </a:prstGeom>
        </p:spPr>
      </p:pic>
      <p:sp>
        <p:nvSpPr>
          <p:cNvPr id="72" name="object 72">
            <a:extLst>
              <a:ext uri="{FF2B5EF4-FFF2-40B4-BE49-F238E27FC236}">
                <a16:creationId xmlns:a16="http://schemas.microsoft.com/office/drawing/2014/main" id="{A172B108-F449-8A91-ABEC-A42D643AFF08}"/>
              </a:ext>
            </a:extLst>
          </p:cNvPr>
          <p:cNvSpPr/>
          <p:nvPr/>
        </p:nvSpPr>
        <p:spPr>
          <a:xfrm>
            <a:off x="6742184" y="4284136"/>
            <a:ext cx="739775" cy="165100"/>
          </a:xfrm>
          <a:custGeom>
            <a:avLst/>
            <a:gdLst/>
            <a:ahLst/>
            <a:cxnLst/>
            <a:rect l="l" t="t" r="r" b="b"/>
            <a:pathLst>
              <a:path w="739775" h="165100">
                <a:moveTo>
                  <a:pt x="122008" y="62585"/>
                </a:moveTo>
                <a:lnTo>
                  <a:pt x="120891" y="49428"/>
                </a:lnTo>
                <a:lnTo>
                  <a:pt x="117627" y="37388"/>
                </a:lnTo>
                <a:lnTo>
                  <a:pt x="112814" y="27444"/>
                </a:lnTo>
                <a:lnTo>
                  <a:pt x="112369" y="26504"/>
                </a:lnTo>
                <a:lnTo>
                  <a:pt x="105244" y="16776"/>
                </a:lnTo>
                <a:lnTo>
                  <a:pt x="103466" y="15252"/>
                </a:lnTo>
                <a:lnTo>
                  <a:pt x="96913" y="9652"/>
                </a:lnTo>
                <a:lnTo>
                  <a:pt x="91528" y="6578"/>
                </a:lnTo>
                <a:lnTo>
                  <a:pt x="91528" y="61061"/>
                </a:lnTo>
                <a:lnTo>
                  <a:pt x="90957" y="68757"/>
                </a:lnTo>
                <a:lnTo>
                  <a:pt x="68668" y="96113"/>
                </a:lnTo>
                <a:lnTo>
                  <a:pt x="50380" y="96113"/>
                </a:lnTo>
                <a:lnTo>
                  <a:pt x="27520" y="61061"/>
                </a:lnTo>
                <a:lnTo>
                  <a:pt x="28092" y="54254"/>
                </a:lnTo>
                <a:lnTo>
                  <a:pt x="50380" y="27444"/>
                </a:lnTo>
                <a:lnTo>
                  <a:pt x="68668" y="27444"/>
                </a:lnTo>
                <a:lnTo>
                  <a:pt x="91528" y="61061"/>
                </a:lnTo>
                <a:lnTo>
                  <a:pt x="91528" y="6578"/>
                </a:lnTo>
                <a:lnTo>
                  <a:pt x="87718" y="4394"/>
                </a:lnTo>
                <a:lnTo>
                  <a:pt x="77381" y="1130"/>
                </a:lnTo>
                <a:lnTo>
                  <a:pt x="65620" y="12"/>
                </a:lnTo>
                <a:lnTo>
                  <a:pt x="59524" y="12"/>
                </a:lnTo>
                <a:lnTo>
                  <a:pt x="51904" y="1536"/>
                </a:lnTo>
                <a:lnTo>
                  <a:pt x="45808" y="4584"/>
                </a:lnTo>
                <a:lnTo>
                  <a:pt x="39712" y="6108"/>
                </a:lnTo>
                <a:lnTo>
                  <a:pt x="33616" y="10680"/>
                </a:lnTo>
                <a:lnTo>
                  <a:pt x="29044" y="15252"/>
                </a:lnTo>
                <a:lnTo>
                  <a:pt x="29044" y="3060"/>
                </a:lnTo>
                <a:lnTo>
                  <a:pt x="0" y="3060"/>
                </a:lnTo>
                <a:lnTo>
                  <a:pt x="0" y="164795"/>
                </a:lnTo>
                <a:lnTo>
                  <a:pt x="29044" y="164795"/>
                </a:lnTo>
                <a:lnTo>
                  <a:pt x="29044" y="108305"/>
                </a:lnTo>
                <a:lnTo>
                  <a:pt x="35140" y="114503"/>
                </a:lnTo>
                <a:lnTo>
                  <a:pt x="41236" y="117551"/>
                </a:lnTo>
                <a:lnTo>
                  <a:pt x="45808" y="120599"/>
                </a:lnTo>
                <a:lnTo>
                  <a:pt x="58000" y="123647"/>
                </a:lnTo>
                <a:lnTo>
                  <a:pt x="65620" y="123647"/>
                </a:lnTo>
                <a:lnTo>
                  <a:pt x="76746" y="122516"/>
                </a:lnTo>
                <a:lnTo>
                  <a:pt x="87147" y="119253"/>
                </a:lnTo>
                <a:lnTo>
                  <a:pt x="96697" y="113957"/>
                </a:lnTo>
                <a:lnTo>
                  <a:pt x="103428" y="108305"/>
                </a:lnTo>
                <a:lnTo>
                  <a:pt x="105244" y="106781"/>
                </a:lnTo>
                <a:lnTo>
                  <a:pt x="112369" y="97091"/>
                </a:lnTo>
                <a:lnTo>
                  <a:pt x="112839" y="96113"/>
                </a:lnTo>
                <a:lnTo>
                  <a:pt x="117627" y="86398"/>
                </a:lnTo>
                <a:lnTo>
                  <a:pt x="120891" y="74853"/>
                </a:lnTo>
                <a:lnTo>
                  <a:pt x="122008" y="62585"/>
                </a:lnTo>
                <a:close/>
              </a:path>
              <a:path w="739775" h="165100">
                <a:moveTo>
                  <a:pt x="202882" y="3060"/>
                </a:moveTo>
                <a:lnTo>
                  <a:pt x="193738" y="12"/>
                </a:lnTo>
                <a:lnTo>
                  <a:pt x="184594" y="12"/>
                </a:lnTo>
                <a:lnTo>
                  <a:pt x="180022" y="1536"/>
                </a:lnTo>
                <a:lnTo>
                  <a:pt x="170878" y="7632"/>
                </a:lnTo>
                <a:lnTo>
                  <a:pt x="167830" y="12204"/>
                </a:lnTo>
                <a:lnTo>
                  <a:pt x="164782" y="18300"/>
                </a:lnTo>
                <a:lnTo>
                  <a:pt x="164782" y="3060"/>
                </a:lnTo>
                <a:lnTo>
                  <a:pt x="138874" y="3060"/>
                </a:lnTo>
                <a:lnTo>
                  <a:pt x="138874" y="120599"/>
                </a:lnTo>
                <a:lnTo>
                  <a:pt x="169354" y="120599"/>
                </a:lnTo>
                <a:lnTo>
                  <a:pt x="169354" y="73253"/>
                </a:lnTo>
                <a:lnTo>
                  <a:pt x="167830" y="67157"/>
                </a:lnTo>
                <a:lnTo>
                  <a:pt x="168135" y="55702"/>
                </a:lnTo>
                <a:lnTo>
                  <a:pt x="180022" y="25920"/>
                </a:lnTo>
                <a:lnTo>
                  <a:pt x="189166" y="25920"/>
                </a:lnTo>
                <a:lnTo>
                  <a:pt x="193738" y="28968"/>
                </a:lnTo>
                <a:lnTo>
                  <a:pt x="202882" y="3060"/>
                </a:lnTo>
                <a:close/>
              </a:path>
              <a:path w="739775" h="165100">
                <a:moveTo>
                  <a:pt x="337083" y="64109"/>
                </a:moveTo>
                <a:lnTo>
                  <a:pt x="335940" y="50736"/>
                </a:lnTo>
                <a:lnTo>
                  <a:pt x="335000" y="47345"/>
                </a:lnTo>
                <a:lnTo>
                  <a:pt x="332511" y="38341"/>
                </a:lnTo>
                <a:lnTo>
                  <a:pt x="306603" y="8458"/>
                </a:lnTo>
                <a:lnTo>
                  <a:pt x="306603" y="47345"/>
                </a:lnTo>
                <a:lnTo>
                  <a:pt x="242506" y="47345"/>
                </a:lnTo>
                <a:lnTo>
                  <a:pt x="266979" y="24396"/>
                </a:lnTo>
                <a:lnTo>
                  <a:pt x="283743" y="24396"/>
                </a:lnTo>
                <a:lnTo>
                  <a:pt x="295935" y="30492"/>
                </a:lnTo>
                <a:lnTo>
                  <a:pt x="300507" y="35064"/>
                </a:lnTo>
                <a:lnTo>
                  <a:pt x="305079" y="41249"/>
                </a:lnTo>
                <a:lnTo>
                  <a:pt x="306603" y="47345"/>
                </a:lnTo>
                <a:lnTo>
                  <a:pt x="306603" y="8458"/>
                </a:lnTo>
                <a:lnTo>
                  <a:pt x="299554" y="4584"/>
                </a:lnTo>
                <a:lnTo>
                  <a:pt x="287718" y="1155"/>
                </a:lnTo>
                <a:lnTo>
                  <a:pt x="274599" y="12"/>
                </a:lnTo>
                <a:lnTo>
                  <a:pt x="261632" y="1155"/>
                </a:lnTo>
                <a:lnTo>
                  <a:pt x="222542" y="27139"/>
                </a:lnTo>
                <a:lnTo>
                  <a:pt x="213550" y="62585"/>
                </a:lnTo>
                <a:lnTo>
                  <a:pt x="214452" y="74853"/>
                </a:lnTo>
                <a:lnTo>
                  <a:pt x="240030" y="113957"/>
                </a:lnTo>
                <a:lnTo>
                  <a:pt x="276123" y="123647"/>
                </a:lnTo>
                <a:lnTo>
                  <a:pt x="284746" y="123329"/>
                </a:lnTo>
                <a:lnTo>
                  <a:pt x="324612" y="103962"/>
                </a:lnTo>
                <a:lnTo>
                  <a:pt x="329463" y="97637"/>
                </a:lnTo>
                <a:lnTo>
                  <a:pt x="303555" y="86969"/>
                </a:lnTo>
                <a:lnTo>
                  <a:pt x="297561" y="91846"/>
                </a:lnTo>
                <a:lnTo>
                  <a:pt x="290982" y="95161"/>
                </a:lnTo>
                <a:lnTo>
                  <a:pt x="283845" y="97040"/>
                </a:lnTo>
                <a:lnTo>
                  <a:pt x="276123" y="97637"/>
                </a:lnTo>
                <a:lnTo>
                  <a:pt x="265455" y="97637"/>
                </a:lnTo>
                <a:lnTo>
                  <a:pt x="259270" y="96113"/>
                </a:lnTo>
                <a:lnTo>
                  <a:pt x="253174" y="90017"/>
                </a:lnTo>
                <a:lnTo>
                  <a:pt x="247078" y="85445"/>
                </a:lnTo>
                <a:lnTo>
                  <a:pt x="242506" y="79349"/>
                </a:lnTo>
                <a:lnTo>
                  <a:pt x="240982" y="70205"/>
                </a:lnTo>
                <a:lnTo>
                  <a:pt x="337083" y="70205"/>
                </a:lnTo>
                <a:lnTo>
                  <a:pt x="337083" y="64109"/>
                </a:lnTo>
                <a:close/>
              </a:path>
              <a:path w="739775" h="165100">
                <a:moveTo>
                  <a:pt x="434721" y="79349"/>
                </a:moveTo>
                <a:lnTo>
                  <a:pt x="433197" y="71729"/>
                </a:lnTo>
                <a:lnTo>
                  <a:pt x="428625" y="67157"/>
                </a:lnTo>
                <a:lnTo>
                  <a:pt x="424624" y="62585"/>
                </a:lnTo>
                <a:lnTo>
                  <a:pt x="419481" y="58013"/>
                </a:lnTo>
                <a:lnTo>
                  <a:pt x="413194" y="53441"/>
                </a:lnTo>
                <a:lnTo>
                  <a:pt x="405765" y="48869"/>
                </a:lnTo>
                <a:lnTo>
                  <a:pt x="393471" y="44297"/>
                </a:lnTo>
                <a:lnTo>
                  <a:pt x="388899" y="41249"/>
                </a:lnTo>
                <a:lnTo>
                  <a:pt x="385851" y="39725"/>
                </a:lnTo>
                <a:lnTo>
                  <a:pt x="385851" y="38201"/>
                </a:lnTo>
                <a:lnTo>
                  <a:pt x="382803" y="35052"/>
                </a:lnTo>
                <a:lnTo>
                  <a:pt x="382803" y="32004"/>
                </a:lnTo>
                <a:lnTo>
                  <a:pt x="385851" y="28956"/>
                </a:lnTo>
                <a:lnTo>
                  <a:pt x="388899" y="27432"/>
                </a:lnTo>
                <a:lnTo>
                  <a:pt x="390423" y="25908"/>
                </a:lnTo>
                <a:lnTo>
                  <a:pt x="399669" y="25908"/>
                </a:lnTo>
                <a:lnTo>
                  <a:pt x="407289" y="30480"/>
                </a:lnTo>
                <a:lnTo>
                  <a:pt x="414909" y="38201"/>
                </a:lnTo>
                <a:lnTo>
                  <a:pt x="433197" y="19812"/>
                </a:lnTo>
                <a:lnTo>
                  <a:pt x="401193" y="0"/>
                </a:lnTo>
                <a:lnTo>
                  <a:pt x="393471" y="0"/>
                </a:lnTo>
                <a:lnTo>
                  <a:pt x="358419" y="20764"/>
                </a:lnTo>
                <a:lnTo>
                  <a:pt x="355371" y="33528"/>
                </a:lnTo>
                <a:lnTo>
                  <a:pt x="357111" y="44234"/>
                </a:lnTo>
                <a:lnTo>
                  <a:pt x="362419" y="53619"/>
                </a:lnTo>
                <a:lnTo>
                  <a:pt x="371449" y="62128"/>
                </a:lnTo>
                <a:lnTo>
                  <a:pt x="384327" y="70205"/>
                </a:lnTo>
                <a:lnTo>
                  <a:pt x="402717" y="79349"/>
                </a:lnTo>
                <a:lnTo>
                  <a:pt x="407289" y="83921"/>
                </a:lnTo>
                <a:lnTo>
                  <a:pt x="407289" y="90017"/>
                </a:lnTo>
                <a:lnTo>
                  <a:pt x="405765" y="93065"/>
                </a:lnTo>
                <a:lnTo>
                  <a:pt x="404241" y="94589"/>
                </a:lnTo>
                <a:lnTo>
                  <a:pt x="398145" y="97637"/>
                </a:lnTo>
                <a:lnTo>
                  <a:pt x="390423" y="97637"/>
                </a:lnTo>
                <a:lnTo>
                  <a:pt x="385851" y="96113"/>
                </a:lnTo>
                <a:lnTo>
                  <a:pt x="381279" y="93065"/>
                </a:lnTo>
                <a:lnTo>
                  <a:pt x="376707" y="91541"/>
                </a:lnTo>
                <a:lnTo>
                  <a:pt x="369087" y="83921"/>
                </a:lnTo>
                <a:lnTo>
                  <a:pt x="350799" y="103733"/>
                </a:lnTo>
                <a:lnTo>
                  <a:pt x="359371" y="112674"/>
                </a:lnTo>
                <a:lnTo>
                  <a:pt x="369087" y="118872"/>
                </a:lnTo>
                <a:lnTo>
                  <a:pt x="379945" y="122466"/>
                </a:lnTo>
                <a:lnTo>
                  <a:pt x="391947" y="123634"/>
                </a:lnTo>
                <a:lnTo>
                  <a:pt x="401713" y="123050"/>
                </a:lnTo>
                <a:lnTo>
                  <a:pt x="434124" y="94665"/>
                </a:lnTo>
                <a:lnTo>
                  <a:pt x="434721" y="86969"/>
                </a:lnTo>
                <a:lnTo>
                  <a:pt x="434721" y="79349"/>
                </a:lnTo>
                <a:close/>
              </a:path>
              <a:path w="739775" h="165100">
                <a:moveTo>
                  <a:pt x="533869" y="79349"/>
                </a:moveTo>
                <a:lnTo>
                  <a:pt x="530821" y="71729"/>
                </a:lnTo>
                <a:lnTo>
                  <a:pt x="526161" y="67157"/>
                </a:lnTo>
                <a:lnTo>
                  <a:pt x="522795" y="62585"/>
                </a:lnTo>
                <a:lnTo>
                  <a:pt x="517588" y="58013"/>
                </a:lnTo>
                <a:lnTo>
                  <a:pt x="510933" y="53441"/>
                </a:lnTo>
                <a:lnTo>
                  <a:pt x="503301" y="48869"/>
                </a:lnTo>
                <a:lnTo>
                  <a:pt x="492633" y="44297"/>
                </a:lnTo>
                <a:lnTo>
                  <a:pt x="488061" y="41249"/>
                </a:lnTo>
                <a:lnTo>
                  <a:pt x="485013" y="39725"/>
                </a:lnTo>
                <a:lnTo>
                  <a:pt x="481965" y="36576"/>
                </a:lnTo>
                <a:lnTo>
                  <a:pt x="481965" y="30480"/>
                </a:lnTo>
                <a:lnTo>
                  <a:pt x="485013" y="28956"/>
                </a:lnTo>
                <a:lnTo>
                  <a:pt x="486537" y="27432"/>
                </a:lnTo>
                <a:lnTo>
                  <a:pt x="489585" y="25908"/>
                </a:lnTo>
                <a:lnTo>
                  <a:pt x="498729" y="25908"/>
                </a:lnTo>
                <a:lnTo>
                  <a:pt x="504825" y="30480"/>
                </a:lnTo>
                <a:lnTo>
                  <a:pt x="512445" y="38201"/>
                </a:lnTo>
                <a:lnTo>
                  <a:pt x="530821" y="19812"/>
                </a:lnTo>
                <a:lnTo>
                  <a:pt x="500253" y="0"/>
                </a:lnTo>
                <a:lnTo>
                  <a:pt x="492633" y="0"/>
                </a:lnTo>
                <a:lnTo>
                  <a:pt x="457009" y="20764"/>
                </a:lnTo>
                <a:lnTo>
                  <a:pt x="454533" y="33528"/>
                </a:lnTo>
                <a:lnTo>
                  <a:pt x="456247" y="44234"/>
                </a:lnTo>
                <a:lnTo>
                  <a:pt x="461391" y="53619"/>
                </a:lnTo>
                <a:lnTo>
                  <a:pt x="469963" y="62128"/>
                </a:lnTo>
                <a:lnTo>
                  <a:pt x="481965" y="70205"/>
                </a:lnTo>
                <a:lnTo>
                  <a:pt x="492633" y="74777"/>
                </a:lnTo>
                <a:lnTo>
                  <a:pt x="500253" y="79349"/>
                </a:lnTo>
                <a:lnTo>
                  <a:pt x="504825" y="83921"/>
                </a:lnTo>
                <a:lnTo>
                  <a:pt x="504825" y="90017"/>
                </a:lnTo>
                <a:lnTo>
                  <a:pt x="503301" y="93065"/>
                </a:lnTo>
                <a:lnTo>
                  <a:pt x="501777" y="94589"/>
                </a:lnTo>
                <a:lnTo>
                  <a:pt x="495681" y="97637"/>
                </a:lnTo>
                <a:lnTo>
                  <a:pt x="488061" y="97637"/>
                </a:lnTo>
                <a:lnTo>
                  <a:pt x="485013" y="96113"/>
                </a:lnTo>
                <a:lnTo>
                  <a:pt x="480441" y="93065"/>
                </a:lnTo>
                <a:lnTo>
                  <a:pt x="475869" y="91541"/>
                </a:lnTo>
                <a:lnTo>
                  <a:pt x="471297" y="88493"/>
                </a:lnTo>
                <a:lnTo>
                  <a:pt x="468249" y="83921"/>
                </a:lnTo>
                <a:lnTo>
                  <a:pt x="449961" y="103733"/>
                </a:lnTo>
                <a:lnTo>
                  <a:pt x="457669" y="112674"/>
                </a:lnTo>
                <a:lnTo>
                  <a:pt x="467106" y="118872"/>
                </a:lnTo>
                <a:lnTo>
                  <a:pt x="478243" y="122466"/>
                </a:lnTo>
                <a:lnTo>
                  <a:pt x="491109" y="123634"/>
                </a:lnTo>
                <a:lnTo>
                  <a:pt x="499935" y="123050"/>
                </a:lnTo>
                <a:lnTo>
                  <a:pt x="533031" y="94665"/>
                </a:lnTo>
                <a:lnTo>
                  <a:pt x="533869" y="86969"/>
                </a:lnTo>
                <a:lnTo>
                  <a:pt x="533869" y="79349"/>
                </a:lnTo>
                <a:close/>
              </a:path>
              <a:path w="739775" h="165100">
                <a:moveTo>
                  <a:pt x="674179" y="3060"/>
                </a:moveTo>
                <a:lnTo>
                  <a:pt x="646645" y="3060"/>
                </a:lnTo>
                <a:lnTo>
                  <a:pt x="646645" y="61061"/>
                </a:lnTo>
                <a:lnTo>
                  <a:pt x="645833" y="68757"/>
                </a:lnTo>
                <a:lnTo>
                  <a:pt x="622261" y="96113"/>
                </a:lnTo>
                <a:lnTo>
                  <a:pt x="603973" y="96113"/>
                </a:lnTo>
                <a:lnTo>
                  <a:pt x="581113" y="61061"/>
                </a:lnTo>
                <a:lnTo>
                  <a:pt x="581685" y="54254"/>
                </a:lnTo>
                <a:lnTo>
                  <a:pt x="603973" y="27444"/>
                </a:lnTo>
                <a:lnTo>
                  <a:pt x="622261" y="27444"/>
                </a:lnTo>
                <a:lnTo>
                  <a:pt x="646645" y="61061"/>
                </a:lnTo>
                <a:lnTo>
                  <a:pt x="646645" y="3060"/>
                </a:lnTo>
                <a:lnTo>
                  <a:pt x="645121" y="3060"/>
                </a:lnTo>
                <a:lnTo>
                  <a:pt x="645121" y="15252"/>
                </a:lnTo>
                <a:lnTo>
                  <a:pt x="632929" y="6108"/>
                </a:lnTo>
                <a:lnTo>
                  <a:pt x="626833" y="4584"/>
                </a:lnTo>
                <a:lnTo>
                  <a:pt x="620737" y="1536"/>
                </a:lnTo>
                <a:lnTo>
                  <a:pt x="614641" y="12"/>
                </a:lnTo>
                <a:lnTo>
                  <a:pt x="607021" y="12"/>
                </a:lnTo>
                <a:lnTo>
                  <a:pt x="595896" y="1130"/>
                </a:lnTo>
                <a:lnTo>
                  <a:pt x="560514" y="26504"/>
                </a:lnTo>
                <a:lnTo>
                  <a:pt x="552157" y="62585"/>
                </a:lnTo>
                <a:lnTo>
                  <a:pt x="553275" y="74853"/>
                </a:lnTo>
                <a:lnTo>
                  <a:pt x="577469" y="113957"/>
                </a:lnTo>
                <a:lnTo>
                  <a:pt x="608545" y="123647"/>
                </a:lnTo>
                <a:lnTo>
                  <a:pt x="614641" y="123647"/>
                </a:lnTo>
                <a:lnTo>
                  <a:pt x="626833" y="120599"/>
                </a:lnTo>
                <a:lnTo>
                  <a:pt x="639025" y="114503"/>
                </a:lnTo>
                <a:lnTo>
                  <a:pt x="645121" y="108305"/>
                </a:lnTo>
                <a:lnTo>
                  <a:pt x="645121" y="120599"/>
                </a:lnTo>
                <a:lnTo>
                  <a:pt x="674179" y="120599"/>
                </a:lnTo>
                <a:lnTo>
                  <a:pt x="674179" y="108305"/>
                </a:lnTo>
                <a:lnTo>
                  <a:pt x="674179" y="96113"/>
                </a:lnTo>
                <a:lnTo>
                  <a:pt x="674179" y="27444"/>
                </a:lnTo>
                <a:lnTo>
                  <a:pt x="674179" y="15252"/>
                </a:lnTo>
                <a:lnTo>
                  <a:pt x="674179" y="3060"/>
                </a:lnTo>
                <a:close/>
              </a:path>
              <a:path w="739775" h="165100">
                <a:moveTo>
                  <a:pt x="739711" y="100685"/>
                </a:moveTo>
                <a:lnTo>
                  <a:pt x="718375" y="91541"/>
                </a:lnTo>
                <a:lnTo>
                  <a:pt x="697039" y="140411"/>
                </a:lnTo>
                <a:lnTo>
                  <a:pt x="712266" y="146507"/>
                </a:lnTo>
                <a:lnTo>
                  <a:pt x="739711" y="100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>
            <a:extLst>
              <a:ext uri="{FF2B5EF4-FFF2-40B4-BE49-F238E27FC236}">
                <a16:creationId xmlns:a16="http://schemas.microsoft.com/office/drawing/2014/main" id="{7BBC3CAF-9035-D318-5B4A-EB483093CFAA}"/>
              </a:ext>
            </a:extLst>
          </p:cNvPr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983267" y="4236797"/>
            <a:ext cx="660463" cy="439578"/>
          </a:xfrm>
          <a:prstGeom prst="rect">
            <a:avLst/>
          </a:prstGeom>
        </p:spPr>
      </p:pic>
      <p:pic>
        <p:nvPicPr>
          <p:cNvPr id="74" name="object 74">
            <a:extLst>
              <a:ext uri="{FF2B5EF4-FFF2-40B4-BE49-F238E27FC236}">
                <a16:creationId xmlns:a16="http://schemas.microsoft.com/office/drawing/2014/main" id="{ADE11A7D-5EA3-D085-3ED8-FD1F33C2F859}"/>
              </a:ext>
            </a:extLst>
          </p:cNvPr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593242" y="4236797"/>
            <a:ext cx="224218" cy="170973"/>
          </a:xfrm>
          <a:prstGeom prst="rect">
            <a:avLst/>
          </a:prstGeom>
        </p:spPr>
      </p:pic>
      <p:pic>
        <p:nvPicPr>
          <p:cNvPr id="75" name="object 75">
            <a:extLst>
              <a:ext uri="{FF2B5EF4-FFF2-40B4-BE49-F238E27FC236}">
                <a16:creationId xmlns:a16="http://schemas.microsoft.com/office/drawing/2014/main" id="{481F0394-B4CE-0008-31F6-2DD001089CF1}"/>
              </a:ext>
            </a:extLst>
          </p:cNvPr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841845" y="4284137"/>
            <a:ext cx="123539" cy="123634"/>
          </a:xfrm>
          <a:prstGeom prst="rect">
            <a:avLst/>
          </a:prstGeom>
        </p:spPr>
      </p:pic>
      <p:sp>
        <p:nvSpPr>
          <p:cNvPr id="76" name="object 76">
            <a:extLst>
              <a:ext uri="{FF2B5EF4-FFF2-40B4-BE49-F238E27FC236}">
                <a16:creationId xmlns:a16="http://schemas.microsoft.com/office/drawing/2014/main" id="{7658261E-401D-069D-90B9-168AFD8431E4}"/>
              </a:ext>
            </a:extLst>
          </p:cNvPr>
          <p:cNvSpPr/>
          <p:nvPr/>
        </p:nvSpPr>
        <p:spPr>
          <a:xfrm>
            <a:off x="8070629" y="4223087"/>
            <a:ext cx="736600" cy="184785"/>
          </a:xfrm>
          <a:custGeom>
            <a:avLst/>
            <a:gdLst/>
            <a:ahLst/>
            <a:cxnLst/>
            <a:rect l="l" t="t" r="r" b="b"/>
            <a:pathLst>
              <a:path w="736600" h="184785">
                <a:moveTo>
                  <a:pt x="120484" y="64109"/>
                </a:moveTo>
                <a:lnTo>
                  <a:pt x="89916" y="64109"/>
                </a:lnTo>
                <a:lnTo>
                  <a:pt x="59436" y="134302"/>
                </a:lnTo>
                <a:lnTo>
                  <a:pt x="30480" y="64109"/>
                </a:lnTo>
                <a:lnTo>
                  <a:pt x="0" y="64109"/>
                </a:lnTo>
                <a:lnTo>
                  <a:pt x="50292" y="181648"/>
                </a:lnTo>
                <a:lnTo>
                  <a:pt x="70104" y="181648"/>
                </a:lnTo>
                <a:lnTo>
                  <a:pt x="120484" y="64109"/>
                </a:lnTo>
                <a:close/>
              </a:path>
              <a:path w="736600" h="184785">
                <a:moveTo>
                  <a:pt x="161645" y="64109"/>
                </a:moveTo>
                <a:lnTo>
                  <a:pt x="132689" y="64109"/>
                </a:lnTo>
                <a:lnTo>
                  <a:pt x="132689" y="181648"/>
                </a:lnTo>
                <a:lnTo>
                  <a:pt x="161645" y="181648"/>
                </a:lnTo>
                <a:lnTo>
                  <a:pt x="161645" y="64109"/>
                </a:lnTo>
                <a:close/>
              </a:path>
              <a:path w="736600" h="184785">
                <a:moveTo>
                  <a:pt x="166217" y="29057"/>
                </a:moveTo>
                <a:lnTo>
                  <a:pt x="164693" y="24384"/>
                </a:lnTo>
                <a:lnTo>
                  <a:pt x="160121" y="21336"/>
                </a:lnTo>
                <a:lnTo>
                  <a:pt x="157073" y="16764"/>
                </a:lnTo>
                <a:lnTo>
                  <a:pt x="152501" y="15240"/>
                </a:lnTo>
                <a:lnTo>
                  <a:pt x="141833" y="15240"/>
                </a:lnTo>
                <a:lnTo>
                  <a:pt x="137261" y="16764"/>
                </a:lnTo>
                <a:lnTo>
                  <a:pt x="134213" y="21336"/>
                </a:lnTo>
                <a:lnTo>
                  <a:pt x="131165" y="24384"/>
                </a:lnTo>
                <a:lnTo>
                  <a:pt x="128117" y="29057"/>
                </a:lnTo>
                <a:lnTo>
                  <a:pt x="128117" y="39725"/>
                </a:lnTo>
                <a:lnTo>
                  <a:pt x="131165" y="44297"/>
                </a:lnTo>
                <a:lnTo>
                  <a:pt x="134213" y="47345"/>
                </a:lnTo>
                <a:lnTo>
                  <a:pt x="137261" y="51917"/>
                </a:lnTo>
                <a:lnTo>
                  <a:pt x="141833" y="53441"/>
                </a:lnTo>
                <a:lnTo>
                  <a:pt x="152501" y="53441"/>
                </a:lnTo>
                <a:lnTo>
                  <a:pt x="157073" y="51917"/>
                </a:lnTo>
                <a:lnTo>
                  <a:pt x="164693" y="44297"/>
                </a:lnTo>
                <a:lnTo>
                  <a:pt x="166217" y="39725"/>
                </a:lnTo>
                <a:lnTo>
                  <a:pt x="166217" y="29057"/>
                </a:lnTo>
                <a:close/>
              </a:path>
              <a:path w="736600" h="184785">
                <a:moveTo>
                  <a:pt x="263842" y="140398"/>
                </a:moveTo>
                <a:lnTo>
                  <a:pt x="233273" y="109918"/>
                </a:lnTo>
                <a:lnTo>
                  <a:pt x="222605" y="105346"/>
                </a:lnTo>
                <a:lnTo>
                  <a:pt x="218033" y="102298"/>
                </a:lnTo>
                <a:lnTo>
                  <a:pt x="214985" y="100774"/>
                </a:lnTo>
                <a:lnTo>
                  <a:pt x="211937" y="97624"/>
                </a:lnTo>
                <a:lnTo>
                  <a:pt x="211937" y="93052"/>
                </a:lnTo>
                <a:lnTo>
                  <a:pt x="216509" y="88480"/>
                </a:lnTo>
                <a:lnTo>
                  <a:pt x="219557" y="86956"/>
                </a:lnTo>
                <a:lnTo>
                  <a:pt x="228701" y="86956"/>
                </a:lnTo>
                <a:lnTo>
                  <a:pt x="234797" y="91528"/>
                </a:lnTo>
                <a:lnTo>
                  <a:pt x="242417" y="99250"/>
                </a:lnTo>
                <a:lnTo>
                  <a:pt x="260794" y="80860"/>
                </a:lnTo>
                <a:lnTo>
                  <a:pt x="251650" y="68668"/>
                </a:lnTo>
                <a:lnTo>
                  <a:pt x="243941" y="65620"/>
                </a:lnTo>
                <a:lnTo>
                  <a:pt x="237845" y="62572"/>
                </a:lnTo>
                <a:lnTo>
                  <a:pt x="230225" y="61048"/>
                </a:lnTo>
                <a:lnTo>
                  <a:pt x="222605" y="61048"/>
                </a:lnTo>
                <a:lnTo>
                  <a:pt x="186982" y="81813"/>
                </a:lnTo>
                <a:lnTo>
                  <a:pt x="184505" y="94576"/>
                </a:lnTo>
                <a:lnTo>
                  <a:pt x="186232" y="105283"/>
                </a:lnTo>
                <a:lnTo>
                  <a:pt x="191554" y="114668"/>
                </a:lnTo>
                <a:lnTo>
                  <a:pt x="200571" y="123177"/>
                </a:lnTo>
                <a:lnTo>
                  <a:pt x="213461" y="131254"/>
                </a:lnTo>
                <a:lnTo>
                  <a:pt x="231749" y="140398"/>
                </a:lnTo>
                <a:lnTo>
                  <a:pt x="236321" y="144970"/>
                </a:lnTo>
                <a:lnTo>
                  <a:pt x="236321" y="151066"/>
                </a:lnTo>
                <a:lnTo>
                  <a:pt x="234797" y="154114"/>
                </a:lnTo>
                <a:lnTo>
                  <a:pt x="231749" y="155638"/>
                </a:lnTo>
                <a:lnTo>
                  <a:pt x="230225" y="157162"/>
                </a:lnTo>
                <a:lnTo>
                  <a:pt x="227177" y="158686"/>
                </a:lnTo>
                <a:lnTo>
                  <a:pt x="219557" y="158686"/>
                </a:lnTo>
                <a:lnTo>
                  <a:pt x="214985" y="157162"/>
                </a:lnTo>
                <a:lnTo>
                  <a:pt x="210413" y="154114"/>
                </a:lnTo>
                <a:lnTo>
                  <a:pt x="205841" y="152590"/>
                </a:lnTo>
                <a:lnTo>
                  <a:pt x="201269" y="149542"/>
                </a:lnTo>
                <a:lnTo>
                  <a:pt x="198221" y="144970"/>
                </a:lnTo>
                <a:lnTo>
                  <a:pt x="179933" y="164782"/>
                </a:lnTo>
                <a:lnTo>
                  <a:pt x="188506" y="173723"/>
                </a:lnTo>
                <a:lnTo>
                  <a:pt x="198221" y="179920"/>
                </a:lnTo>
                <a:lnTo>
                  <a:pt x="209080" y="183515"/>
                </a:lnTo>
                <a:lnTo>
                  <a:pt x="221081" y="184683"/>
                </a:lnTo>
                <a:lnTo>
                  <a:pt x="229908" y="184099"/>
                </a:lnTo>
                <a:lnTo>
                  <a:pt x="263004" y="155714"/>
                </a:lnTo>
                <a:lnTo>
                  <a:pt x="263842" y="148018"/>
                </a:lnTo>
                <a:lnTo>
                  <a:pt x="263842" y="140398"/>
                </a:lnTo>
                <a:close/>
              </a:path>
              <a:path w="736600" h="184785">
                <a:moveTo>
                  <a:pt x="314134" y="64109"/>
                </a:moveTo>
                <a:lnTo>
                  <a:pt x="285178" y="64109"/>
                </a:lnTo>
                <a:lnTo>
                  <a:pt x="285178" y="181648"/>
                </a:lnTo>
                <a:lnTo>
                  <a:pt x="314134" y="181648"/>
                </a:lnTo>
                <a:lnTo>
                  <a:pt x="314134" y="64109"/>
                </a:lnTo>
                <a:close/>
              </a:path>
              <a:path w="736600" h="184785">
                <a:moveTo>
                  <a:pt x="340042" y="0"/>
                </a:moveTo>
                <a:lnTo>
                  <a:pt x="304990" y="0"/>
                </a:lnTo>
                <a:lnTo>
                  <a:pt x="279082" y="42773"/>
                </a:lnTo>
                <a:lnTo>
                  <a:pt x="300418" y="42773"/>
                </a:lnTo>
                <a:lnTo>
                  <a:pt x="340042" y="0"/>
                </a:lnTo>
                <a:close/>
              </a:path>
              <a:path w="736600" h="184785">
                <a:moveTo>
                  <a:pt x="448335" y="64109"/>
                </a:moveTo>
                <a:lnTo>
                  <a:pt x="417855" y="64109"/>
                </a:lnTo>
                <a:lnTo>
                  <a:pt x="388899" y="134302"/>
                </a:lnTo>
                <a:lnTo>
                  <a:pt x="358330" y="64109"/>
                </a:lnTo>
                <a:lnTo>
                  <a:pt x="327850" y="64109"/>
                </a:lnTo>
                <a:lnTo>
                  <a:pt x="378142" y="181648"/>
                </a:lnTo>
                <a:lnTo>
                  <a:pt x="398043" y="181648"/>
                </a:lnTo>
                <a:lnTo>
                  <a:pt x="448335" y="64109"/>
                </a:lnTo>
                <a:close/>
              </a:path>
              <a:path w="736600" h="184785">
                <a:moveTo>
                  <a:pt x="585597" y="125158"/>
                </a:moveTo>
                <a:lnTo>
                  <a:pt x="584454" y="111785"/>
                </a:lnTo>
                <a:lnTo>
                  <a:pt x="583514" y="108394"/>
                </a:lnTo>
                <a:lnTo>
                  <a:pt x="581025" y="99390"/>
                </a:lnTo>
                <a:lnTo>
                  <a:pt x="555117" y="69888"/>
                </a:lnTo>
                <a:lnTo>
                  <a:pt x="555117" y="108394"/>
                </a:lnTo>
                <a:lnTo>
                  <a:pt x="491020" y="108394"/>
                </a:lnTo>
                <a:lnTo>
                  <a:pt x="515493" y="85445"/>
                </a:lnTo>
                <a:lnTo>
                  <a:pt x="530733" y="85445"/>
                </a:lnTo>
                <a:lnTo>
                  <a:pt x="555117" y="108394"/>
                </a:lnTo>
                <a:lnTo>
                  <a:pt x="555117" y="69888"/>
                </a:lnTo>
                <a:lnTo>
                  <a:pt x="547306" y="65633"/>
                </a:lnTo>
                <a:lnTo>
                  <a:pt x="535381" y="62204"/>
                </a:lnTo>
                <a:lnTo>
                  <a:pt x="521589" y="61061"/>
                </a:lnTo>
                <a:lnTo>
                  <a:pt x="509295" y="62204"/>
                </a:lnTo>
                <a:lnTo>
                  <a:pt x="470827" y="88188"/>
                </a:lnTo>
                <a:lnTo>
                  <a:pt x="460540" y="123634"/>
                </a:lnTo>
                <a:lnTo>
                  <a:pt x="461683" y="135902"/>
                </a:lnTo>
                <a:lnTo>
                  <a:pt x="487654" y="175006"/>
                </a:lnTo>
                <a:lnTo>
                  <a:pt x="523113" y="184696"/>
                </a:lnTo>
                <a:lnTo>
                  <a:pt x="531977" y="184378"/>
                </a:lnTo>
                <a:lnTo>
                  <a:pt x="571614" y="165011"/>
                </a:lnTo>
                <a:lnTo>
                  <a:pt x="576453" y="158686"/>
                </a:lnTo>
                <a:lnTo>
                  <a:pt x="552069" y="148018"/>
                </a:lnTo>
                <a:lnTo>
                  <a:pt x="546049" y="152895"/>
                </a:lnTo>
                <a:lnTo>
                  <a:pt x="539305" y="156210"/>
                </a:lnTo>
                <a:lnTo>
                  <a:pt x="531710" y="158089"/>
                </a:lnTo>
                <a:lnTo>
                  <a:pt x="523113" y="158686"/>
                </a:lnTo>
                <a:lnTo>
                  <a:pt x="513969" y="158686"/>
                </a:lnTo>
                <a:lnTo>
                  <a:pt x="506260" y="157162"/>
                </a:lnTo>
                <a:lnTo>
                  <a:pt x="500164" y="151066"/>
                </a:lnTo>
                <a:lnTo>
                  <a:pt x="494068" y="146494"/>
                </a:lnTo>
                <a:lnTo>
                  <a:pt x="491020" y="140398"/>
                </a:lnTo>
                <a:lnTo>
                  <a:pt x="489496" y="131254"/>
                </a:lnTo>
                <a:lnTo>
                  <a:pt x="584073" y="131254"/>
                </a:lnTo>
                <a:lnTo>
                  <a:pt x="585597" y="125158"/>
                </a:lnTo>
                <a:close/>
              </a:path>
              <a:path w="736600" h="184785">
                <a:moveTo>
                  <a:pt x="635889" y="64109"/>
                </a:moveTo>
                <a:lnTo>
                  <a:pt x="605409" y="64109"/>
                </a:lnTo>
                <a:lnTo>
                  <a:pt x="605409" y="181648"/>
                </a:lnTo>
                <a:lnTo>
                  <a:pt x="635889" y="181648"/>
                </a:lnTo>
                <a:lnTo>
                  <a:pt x="635889" y="64109"/>
                </a:lnTo>
                <a:close/>
              </a:path>
              <a:path w="736600" h="184785">
                <a:moveTo>
                  <a:pt x="638937" y="29057"/>
                </a:moveTo>
                <a:lnTo>
                  <a:pt x="637413" y="24384"/>
                </a:lnTo>
                <a:lnTo>
                  <a:pt x="629793" y="16764"/>
                </a:lnTo>
                <a:lnTo>
                  <a:pt x="625221" y="15240"/>
                </a:lnTo>
                <a:lnTo>
                  <a:pt x="614553" y="15240"/>
                </a:lnTo>
                <a:lnTo>
                  <a:pt x="609981" y="16764"/>
                </a:lnTo>
                <a:lnTo>
                  <a:pt x="606933" y="21336"/>
                </a:lnTo>
                <a:lnTo>
                  <a:pt x="603885" y="24384"/>
                </a:lnTo>
                <a:lnTo>
                  <a:pt x="600837" y="29057"/>
                </a:lnTo>
                <a:lnTo>
                  <a:pt x="600837" y="39725"/>
                </a:lnTo>
                <a:lnTo>
                  <a:pt x="603885" y="44297"/>
                </a:lnTo>
                <a:lnTo>
                  <a:pt x="611505" y="51917"/>
                </a:lnTo>
                <a:lnTo>
                  <a:pt x="614553" y="53441"/>
                </a:lnTo>
                <a:lnTo>
                  <a:pt x="625221" y="53441"/>
                </a:lnTo>
                <a:lnTo>
                  <a:pt x="629793" y="51917"/>
                </a:lnTo>
                <a:lnTo>
                  <a:pt x="634365" y="48869"/>
                </a:lnTo>
                <a:lnTo>
                  <a:pt x="637413" y="44297"/>
                </a:lnTo>
                <a:lnTo>
                  <a:pt x="638937" y="39725"/>
                </a:lnTo>
                <a:lnTo>
                  <a:pt x="638937" y="29057"/>
                </a:lnTo>
                <a:close/>
              </a:path>
              <a:path w="736600" h="184785">
                <a:moveTo>
                  <a:pt x="736574" y="140398"/>
                </a:moveTo>
                <a:lnTo>
                  <a:pt x="706094" y="109918"/>
                </a:lnTo>
                <a:lnTo>
                  <a:pt x="695426" y="105346"/>
                </a:lnTo>
                <a:lnTo>
                  <a:pt x="690854" y="102298"/>
                </a:lnTo>
                <a:lnTo>
                  <a:pt x="687806" y="100774"/>
                </a:lnTo>
                <a:lnTo>
                  <a:pt x="686282" y="99250"/>
                </a:lnTo>
                <a:lnTo>
                  <a:pt x="686282" y="97624"/>
                </a:lnTo>
                <a:lnTo>
                  <a:pt x="684758" y="96100"/>
                </a:lnTo>
                <a:lnTo>
                  <a:pt x="684758" y="93052"/>
                </a:lnTo>
                <a:lnTo>
                  <a:pt x="689330" y="88480"/>
                </a:lnTo>
                <a:lnTo>
                  <a:pt x="692378" y="86956"/>
                </a:lnTo>
                <a:lnTo>
                  <a:pt x="701522" y="86956"/>
                </a:lnTo>
                <a:lnTo>
                  <a:pt x="709142" y="91528"/>
                </a:lnTo>
                <a:lnTo>
                  <a:pt x="715238" y="99250"/>
                </a:lnTo>
                <a:lnTo>
                  <a:pt x="733526" y="80860"/>
                </a:lnTo>
                <a:lnTo>
                  <a:pt x="724382" y="68668"/>
                </a:lnTo>
                <a:lnTo>
                  <a:pt x="716762" y="65620"/>
                </a:lnTo>
                <a:lnTo>
                  <a:pt x="710666" y="62572"/>
                </a:lnTo>
                <a:lnTo>
                  <a:pt x="703046" y="61048"/>
                </a:lnTo>
                <a:lnTo>
                  <a:pt x="695426" y="61048"/>
                </a:lnTo>
                <a:lnTo>
                  <a:pt x="659803" y="81813"/>
                </a:lnTo>
                <a:lnTo>
                  <a:pt x="657326" y="94576"/>
                </a:lnTo>
                <a:lnTo>
                  <a:pt x="659053" y="105283"/>
                </a:lnTo>
                <a:lnTo>
                  <a:pt x="664375" y="114668"/>
                </a:lnTo>
                <a:lnTo>
                  <a:pt x="673392" y="123177"/>
                </a:lnTo>
                <a:lnTo>
                  <a:pt x="686282" y="131254"/>
                </a:lnTo>
                <a:lnTo>
                  <a:pt x="704570" y="140398"/>
                </a:lnTo>
                <a:lnTo>
                  <a:pt x="709142" y="144970"/>
                </a:lnTo>
                <a:lnTo>
                  <a:pt x="709142" y="151066"/>
                </a:lnTo>
                <a:lnTo>
                  <a:pt x="707618" y="154114"/>
                </a:lnTo>
                <a:lnTo>
                  <a:pt x="704570" y="155638"/>
                </a:lnTo>
                <a:lnTo>
                  <a:pt x="703046" y="157162"/>
                </a:lnTo>
                <a:lnTo>
                  <a:pt x="699998" y="158686"/>
                </a:lnTo>
                <a:lnTo>
                  <a:pt x="692378" y="158686"/>
                </a:lnTo>
                <a:lnTo>
                  <a:pt x="687806" y="157162"/>
                </a:lnTo>
                <a:lnTo>
                  <a:pt x="683234" y="154114"/>
                </a:lnTo>
                <a:lnTo>
                  <a:pt x="678662" y="152590"/>
                </a:lnTo>
                <a:lnTo>
                  <a:pt x="674090" y="149542"/>
                </a:lnTo>
                <a:lnTo>
                  <a:pt x="671042" y="144970"/>
                </a:lnTo>
                <a:lnTo>
                  <a:pt x="652754" y="164782"/>
                </a:lnTo>
                <a:lnTo>
                  <a:pt x="661327" y="173723"/>
                </a:lnTo>
                <a:lnTo>
                  <a:pt x="671042" y="179920"/>
                </a:lnTo>
                <a:lnTo>
                  <a:pt x="681901" y="183515"/>
                </a:lnTo>
                <a:lnTo>
                  <a:pt x="693902" y="184683"/>
                </a:lnTo>
                <a:lnTo>
                  <a:pt x="703376" y="184099"/>
                </a:lnTo>
                <a:lnTo>
                  <a:pt x="735736" y="155714"/>
                </a:lnTo>
                <a:lnTo>
                  <a:pt x="736574" y="148018"/>
                </a:lnTo>
                <a:lnTo>
                  <a:pt x="736574" y="140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>
            <a:extLst>
              <a:ext uri="{FF2B5EF4-FFF2-40B4-BE49-F238E27FC236}">
                <a16:creationId xmlns:a16="http://schemas.microsoft.com/office/drawing/2014/main" id="{F8BB54FB-E5B8-7B8C-C362-19EC1EB04522}"/>
              </a:ext>
            </a:extLst>
          </p:cNvPr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920075" y="4284137"/>
            <a:ext cx="123539" cy="123634"/>
          </a:xfrm>
          <a:prstGeom prst="rect">
            <a:avLst/>
          </a:prstGeom>
        </p:spPr>
      </p:pic>
      <p:pic>
        <p:nvPicPr>
          <p:cNvPr id="78" name="object 78">
            <a:extLst>
              <a:ext uri="{FF2B5EF4-FFF2-40B4-BE49-F238E27FC236}">
                <a16:creationId xmlns:a16="http://schemas.microsoft.com/office/drawing/2014/main" id="{8ED338D7-4A2F-9B35-3F3E-818662645341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420119" y="4503878"/>
            <a:ext cx="428529" cy="172402"/>
          </a:xfrm>
          <a:prstGeom prst="rect">
            <a:avLst/>
          </a:prstGeom>
        </p:spPr>
      </p:pic>
      <p:pic>
        <p:nvPicPr>
          <p:cNvPr id="79" name="object 79">
            <a:extLst>
              <a:ext uri="{FF2B5EF4-FFF2-40B4-BE49-F238E27FC236}">
                <a16:creationId xmlns:a16="http://schemas.microsoft.com/office/drawing/2014/main" id="{7B81412B-AA39-3028-1ADC-45D60A2B7BD9}"/>
              </a:ext>
            </a:extLst>
          </p:cNvPr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273524" y="4284137"/>
            <a:ext cx="1465611" cy="431863"/>
          </a:xfrm>
          <a:prstGeom prst="rect">
            <a:avLst/>
          </a:prstGeom>
        </p:spPr>
      </p:pic>
      <p:pic>
        <p:nvPicPr>
          <p:cNvPr id="80" name="object 80">
            <a:extLst>
              <a:ext uri="{FF2B5EF4-FFF2-40B4-BE49-F238E27FC236}">
                <a16:creationId xmlns:a16="http://schemas.microsoft.com/office/drawing/2014/main" id="{BE0F0DE1-757A-5A2B-C442-86196E4C7C13}"/>
              </a:ext>
            </a:extLst>
          </p:cNvPr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873033" y="4551217"/>
            <a:ext cx="123539" cy="125063"/>
          </a:xfrm>
          <a:prstGeom prst="rect">
            <a:avLst/>
          </a:prstGeom>
        </p:spPr>
      </p:pic>
      <p:pic>
        <p:nvPicPr>
          <p:cNvPr id="81" name="object 81">
            <a:extLst>
              <a:ext uri="{FF2B5EF4-FFF2-40B4-BE49-F238E27FC236}">
                <a16:creationId xmlns:a16="http://schemas.microsoft.com/office/drawing/2014/main" id="{A612B1F2-E337-D80F-7593-8021269DC11E}"/>
              </a:ext>
            </a:extLst>
          </p:cNvPr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077440" y="4551217"/>
            <a:ext cx="122015" cy="125063"/>
          </a:xfrm>
          <a:prstGeom prst="rect">
            <a:avLst/>
          </a:prstGeom>
        </p:spPr>
      </p:pic>
      <p:sp>
        <p:nvSpPr>
          <p:cNvPr id="82" name="object 82">
            <a:extLst>
              <a:ext uri="{FF2B5EF4-FFF2-40B4-BE49-F238E27FC236}">
                <a16:creationId xmlns:a16="http://schemas.microsoft.com/office/drawing/2014/main" id="{4741E61C-8968-3121-1D1F-57A4FBAB9425}"/>
              </a:ext>
            </a:extLst>
          </p:cNvPr>
          <p:cNvSpPr/>
          <p:nvPr/>
        </p:nvSpPr>
        <p:spPr>
          <a:xfrm>
            <a:off x="3224779" y="4506932"/>
            <a:ext cx="89535" cy="166370"/>
          </a:xfrm>
          <a:custGeom>
            <a:avLst/>
            <a:gdLst/>
            <a:ahLst/>
            <a:cxnLst/>
            <a:rect l="l" t="t" r="r" b="b"/>
            <a:pathLst>
              <a:path w="89534" h="166370">
                <a:moveTo>
                  <a:pt x="30492" y="1625"/>
                </a:moveTo>
                <a:lnTo>
                  <a:pt x="0" y="1625"/>
                </a:lnTo>
                <a:lnTo>
                  <a:pt x="0" y="166204"/>
                </a:lnTo>
                <a:lnTo>
                  <a:pt x="30492" y="166204"/>
                </a:lnTo>
                <a:lnTo>
                  <a:pt x="30492" y="1625"/>
                </a:lnTo>
                <a:close/>
              </a:path>
              <a:path w="89534" h="166370">
                <a:moveTo>
                  <a:pt x="84404" y="47332"/>
                </a:moveTo>
                <a:lnTo>
                  <a:pt x="55448" y="47332"/>
                </a:lnTo>
                <a:lnTo>
                  <a:pt x="55448" y="166306"/>
                </a:lnTo>
                <a:lnTo>
                  <a:pt x="84404" y="166306"/>
                </a:lnTo>
                <a:lnTo>
                  <a:pt x="84404" y="47332"/>
                </a:lnTo>
                <a:close/>
              </a:path>
              <a:path w="89534" h="166370">
                <a:moveTo>
                  <a:pt x="88976" y="13716"/>
                </a:moveTo>
                <a:lnTo>
                  <a:pt x="87452" y="9144"/>
                </a:lnTo>
                <a:lnTo>
                  <a:pt x="79832" y="1524"/>
                </a:lnTo>
                <a:lnTo>
                  <a:pt x="75260" y="0"/>
                </a:lnTo>
                <a:lnTo>
                  <a:pt x="64592" y="0"/>
                </a:lnTo>
                <a:lnTo>
                  <a:pt x="60020" y="1524"/>
                </a:lnTo>
                <a:lnTo>
                  <a:pt x="52400" y="9144"/>
                </a:lnTo>
                <a:lnTo>
                  <a:pt x="50876" y="13716"/>
                </a:lnTo>
                <a:lnTo>
                  <a:pt x="50876" y="22860"/>
                </a:lnTo>
                <a:lnTo>
                  <a:pt x="52400" y="28956"/>
                </a:lnTo>
                <a:lnTo>
                  <a:pt x="56972" y="32092"/>
                </a:lnTo>
                <a:lnTo>
                  <a:pt x="60020" y="35140"/>
                </a:lnTo>
                <a:lnTo>
                  <a:pt x="64592" y="38188"/>
                </a:lnTo>
                <a:lnTo>
                  <a:pt x="75260" y="38188"/>
                </a:lnTo>
                <a:lnTo>
                  <a:pt x="79832" y="35140"/>
                </a:lnTo>
                <a:lnTo>
                  <a:pt x="82880" y="32092"/>
                </a:lnTo>
                <a:lnTo>
                  <a:pt x="87452" y="28956"/>
                </a:lnTo>
                <a:lnTo>
                  <a:pt x="88976" y="24384"/>
                </a:lnTo>
                <a:lnTo>
                  <a:pt x="88976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>
            <a:extLst>
              <a:ext uri="{FF2B5EF4-FFF2-40B4-BE49-F238E27FC236}">
                <a16:creationId xmlns:a16="http://schemas.microsoft.com/office/drawing/2014/main" id="{6449DDB0-5D44-A44B-2D9F-C219B671B5CD}"/>
              </a:ext>
            </a:extLst>
          </p:cNvPr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396146" y="4490162"/>
            <a:ext cx="122015" cy="186118"/>
          </a:xfrm>
          <a:prstGeom prst="rect">
            <a:avLst/>
          </a:prstGeom>
        </p:spPr>
      </p:pic>
      <p:pic>
        <p:nvPicPr>
          <p:cNvPr id="84" name="object 84">
            <a:extLst>
              <a:ext uri="{FF2B5EF4-FFF2-40B4-BE49-F238E27FC236}">
                <a16:creationId xmlns:a16="http://schemas.microsoft.com/office/drawing/2014/main" id="{ADDBD4F7-198A-1702-30F4-E4460FD3F566}"/>
              </a:ext>
            </a:extLst>
          </p:cNvPr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600553" y="4551218"/>
            <a:ext cx="83819" cy="125063"/>
          </a:xfrm>
          <a:prstGeom prst="rect">
            <a:avLst/>
          </a:prstGeom>
        </p:spPr>
      </p:pic>
      <p:pic>
        <p:nvPicPr>
          <p:cNvPr id="85" name="object 85">
            <a:extLst>
              <a:ext uri="{FF2B5EF4-FFF2-40B4-BE49-F238E27FC236}">
                <a16:creationId xmlns:a16="http://schemas.microsoft.com/office/drawing/2014/main" id="{BCB2D8C0-372D-0360-1E66-EC7CB8694CBE}"/>
              </a:ext>
            </a:extLst>
          </p:cNvPr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707233" y="4554265"/>
            <a:ext cx="103727" cy="122015"/>
          </a:xfrm>
          <a:prstGeom prst="rect">
            <a:avLst/>
          </a:prstGeom>
        </p:spPr>
      </p:pic>
      <p:pic>
        <p:nvPicPr>
          <p:cNvPr id="86" name="object 86">
            <a:extLst>
              <a:ext uri="{FF2B5EF4-FFF2-40B4-BE49-F238E27FC236}">
                <a16:creationId xmlns:a16="http://schemas.microsoft.com/office/drawing/2014/main" id="{FBC30BDC-0A3F-8EAF-E27E-7D74E87E957A}"/>
              </a:ext>
            </a:extLst>
          </p:cNvPr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835344" y="4551217"/>
            <a:ext cx="122015" cy="125063"/>
          </a:xfrm>
          <a:prstGeom prst="rect">
            <a:avLst/>
          </a:prstGeom>
        </p:spPr>
      </p:pic>
      <p:pic>
        <p:nvPicPr>
          <p:cNvPr id="87" name="object 87">
            <a:extLst>
              <a:ext uri="{FF2B5EF4-FFF2-40B4-BE49-F238E27FC236}">
                <a16:creationId xmlns:a16="http://schemas.microsoft.com/office/drawing/2014/main" id="{7E93A466-7FC0-9A52-6CAB-9801FBB9A930}"/>
              </a:ext>
            </a:extLst>
          </p:cNvPr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726027" y="4551217"/>
            <a:ext cx="120491" cy="125063"/>
          </a:xfrm>
          <a:prstGeom prst="rect">
            <a:avLst/>
          </a:prstGeom>
        </p:spPr>
      </p:pic>
      <p:pic>
        <p:nvPicPr>
          <p:cNvPr id="88" name="object 88">
            <a:extLst>
              <a:ext uri="{FF2B5EF4-FFF2-40B4-BE49-F238E27FC236}">
                <a16:creationId xmlns:a16="http://schemas.microsoft.com/office/drawing/2014/main" id="{E27EF2DB-0B4D-91EE-A21D-1B77DE693468}"/>
              </a:ext>
            </a:extLst>
          </p:cNvPr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867854" y="4551217"/>
            <a:ext cx="123539" cy="125063"/>
          </a:xfrm>
          <a:prstGeom prst="rect">
            <a:avLst/>
          </a:prstGeom>
        </p:spPr>
      </p:pic>
      <p:pic>
        <p:nvPicPr>
          <p:cNvPr id="89" name="object 89">
            <a:extLst>
              <a:ext uri="{FF2B5EF4-FFF2-40B4-BE49-F238E27FC236}">
                <a16:creationId xmlns:a16="http://schemas.microsoft.com/office/drawing/2014/main" id="{23BDCDE4-E2F3-85A1-40BF-B45AD253359E}"/>
              </a:ext>
            </a:extLst>
          </p:cNvPr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015777" y="4551217"/>
            <a:ext cx="180022" cy="122015"/>
          </a:xfrm>
          <a:prstGeom prst="rect">
            <a:avLst/>
          </a:prstGeom>
        </p:spPr>
      </p:pic>
      <p:pic>
        <p:nvPicPr>
          <p:cNvPr id="90" name="object 90">
            <a:extLst>
              <a:ext uri="{FF2B5EF4-FFF2-40B4-BE49-F238E27FC236}">
                <a16:creationId xmlns:a16="http://schemas.microsoft.com/office/drawing/2014/main" id="{A88966CA-70A7-EA95-CD99-20BEF47F8943}"/>
              </a:ext>
            </a:extLst>
          </p:cNvPr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217136" y="4551217"/>
            <a:ext cx="123539" cy="125063"/>
          </a:xfrm>
          <a:prstGeom prst="rect">
            <a:avLst/>
          </a:prstGeom>
        </p:spPr>
      </p:pic>
      <p:pic>
        <p:nvPicPr>
          <p:cNvPr id="91" name="object 91">
            <a:extLst>
              <a:ext uri="{FF2B5EF4-FFF2-40B4-BE49-F238E27FC236}">
                <a16:creationId xmlns:a16="http://schemas.microsoft.com/office/drawing/2014/main" id="{79D25BDA-126C-742A-0FBA-AE9B7476DAE7}"/>
              </a:ext>
            </a:extLst>
          </p:cNvPr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419923" y="4551218"/>
            <a:ext cx="83915" cy="125063"/>
          </a:xfrm>
          <a:prstGeom prst="rect">
            <a:avLst/>
          </a:prstGeom>
        </p:spPr>
      </p:pic>
      <p:pic>
        <p:nvPicPr>
          <p:cNvPr id="92" name="object 92">
            <a:extLst>
              <a:ext uri="{FF2B5EF4-FFF2-40B4-BE49-F238E27FC236}">
                <a16:creationId xmlns:a16="http://schemas.microsoft.com/office/drawing/2014/main" id="{AEB74E8C-D5C0-9131-9CA5-DEF8AE04E031}"/>
              </a:ext>
            </a:extLst>
          </p:cNvPr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523650" y="4551218"/>
            <a:ext cx="123539" cy="125158"/>
          </a:xfrm>
          <a:prstGeom prst="rect">
            <a:avLst/>
          </a:prstGeom>
        </p:spPr>
      </p:pic>
      <p:pic>
        <p:nvPicPr>
          <p:cNvPr id="93" name="object 93">
            <a:extLst>
              <a:ext uri="{FF2B5EF4-FFF2-40B4-BE49-F238E27FC236}">
                <a16:creationId xmlns:a16="http://schemas.microsoft.com/office/drawing/2014/main" id="{44CB9361-3563-C22F-F6D2-590803FE14E0}"/>
              </a:ext>
            </a:extLst>
          </p:cNvPr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830671" y="4551217"/>
            <a:ext cx="120491" cy="164782"/>
          </a:xfrm>
          <a:prstGeom prst="rect">
            <a:avLst/>
          </a:prstGeom>
        </p:spPr>
      </p:pic>
      <p:pic>
        <p:nvPicPr>
          <p:cNvPr id="94" name="object 94">
            <a:extLst>
              <a:ext uri="{FF2B5EF4-FFF2-40B4-BE49-F238E27FC236}">
                <a16:creationId xmlns:a16="http://schemas.microsoft.com/office/drawing/2014/main" id="{779FF5C9-7A09-F1C0-5A80-E30AABCE2430}"/>
              </a:ext>
            </a:extLst>
          </p:cNvPr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970974" y="4551217"/>
            <a:ext cx="122015" cy="125063"/>
          </a:xfrm>
          <a:prstGeom prst="rect">
            <a:avLst/>
          </a:prstGeom>
        </p:spPr>
      </p:pic>
      <p:pic>
        <p:nvPicPr>
          <p:cNvPr id="95" name="object 95">
            <a:extLst>
              <a:ext uri="{FF2B5EF4-FFF2-40B4-BE49-F238E27FC236}">
                <a16:creationId xmlns:a16="http://schemas.microsoft.com/office/drawing/2014/main" id="{273EAC44-9B71-DE5B-3B19-A87D2B125D37}"/>
              </a:ext>
            </a:extLst>
          </p:cNvPr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115849" y="4551217"/>
            <a:ext cx="196786" cy="125063"/>
          </a:xfrm>
          <a:prstGeom prst="rect">
            <a:avLst/>
          </a:prstGeom>
        </p:spPr>
      </p:pic>
      <p:pic>
        <p:nvPicPr>
          <p:cNvPr id="96" name="object 96">
            <a:extLst>
              <a:ext uri="{FF2B5EF4-FFF2-40B4-BE49-F238E27FC236}">
                <a16:creationId xmlns:a16="http://schemas.microsoft.com/office/drawing/2014/main" id="{B8463671-DEA3-31DD-6236-232366A464A9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7397980" y="4551217"/>
            <a:ext cx="306610" cy="125063"/>
          </a:xfrm>
          <a:prstGeom prst="rect">
            <a:avLst/>
          </a:prstGeom>
        </p:spPr>
      </p:pic>
      <p:pic>
        <p:nvPicPr>
          <p:cNvPr id="97" name="object 97">
            <a:extLst>
              <a:ext uri="{FF2B5EF4-FFF2-40B4-BE49-F238E27FC236}">
                <a16:creationId xmlns:a16="http://schemas.microsoft.com/office/drawing/2014/main" id="{FE614654-EDDE-B00B-EDB0-783945F09B2B}"/>
              </a:ext>
            </a:extLst>
          </p:cNvPr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764026" y="4506926"/>
            <a:ext cx="454533" cy="169355"/>
          </a:xfrm>
          <a:prstGeom prst="rect">
            <a:avLst/>
          </a:prstGeom>
        </p:spPr>
      </p:pic>
      <p:pic>
        <p:nvPicPr>
          <p:cNvPr id="98" name="object 98">
            <a:extLst>
              <a:ext uri="{FF2B5EF4-FFF2-40B4-BE49-F238E27FC236}">
                <a16:creationId xmlns:a16="http://schemas.microsoft.com/office/drawing/2014/main" id="{8BAAC4E6-8CBA-B995-80EC-13AC630126AA}"/>
              </a:ext>
            </a:extLst>
          </p:cNvPr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239895" y="4551218"/>
            <a:ext cx="83915" cy="125063"/>
          </a:xfrm>
          <a:prstGeom prst="rect">
            <a:avLst/>
          </a:prstGeom>
        </p:spPr>
      </p:pic>
      <p:sp>
        <p:nvSpPr>
          <p:cNvPr id="99" name="object 99">
            <a:extLst>
              <a:ext uri="{FF2B5EF4-FFF2-40B4-BE49-F238E27FC236}">
                <a16:creationId xmlns:a16="http://schemas.microsoft.com/office/drawing/2014/main" id="{F8880E98-3258-C7B3-C93C-E5B242216336}"/>
              </a:ext>
            </a:extLst>
          </p:cNvPr>
          <p:cNvSpPr/>
          <p:nvPr/>
        </p:nvSpPr>
        <p:spPr>
          <a:xfrm>
            <a:off x="8409440" y="4508546"/>
            <a:ext cx="30480" cy="165100"/>
          </a:xfrm>
          <a:custGeom>
            <a:avLst/>
            <a:gdLst/>
            <a:ahLst/>
            <a:cxnLst/>
            <a:rect l="l" t="t" r="r" b="b"/>
            <a:pathLst>
              <a:path w="30479" h="165100">
                <a:moveTo>
                  <a:pt x="30480" y="164591"/>
                </a:moveTo>
                <a:lnTo>
                  <a:pt x="0" y="164591"/>
                </a:lnTo>
                <a:lnTo>
                  <a:pt x="0" y="0"/>
                </a:lnTo>
                <a:lnTo>
                  <a:pt x="30480" y="0"/>
                </a:lnTo>
                <a:lnTo>
                  <a:pt x="30480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>
            <a:extLst>
              <a:ext uri="{FF2B5EF4-FFF2-40B4-BE49-F238E27FC236}">
                <a16:creationId xmlns:a16="http://schemas.microsoft.com/office/drawing/2014/main" id="{FA0C115A-A979-61CE-87A3-3D4ABB477CF9}"/>
              </a:ext>
            </a:extLst>
          </p:cNvPr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459541" y="4551217"/>
            <a:ext cx="263842" cy="167830"/>
          </a:xfrm>
          <a:prstGeom prst="rect">
            <a:avLst/>
          </a:prstGeom>
        </p:spPr>
      </p:pic>
      <p:pic>
        <p:nvPicPr>
          <p:cNvPr id="101" name="object 101">
            <a:extLst>
              <a:ext uri="{FF2B5EF4-FFF2-40B4-BE49-F238E27FC236}">
                <a16:creationId xmlns:a16="http://schemas.microsoft.com/office/drawing/2014/main" id="{03B44C4F-C865-F1B8-8E3C-5698651702F7}"/>
              </a:ext>
            </a:extLst>
          </p:cNvPr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747767" y="4551217"/>
            <a:ext cx="123539" cy="125063"/>
          </a:xfrm>
          <a:prstGeom prst="rect">
            <a:avLst/>
          </a:prstGeom>
        </p:spPr>
      </p:pic>
      <p:sp>
        <p:nvSpPr>
          <p:cNvPr id="102" name="object 102">
            <a:extLst>
              <a:ext uri="{FF2B5EF4-FFF2-40B4-BE49-F238E27FC236}">
                <a16:creationId xmlns:a16="http://schemas.microsoft.com/office/drawing/2014/main" id="{956535D2-F25B-327D-2D0B-8EA5DA02773C}"/>
              </a:ext>
            </a:extLst>
          </p:cNvPr>
          <p:cNvSpPr/>
          <p:nvPr/>
        </p:nvSpPr>
        <p:spPr>
          <a:xfrm>
            <a:off x="8895691" y="4641229"/>
            <a:ext cx="33655" cy="35560"/>
          </a:xfrm>
          <a:custGeom>
            <a:avLst/>
            <a:gdLst/>
            <a:ahLst/>
            <a:cxnLst/>
            <a:rect l="l" t="t" r="r" b="b"/>
            <a:pathLst>
              <a:path w="33654" h="35560">
                <a:moveTo>
                  <a:pt x="21336" y="35052"/>
                </a:moveTo>
                <a:lnTo>
                  <a:pt x="12192" y="35052"/>
                </a:lnTo>
                <a:lnTo>
                  <a:pt x="7620" y="33528"/>
                </a:lnTo>
                <a:lnTo>
                  <a:pt x="4572" y="28956"/>
                </a:lnTo>
                <a:lnTo>
                  <a:pt x="1524" y="25908"/>
                </a:lnTo>
                <a:lnTo>
                  <a:pt x="0" y="22859"/>
                </a:lnTo>
                <a:lnTo>
                  <a:pt x="0" y="12192"/>
                </a:lnTo>
                <a:lnTo>
                  <a:pt x="1524" y="9144"/>
                </a:lnTo>
                <a:lnTo>
                  <a:pt x="7620" y="3048"/>
                </a:lnTo>
                <a:lnTo>
                  <a:pt x="12192" y="0"/>
                </a:lnTo>
                <a:lnTo>
                  <a:pt x="16764" y="0"/>
                </a:lnTo>
                <a:lnTo>
                  <a:pt x="21336" y="0"/>
                </a:lnTo>
                <a:lnTo>
                  <a:pt x="24384" y="1524"/>
                </a:lnTo>
                <a:lnTo>
                  <a:pt x="32004" y="9144"/>
                </a:lnTo>
                <a:lnTo>
                  <a:pt x="33528" y="12192"/>
                </a:lnTo>
                <a:lnTo>
                  <a:pt x="33528" y="22859"/>
                </a:lnTo>
                <a:lnTo>
                  <a:pt x="32004" y="25908"/>
                </a:lnTo>
                <a:lnTo>
                  <a:pt x="24384" y="33528"/>
                </a:lnTo>
                <a:lnTo>
                  <a:pt x="21336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>
            <a:extLst>
              <a:ext uri="{FF2B5EF4-FFF2-40B4-BE49-F238E27FC236}">
                <a16:creationId xmlns:a16="http://schemas.microsoft.com/office/drawing/2014/main" id="{2301CDA5-B5BE-276A-1677-7845F950582A}"/>
              </a:ext>
            </a:extLst>
          </p:cNvPr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2412500" y="4914406"/>
            <a:ext cx="222599" cy="161734"/>
          </a:xfrm>
          <a:prstGeom prst="rect">
            <a:avLst/>
          </a:prstGeom>
        </p:spPr>
      </p:pic>
      <p:pic>
        <p:nvPicPr>
          <p:cNvPr id="104" name="object 104">
            <a:extLst>
              <a:ext uri="{FF2B5EF4-FFF2-40B4-BE49-F238E27FC236}">
                <a16:creationId xmlns:a16="http://schemas.microsoft.com/office/drawing/2014/main" id="{60195EE2-5699-3446-67A9-95A3E8621956}"/>
              </a:ext>
            </a:extLst>
          </p:cNvPr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658054" y="4906786"/>
            <a:ext cx="135636" cy="169354"/>
          </a:xfrm>
          <a:prstGeom prst="rect">
            <a:avLst/>
          </a:prstGeom>
        </p:spPr>
      </p:pic>
      <p:pic>
        <p:nvPicPr>
          <p:cNvPr id="105" name="object 105">
            <a:extLst>
              <a:ext uri="{FF2B5EF4-FFF2-40B4-BE49-F238E27FC236}">
                <a16:creationId xmlns:a16="http://schemas.microsoft.com/office/drawing/2014/main" id="{A8A989E4-6F9D-A087-91C6-F90DEEF38271}"/>
              </a:ext>
            </a:extLst>
          </p:cNvPr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3934499" y="4952505"/>
            <a:ext cx="225742" cy="123634"/>
          </a:xfrm>
          <a:prstGeom prst="rect">
            <a:avLst/>
          </a:prstGeom>
        </p:spPr>
      </p:pic>
      <p:pic>
        <p:nvPicPr>
          <p:cNvPr id="106" name="object 106">
            <a:extLst>
              <a:ext uri="{FF2B5EF4-FFF2-40B4-BE49-F238E27FC236}">
                <a16:creationId xmlns:a16="http://schemas.microsoft.com/office/drawing/2014/main" id="{BD6AE33E-DA4A-06DA-30B2-433CE8D76453}"/>
              </a:ext>
            </a:extLst>
          </p:cNvPr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399700" y="4912881"/>
            <a:ext cx="396525" cy="163258"/>
          </a:xfrm>
          <a:prstGeom prst="rect">
            <a:avLst/>
          </a:prstGeom>
        </p:spPr>
      </p:pic>
      <p:pic>
        <p:nvPicPr>
          <p:cNvPr id="107" name="object 107">
            <a:extLst>
              <a:ext uri="{FF2B5EF4-FFF2-40B4-BE49-F238E27FC236}">
                <a16:creationId xmlns:a16="http://schemas.microsoft.com/office/drawing/2014/main" id="{6BD2819D-421A-515A-D8C8-F7A0B1E2A09C}"/>
              </a:ext>
            </a:extLst>
          </p:cNvPr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819086" y="4952506"/>
            <a:ext cx="122015" cy="123634"/>
          </a:xfrm>
          <a:prstGeom prst="rect">
            <a:avLst/>
          </a:prstGeom>
        </p:spPr>
      </p:pic>
      <p:pic>
        <p:nvPicPr>
          <p:cNvPr id="108" name="object 108">
            <a:extLst>
              <a:ext uri="{FF2B5EF4-FFF2-40B4-BE49-F238E27FC236}">
                <a16:creationId xmlns:a16="http://schemas.microsoft.com/office/drawing/2014/main" id="{4B7B510B-AF36-EAF5-672E-EE1C64B656A5}"/>
              </a:ext>
            </a:extLst>
          </p:cNvPr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974629" y="4952506"/>
            <a:ext cx="179927" cy="120586"/>
          </a:xfrm>
          <a:prstGeom prst="rect">
            <a:avLst/>
          </a:prstGeom>
        </p:spPr>
      </p:pic>
      <p:sp>
        <p:nvSpPr>
          <p:cNvPr id="109" name="object 109">
            <a:extLst>
              <a:ext uri="{FF2B5EF4-FFF2-40B4-BE49-F238E27FC236}">
                <a16:creationId xmlns:a16="http://schemas.microsoft.com/office/drawing/2014/main" id="{9B58E575-BEF3-283E-E719-4A5B6002E857}"/>
              </a:ext>
            </a:extLst>
          </p:cNvPr>
          <p:cNvSpPr/>
          <p:nvPr/>
        </p:nvSpPr>
        <p:spPr>
          <a:xfrm>
            <a:off x="5403159" y="4906786"/>
            <a:ext cx="38735" cy="166370"/>
          </a:xfrm>
          <a:custGeom>
            <a:avLst/>
            <a:gdLst/>
            <a:ahLst/>
            <a:cxnLst/>
            <a:rect l="l" t="t" r="r" b="b"/>
            <a:pathLst>
              <a:path w="38735" h="166370">
                <a:moveTo>
                  <a:pt x="24384" y="38100"/>
                </a:moveTo>
                <a:lnTo>
                  <a:pt x="13716" y="38100"/>
                </a:lnTo>
                <a:lnTo>
                  <a:pt x="9144" y="36576"/>
                </a:lnTo>
                <a:lnTo>
                  <a:pt x="6096" y="33528"/>
                </a:lnTo>
                <a:lnTo>
                  <a:pt x="0" y="24384"/>
                </a:lnTo>
                <a:lnTo>
                  <a:pt x="0" y="13716"/>
                </a:lnTo>
                <a:lnTo>
                  <a:pt x="3048" y="9144"/>
                </a:lnTo>
                <a:lnTo>
                  <a:pt x="6096" y="6096"/>
                </a:lnTo>
                <a:lnTo>
                  <a:pt x="9144" y="1524"/>
                </a:lnTo>
                <a:lnTo>
                  <a:pt x="13716" y="0"/>
                </a:lnTo>
                <a:lnTo>
                  <a:pt x="24384" y="0"/>
                </a:lnTo>
                <a:lnTo>
                  <a:pt x="29051" y="1524"/>
                </a:lnTo>
                <a:lnTo>
                  <a:pt x="32099" y="6096"/>
                </a:lnTo>
                <a:lnTo>
                  <a:pt x="36671" y="9144"/>
                </a:lnTo>
                <a:lnTo>
                  <a:pt x="38195" y="13716"/>
                </a:lnTo>
                <a:lnTo>
                  <a:pt x="38195" y="24384"/>
                </a:lnTo>
                <a:lnTo>
                  <a:pt x="36671" y="28956"/>
                </a:lnTo>
                <a:lnTo>
                  <a:pt x="29051" y="36576"/>
                </a:lnTo>
                <a:lnTo>
                  <a:pt x="24384" y="38100"/>
                </a:lnTo>
                <a:close/>
              </a:path>
              <a:path w="38735" h="166370">
                <a:moveTo>
                  <a:pt x="33623" y="166306"/>
                </a:moveTo>
                <a:lnTo>
                  <a:pt x="4572" y="166306"/>
                </a:lnTo>
                <a:lnTo>
                  <a:pt x="4572" y="48768"/>
                </a:lnTo>
                <a:lnTo>
                  <a:pt x="33623" y="48768"/>
                </a:lnTo>
                <a:lnTo>
                  <a:pt x="33623" y="166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>
            <a:extLst>
              <a:ext uri="{FF2B5EF4-FFF2-40B4-BE49-F238E27FC236}">
                <a16:creationId xmlns:a16="http://schemas.microsoft.com/office/drawing/2014/main" id="{96725761-E175-2EF3-9B54-38F1C0272BAB}"/>
              </a:ext>
            </a:extLst>
          </p:cNvPr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5464214" y="4952506"/>
            <a:ext cx="105155" cy="120586"/>
          </a:xfrm>
          <a:prstGeom prst="rect">
            <a:avLst/>
          </a:prstGeom>
        </p:spPr>
      </p:pic>
      <p:pic>
        <p:nvPicPr>
          <p:cNvPr id="111" name="object 111">
            <a:extLst>
              <a:ext uri="{FF2B5EF4-FFF2-40B4-BE49-F238E27FC236}">
                <a16:creationId xmlns:a16="http://schemas.microsoft.com/office/drawing/2014/main" id="{E6731104-DCD6-6D26-B88E-8CB9E60AD41F}"/>
              </a:ext>
            </a:extLst>
          </p:cNvPr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5592326" y="4952506"/>
            <a:ext cx="122015" cy="123634"/>
          </a:xfrm>
          <a:prstGeom prst="rect">
            <a:avLst/>
          </a:prstGeom>
        </p:spPr>
      </p:pic>
      <p:pic>
        <p:nvPicPr>
          <p:cNvPr id="112" name="object 112">
            <a:extLst>
              <a:ext uri="{FF2B5EF4-FFF2-40B4-BE49-F238E27FC236}">
                <a16:creationId xmlns:a16="http://schemas.microsoft.com/office/drawing/2014/main" id="{479CBD1B-B015-1EAA-05B4-C678FEC54106}"/>
              </a:ext>
            </a:extLst>
          </p:cNvPr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5738725" y="4909834"/>
            <a:ext cx="122015" cy="166306"/>
          </a:xfrm>
          <a:prstGeom prst="rect">
            <a:avLst/>
          </a:prstGeom>
        </p:spPr>
      </p:pic>
      <p:pic>
        <p:nvPicPr>
          <p:cNvPr id="113" name="object 113">
            <a:extLst>
              <a:ext uri="{FF2B5EF4-FFF2-40B4-BE49-F238E27FC236}">
                <a16:creationId xmlns:a16="http://schemas.microsoft.com/office/drawing/2014/main" id="{7381E0F9-3A90-C930-0E29-6C0C6F82304F}"/>
              </a:ext>
            </a:extLst>
          </p:cNvPr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5883600" y="4891451"/>
            <a:ext cx="176879" cy="184689"/>
          </a:xfrm>
          <a:prstGeom prst="rect">
            <a:avLst/>
          </a:prstGeom>
        </p:spPr>
      </p:pic>
      <p:pic>
        <p:nvPicPr>
          <p:cNvPr id="114" name="object 114">
            <a:extLst>
              <a:ext uri="{FF2B5EF4-FFF2-40B4-BE49-F238E27FC236}">
                <a16:creationId xmlns:a16="http://schemas.microsoft.com/office/drawing/2014/main" id="{3C03B33B-83E4-E88F-7AA2-EC3B55E4543F}"/>
              </a:ext>
            </a:extLst>
          </p:cNvPr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081815" y="4906786"/>
            <a:ext cx="465200" cy="193738"/>
          </a:xfrm>
          <a:prstGeom prst="rect">
            <a:avLst/>
          </a:prstGeom>
        </p:spPr>
      </p:pic>
      <p:pic>
        <p:nvPicPr>
          <p:cNvPr id="115" name="object 115">
            <a:extLst>
              <a:ext uri="{FF2B5EF4-FFF2-40B4-BE49-F238E27FC236}">
                <a16:creationId xmlns:a16="http://schemas.microsoft.com/office/drawing/2014/main" id="{0273A28A-0C28-43A9-BC46-876FF2666AA5}"/>
              </a:ext>
            </a:extLst>
          </p:cNvPr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794095" y="4952506"/>
            <a:ext cx="125063" cy="123634"/>
          </a:xfrm>
          <a:prstGeom prst="rect">
            <a:avLst/>
          </a:prstGeom>
        </p:spPr>
      </p:pic>
      <p:pic>
        <p:nvPicPr>
          <p:cNvPr id="116" name="object 116">
            <a:extLst>
              <a:ext uri="{FF2B5EF4-FFF2-40B4-BE49-F238E27FC236}">
                <a16:creationId xmlns:a16="http://schemas.microsoft.com/office/drawing/2014/main" id="{EE7EDF97-E876-3A7A-F930-11FBFC027254}"/>
              </a:ext>
            </a:extLst>
          </p:cNvPr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6942018" y="4955554"/>
            <a:ext cx="103727" cy="120586"/>
          </a:xfrm>
          <a:prstGeom prst="rect">
            <a:avLst/>
          </a:prstGeom>
        </p:spPr>
      </p:pic>
      <p:pic>
        <p:nvPicPr>
          <p:cNvPr id="117" name="object 117">
            <a:extLst>
              <a:ext uri="{FF2B5EF4-FFF2-40B4-BE49-F238E27FC236}">
                <a16:creationId xmlns:a16="http://schemas.microsoft.com/office/drawing/2014/main" id="{53920223-A2C6-6B54-5D29-36B9310E2A66}"/>
              </a:ext>
            </a:extLst>
          </p:cNvPr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7300443" y="4952506"/>
            <a:ext cx="123539" cy="123634"/>
          </a:xfrm>
          <a:prstGeom prst="rect">
            <a:avLst/>
          </a:prstGeom>
        </p:spPr>
      </p:pic>
      <p:pic>
        <p:nvPicPr>
          <p:cNvPr id="118" name="object 118">
            <a:extLst>
              <a:ext uri="{FF2B5EF4-FFF2-40B4-BE49-F238E27FC236}">
                <a16:creationId xmlns:a16="http://schemas.microsoft.com/office/drawing/2014/main" id="{D507D6DF-B319-0DCB-2A55-A1A02F53D368}"/>
              </a:ext>
            </a:extLst>
          </p:cNvPr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446843" y="4912881"/>
            <a:ext cx="391953" cy="163258"/>
          </a:xfrm>
          <a:prstGeom prst="rect">
            <a:avLst/>
          </a:prstGeom>
        </p:spPr>
      </p:pic>
      <p:pic>
        <p:nvPicPr>
          <p:cNvPr id="119" name="object 119">
            <a:extLst>
              <a:ext uri="{FF2B5EF4-FFF2-40B4-BE49-F238E27FC236}">
                <a16:creationId xmlns:a16="http://schemas.microsoft.com/office/drawing/2014/main" id="{7926EA5D-9BBF-EB62-A1BF-27E056714C5C}"/>
              </a:ext>
            </a:extLst>
          </p:cNvPr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7858609" y="4952505"/>
            <a:ext cx="83915" cy="123634"/>
          </a:xfrm>
          <a:prstGeom prst="rect">
            <a:avLst/>
          </a:prstGeom>
        </p:spPr>
      </p:pic>
      <p:sp>
        <p:nvSpPr>
          <p:cNvPr id="120" name="object 120">
            <a:extLst>
              <a:ext uri="{FF2B5EF4-FFF2-40B4-BE49-F238E27FC236}">
                <a16:creationId xmlns:a16="http://schemas.microsoft.com/office/drawing/2014/main" id="{923A4EB2-AB3D-72BD-C86C-6D03949E840B}"/>
              </a:ext>
            </a:extLst>
          </p:cNvPr>
          <p:cNvSpPr/>
          <p:nvPr/>
        </p:nvSpPr>
        <p:spPr>
          <a:xfrm>
            <a:off x="8195686" y="4952512"/>
            <a:ext cx="744220" cy="165100"/>
          </a:xfrm>
          <a:custGeom>
            <a:avLst/>
            <a:gdLst/>
            <a:ahLst/>
            <a:cxnLst/>
            <a:rect l="l" t="t" r="r" b="b"/>
            <a:pathLst>
              <a:path w="744220" h="165100">
                <a:moveTo>
                  <a:pt x="121920" y="62585"/>
                </a:moveTo>
                <a:lnTo>
                  <a:pt x="120802" y="49453"/>
                </a:lnTo>
                <a:lnTo>
                  <a:pt x="117538" y="37630"/>
                </a:lnTo>
                <a:lnTo>
                  <a:pt x="112433" y="27533"/>
                </a:lnTo>
                <a:lnTo>
                  <a:pt x="112280" y="27216"/>
                </a:lnTo>
                <a:lnTo>
                  <a:pt x="105156" y="18389"/>
                </a:lnTo>
                <a:lnTo>
                  <a:pt x="103593" y="16865"/>
                </a:lnTo>
                <a:lnTo>
                  <a:pt x="96850" y="10325"/>
                </a:lnTo>
                <a:lnTo>
                  <a:pt x="92964" y="7861"/>
                </a:lnTo>
                <a:lnTo>
                  <a:pt x="92964" y="62585"/>
                </a:lnTo>
                <a:lnTo>
                  <a:pt x="92392" y="69392"/>
                </a:lnTo>
                <a:lnTo>
                  <a:pt x="70104" y="97726"/>
                </a:lnTo>
                <a:lnTo>
                  <a:pt x="60960" y="97726"/>
                </a:lnTo>
                <a:lnTo>
                  <a:pt x="28003" y="69392"/>
                </a:lnTo>
                <a:lnTo>
                  <a:pt x="27432" y="62585"/>
                </a:lnTo>
                <a:lnTo>
                  <a:pt x="28003" y="54889"/>
                </a:lnTo>
                <a:lnTo>
                  <a:pt x="60960" y="27533"/>
                </a:lnTo>
                <a:lnTo>
                  <a:pt x="70104" y="27533"/>
                </a:lnTo>
                <a:lnTo>
                  <a:pt x="92964" y="62585"/>
                </a:lnTo>
                <a:lnTo>
                  <a:pt x="92964" y="7861"/>
                </a:lnTo>
                <a:lnTo>
                  <a:pt x="87820" y="4584"/>
                </a:lnTo>
                <a:lnTo>
                  <a:pt x="77939" y="1143"/>
                </a:lnTo>
                <a:lnTo>
                  <a:pt x="67056" y="0"/>
                </a:lnTo>
                <a:lnTo>
                  <a:pt x="59436" y="0"/>
                </a:lnTo>
                <a:lnTo>
                  <a:pt x="53340" y="1524"/>
                </a:lnTo>
                <a:lnTo>
                  <a:pt x="47244" y="4572"/>
                </a:lnTo>
                <a:lnTo>
                  <a:pt x="41148" y="6096"/>
                </a:lnTo>
                <a:lnTo>
                  <a:pt x="35052" y="10668"/>
                </a:lnTo>
                <a:lnTo>
                  <a:pt x="28956" y="16865"/>
                </a:lnTo>
                <a:lnTo>
                  <a:pt x="28956" y="3048"/>
                </a:lnTo>
                <a:lnTo>
                  <a:pt x="0" y="3048"/>
                </a:lnTo>
                <a:lnTo>
                  <a:pt x="0" y="164884"/>
                </a:lnTo>
                <a:lnTo>
                  <a:pt x="28956" y="164884"/>
                </a:lnTo>
                <a:lnTo>
                  <a:pt x="28956" y="108394"/>
                </a:lnTo>
                <a:lnTo>
                  <a:pt x="35052" y="114490"/>
                </a:lnTo>
                <a:lnTo>
                  <a:pt x="53340" y="123634"/>
                </a:lnTo>
                <a:lnTo>
                  <a:pt x="65532" y="123634"/>
                </a:lnTo>
                <a:lnTo>
                  <a:pt x="103479" y="108394"/>
                </a:lnTo>
                <a:lnTo>
                  <a:pt x="120802" y="74853"/>
                </a:lnTo>
                <a:lnTo>
                  <a:pt x="121920" y="62585"/>
                </a:lnTo>
                <a:close/>
              </a:path>
              <a:path w="744220" h="165100">
                <a:moveTo>
                  <a:pt x="265366" y="65620"/>
                </a:moveTo>
                <a:lnTo>
                  <a:pt x="255079" y="28028"/>
                </a:lnTo>
                <a:lnTo>
                  <a:pt x="234886" y="8483"/>
                </a:lnTo>
                <a:lnTo>
                  <a:pt x="234886" y="47244"/>
                </a:lnTo>
                <a:lnTo>
                  <a:pt x="170878" y="47244"/>
                </a:lnTo>
                <a:lnTo>
                  <a:pt x="173926" y="39624"/>
                </a:lnTo>
                <a:lnTo>
                  <a:pt x="181546" y="32004"/>
                </a:lnTo>
                <a:lnTo>
                  <a:pt x="187642" y="27432"/>
                </a:lnTo>
                <a:lnTo>
                  <a:pt x="195262" y="25908"/>
                </a:lnTo>
                <a:lnTo>
                  <a:pt x="210502" y="25908"/>
                </a:lnTo>
                <a:lnTo>
                  <a:pt x="218122" y="27432"/>
                </a:lnTo>
                <a:lnTo>
                  <a:pt x="224218" y="32004"/>
                </a:lnTo>
                <a:lnTo>
                  <a:pt x="228790" y="35052"/>
                </a:lnTo>
                <a:lnTo>
                  <a:pt x="233362" y="41148"/>
                </a:lnTo>
                <a:lnTo>
                  <a:pt x="234886" y="47244"/>
                </a:lnTo>
                <a:lnTo>
                  <a:pt x="234886" y="8483"/>
                </a:lnTo>
                <a:lnTo>
                  <a:pt x="227647" y="4572"/>
                </a:lnTo>
                <a:lnTo>
                  <a:pt x="215366" y="1143"/>
                </a:lnTo>
                <a:lnTo>
                  <a:pt x="201358" y="0"/>
                </a:lnTo>
                <a:lnTo>
                  <a:pt x="189115" y="1143"/>
                </a:lnTo>
                <a:lnTo>
                  <a:pt x="150596" y="27762"/>
                </a:lnTo>
                <a:lnTo>
                  <a:pt x="140309" y="62484"/>
                </a:lnTo>
                <a:lnTo>
                  <a:pt x="141452" y="75450"/>
                </a:lnTo>
                <a:lnTo>
                  <a:pt x="168148" y="114541"/>
                </a:lnTo>
                <a:lnTo>
                  <a:pt x="204406" y="123532"/>
                </a:lnTo>
                <a:lnTo>
                  <a:pt x="212394" y="123228"/>
                </a:lnTo>
                <a:lnTo>
                  <a:pt x="251612" y="104152"/>
                </a:lnTo>
                <a:lnTo>
                  <a:pt x="256222" y="97624"/>
                </a:lnTo>
                <a:lnTo>
                  <a:pt x="231838" y="86956"/>
                </a:lnTo>
                <a:lnTo>
                  <a:pt x="225818" y="91846"/>
                </a:lnTo>
                <a:lnTo>
                  <a:pt x="219075" y="95148"/>
                </a:lnTo>
                <a:lnTo>
                  <a:pt x="211480" y="97040"/>
                </a:lnTo>
                <a:lnTo>
                  <a:pt x="202882" y="97624"/>
                </a:lnTo>
                <a:lnTo>
                  <a:pt x="193738" y="97624"/>
                </a:lnTo>
                <a:lnTo>
                  <a:pt x="186118" y="96100"/>
                </a:lnTo>
                <a:lnTo>
                  <a:pt x="180022" y="91528"/>
                </a:lnTo>
                <a:lnTo>
                  <a:pt x="170878" y="79336"/>
                </a:lnTo>
                <a:lnTo>
                  <a:pt x="169265" y="70192"/>
                </a:lnTo>
                <a:lnTo>
                  <a:pt x="265366" y="70192"/>
                </a:lnTo>
                <a:lnTo>
                  <a:pt x="265366" y="65620"/>
                </a:lnTo>
                <a:close/>
              </a:path>
              <a:path w="744220" h="165100">
                <a:moveTo>
                  <a:pt x="362915" y="79336"/>
                </a:moveTo>
                <a:lnTo>
                  <a:pt x="332435" y="48856"/>
                </a:lnTo>
                <a:lnTo>
                  <a:pt x="321767" y="44284"/>
                </a:lnTo>
                <a:lnTo>
                  <a:pt x="317195" y="41236"/>
                </a:lnTo>
                <a:lnTo>
                  <a:pt x="314147" y="39712"/>
                </a:lnTo>
                <a:lnTo>
                  <a:pt x="314147" y="38188"/>
                </a:lnTo>
                <a:lnTo>
                  <a:pt x="311099" y="35140"/>
                </a:lnTo>
                <a:lnTo>
                  <a:pt x="311099" y="32092"/>
                </a:lnTo>
                <a:lnTo>
                  <a:pt x="315671" y="27520"/>
                </a:lnTo>
                <a:lnTo>
                  <a:pt x="327863" y="27520"/>
                </a:lnTo>
                <a:lnTo>
                  <a:pt x="335483" y="30568"/>
                </a:lnTo>
                <a:lnTo>
                  <a:pt x="343103" y="38188"/>
                </a:lnTo>
                <a:lnTo>
                  <a:pt x="361391" y="19900"/>
                </a:lnTo>
                <a:lnTo>
                  <a:pt x="329387" y="0"/>
                </a:lnTo>
                <a:lnTo>
                  <a:pt x="321767" y="0"/>
                </a:lnTo>
                <a:lnTo>
                  <a:pt x="286715" y="16852"/>
                </a:lnTo>
                <a:lnTo>
                  <a:pt x="283667" y="24472"/>
                </a:lnTo>
                <a:lnTo>
                  <a:pt x="283667" y="33616"/>
                </a:lnTo>
                <a:lnTo>
                  <a:pt x="312623" y="70192"/>
                </a:lnTo>
                <a:lnTo>
                  <a:pt x="330911" y="79336"/>
                </a:lnTo>
                <a:lnTo>
                  <a:pt x="335483" y="83908"/>
                </a:lnTo>
                <a:lnTo>
                  <a:pt x="335483" y="91630"/>
                </a:lnTo>
                <a:lnTo>
                  <a:pt x="333959" y="93154"/>
                </a:lnTo>
                <a:lnTo>
                  <a:pt x="330911" y="94678"/>
                </a:lnTo>
                <a:lnTo>
                  <a:pt x="329387" y="96202"/>
                </a:lnTo>
                <a:lnTo>
                  <a:pt x="326339" y="97726"/>
                </a:lnTo>
                <a:lnTo>
                  <a:pt x="318719" y="97726"/>
                </a:lnTo>
                <a:lnTo>
                  <a:pt x="309575" y="94678"/>
                </a:lnTo>
                <a:lnTo>
                  <a:pt x="300431" y="88582"/>
                </a:lnTo>
                <a:lnTo>
                  <a:pt x="297383" y="83908"/>
                </a:lnTo>
                <a:lnTo>
                  <a:pt x="279095" y="103822"/>
                </a:lnTo>
                <a:lnTo>
                  <a:pt x="287667" y="112699"/>
                </a:lnTo>
                <a:lnTo>
                  <a:pt x="297383" y="118872"/>
                </a:lnTo>
                <a:lnTo>
                  <a:pt x="308241" y="122466"/>
                </a:lnTo>
                <a:lnTo>
                  <a:pt x="320243" y="123634"/>
                </a:lnTo>
                <a:lnTo>
                  <a:pt x="329717" y="123063"/>
                </a:lnTo>
                <a:lnTo>
                  <a:pt x="362292" y="94767"/>
                </a:lnTo>
                <a:lnTo>
                  <a:pt x="362915" y="87058"/>
                </a:lnTo>
                <a:lnTo>
                  <a:pt x="362915" y="79336"/>
                </a:lnTo>
                <a:close/>
              </a:path>
              <a:path w="744220" h="165100">
                <a:moveTo>
                  <a:pt x="462064" y="79336"/>
                </a:moveTo>
                <a:lnTo>
                  <a:pt x="459016" y="73240"/>
                </a:lnTo>
                <a:lnTo>
                  <a:pt x="454444" y="67144"/>
                </a:lnTo>
                <a:lnTo>
                  <a:pt x="451307" y="62572"/>
                </a:lnTo>
                <a:lnTo>
                  <a:pt x="446443" y="58000"/>
                </a:lnTo>
                <a:lnTo>
                  <a:pt x="439877" y="53428"/>
                </a:lnTo>
                <a:lnTo>
                  <a:pt x="431584" y="48856"/>
                </a:lnTo>
                <a:lnTo>
                  <a:pt x="420916" y="44284"/>
                </a:lnTo>
                <a:lnTo>
                  <a:pt x="416344" y="41236"/>
                </a:lnTo>
                <a:lnTo>
                  <a:pt x="413296" y="39712"/>
                </a:lnTo>
                <a:lnTo>
                  <a:pt x="410248" y="36664"/>
                </a:lnTo>
                <a:lnTo>
                  <a:pt x="410248" y="32092"/>
                </a:lnTo>
                <a:lnTo>
                  <a:pt x="414820" y="27520"/>
                </a:lnTo>
                <a:lnTo>
                  <a:pt x="427012" y="27520"/>
                </a:lnTo>
                <a:lnTo>
                  <a:pt x="433108" y="30568"/>
                </a:lnTo>
                <a:lnTo>
                  <a:pt x="440728" y="38188"/>
                </a:lnTo>
                <a:lnTo>
                  <a:pt x="459016" y="19900"/>
                </a:lnTo>
                <a:lnTo>
                  <a:pt x="454444" y="13804"/>
                </a:lnTo>
                <a:lnTo>
                  <a:pt x="442252" y="4572"/>
                </a:lnTo>
                <a:lnTo>
                  <a:pt x="436156" y="1524"/>
                </a:lnTo>
                <a:lnTo>
                  <a:pt x="428536" y="0"/>
                </a:lnTo>
                <a:lnTo>
                  <a:pt x="420916" y="0"/>
                </a:lnTo>
                <a:lnTo>
                  <a:pt x="412343" y="596"/>
                </a:lnTo>
                <a:lnTo>
                  <a:pt x="404914" y="2476"/>
                </a:lnTo>
                <a:lnTo>
                  <a:pt x="398627" y="5791"/>
                </a:lnTo>
                <a:lnTo>
                  <a:pt x="393484" y="10668"/>
                </a:lnTo>
                <a:lnTo>
                  <a:pt x="385775" y="16852"/>
                </a:lnTo>
                <a:lnTo>
                  <a:pt x="382727" y="24472"/>
                </a:lnTo>
                <a:lnTo>
                  <a:pt x="382727" y="33616"/>
                </a:lnTo>
                <a:lnTo>
                  <a:pt x="410248" y="70192"/>
                </a:lnTo>
                <a:lnTo>
                  <a:pt x="420916" y="74764"/>
                </a:lnTo>
                <a:lnTo>
                  <a:pt x="430060" y="79336"/>
                </a:lnTo>
                <a:lnTo>
                  <a:pt x="433108" y="83908"/>
                </a:lnTo>
                <a:lnTo>
                  <a:pt x="433108" y="93154"/>
                </a:lnTo>
                <a:lnTo>
                  <a:pt x="430060" y="94678"/>
                </a:lnTo>
                <a:lnTo>
                  <a:pt x="428536" y="96202"/>
                </a:lnTo>
                <a:lnTo>
                  <a:pt x="423964" y="97726"/>
                </a:lnTo>
                <a:lnTo>
                  <a:pt x="417868" y="97726"/>
                </a:lnTo>
                <a:lnTo>
                  <a:pt x="408724" y="94678"/>
                </a:lnTo>
                <a:lnTo>
                  <a:pt x="399580" y="88582"/>
                </a:lnTo>
                <a:lnTo>
                  <a:pt x="396532" y="83908"/>
                </a:lnTo>
                <a:lnTo>
                  <a:pt x="378155" y="103822"/>
                </a:lnTo>
                <a:lnTo>
                  <a:pt x="386778" y="112699"/>
                </a:lnTo>
                <a:lnTo>
                  <a:pt x="396519" y="118872"/>
                </a:lnTo>
                <a:lnTo>
                  <a:pt x="407390" y="122466"/>
                </a:lnTo>
                <a:lnTo>
                  <a:pt x="419392" y="123634"/>
                </a:lnTo>
                <a:lnTo>
                  <a:pt x="428231" y="123063"/>
                </a:lnTo>
                <a:lnTo>
                  <a:pt x="461225" y="94767"/>
                </a:lnTo>
                <a:lnTo>
                  <a:pt x="462064" y="87058"/>
                </a:lnTo>
                <a:lnTo>
                  <a:pt x="462064" y="79336"/>
                </a:lnTo>
                <a:close/>
              </a:path>
              <a:path w="744220" h="165100">
                <a:moveTo>
                  <a:pt x="603897" y="62572"/>
                </a:moveTo>
                <a:lnTo>
                  <a:pt x="591388" y="24028"/>
                </a:lnTo>
                <a:lnTo>
                  <a:pt x="573417" y="9969"/>
                </a:lnTo>
                <a:lnTo>
                  <a:pt x="573417" y="62572"/>
                </a:lnTo>
                <a:lnTo>
                  <a:pt x="572846" y="69392"/>
                </a:lnTo>
                <a:lnTo>
                  <a:pt x="550557" y="96202"/>
                </a:lnTo>
                <a:lnTo>
                  <a:pt x="532269" y="96202"/>
                </a:lnTo>
                <a:lnTo>
                  <a:pt x="509308" y="62572"/>
                </a:lnTo>
                <a:lnTo>
                  <a:pt x="509879" y="55130"/>
                </a:lnTo>
                <a:lnTo>
                  <a:pt x="511594" y="48666"/>
                </a:lnTo>
                <a:lnTo>
                  <a:pt x="514451" y="43078"/>
                </a:lnTo>
                <a:lnTo>
                  <a:pt x="518452" y="38188"/>
                </a:lnTo>
                <a:lnTo>
                  <a:pt x="524649" y="30568"/>
                </a:lnTo>
                <a:lnTo>
                  <a:pt x="532269" y="27520"/>
                </a:lnTo>
                <a:lnTo>
                  <a:pt x="550557" y="27520"/>
                </a:lnTo>
                <a:lnTo>
                  <a:pt x="558177" y="30568"/>
                </a:lnTo>
                <a:lnTo>
                  <a:pt x="564273" y="38188"/>
                </a:lnTo>
                <a:lnTo>
                  <a:pt x="568274" y="43078"/>
                </a:lnTo>
                <a:lnTo>
                  <a:pt x="571131" y="48666"/>
                </a:lnTo>
                <a:lnTo>
                  <a:pt x="572846" y="55130"/>
                </a:lnTo>
                <a:lnTo>
                  <a:pt x="573417" y="62572"/>
                </a:lnTo>
                <a:lnTo>
                  <a:pt x="573417" y="9969"/>
                </a:lnTo>
                <a:lnTo>
                  <a:pt x="571893" y="9144"/>
                </a:lnTo>
                <a:lnTo>
                  <a:pt x="564769" y="5143"/>
                </a:lnTo>
                <a:lnTo>
                  <a:pt x="557225" y="2286"/>
                </a:lnTo>
                <a:lnTo>
                  <a:pt x="549389" y="571"/>
                </a:lnTo>
                <a:lnTo>
                  <a:pt x="541413" y="0"/>
                </a:lnTo>
                <a:lnTo>
                  <a:pt x="530250" y="1117"/>
                </a:lnTo>
                <a:lnTo>
                  <a:pt x="491286" y="26568"/>
                </a:lnTo>
                <a:lnTo>
                  <a:pt x="480352" y="62572"/>
                </a:lnTo>
                <a:lnTo>
                  <a:pt x="481495" y="74853"/>
                </a:lnTo>
                <a:lnTo>
                  <a:pt x="507466" y="113995"/>
                </a:lnTo>
                <a:lnTo>
                  <a:pt x="541413" y="123634"/>
                </a:lnTo>
                <a:lnTo>
                  <a:pt x="549414" y="123304"/>
                </a:lnTo>
                <a:lnTo>
                  <a:pt x="585800" y="105727"/>
                </a:lnTo>
                <a:lnTo>
                  <a:pt x="592899" y="96202"/>
                </a:lnTo>
                <a:lnTo>
                  <a:pt x="594753" y="93154"/>
                </a:lnTo>
                <a:lnTo>
                  <a:pt x="598754" y="85979"/>
                </a:lnTo>
                <a:lnTo>
                  <a:pt x="601611" y="78397"/>
                </a:lnTo>
                <a:lnTo>
                  <a:pt x="603326" y="70561"/>
                </a:lnTo>
                <a:lnTo>
                  <a:pt x="603897" y="62572"/>
                </a:lnTo>
                <a:close/>
              </a:path>
              <a:path w="744220" h="165100">
                <a:moveTo>
                  <a:pt x="744194" y="3048"/>
                </a:moveTo>
                <a:lnTo>
                  <a:pt x="716762" y="3048"/>
                </a:lnTo>
                <a:lnTo>
                  <a:pt x="716762" y="62585"/>
                </a:lnTo>
                <a:lnTo>
                  <a:pt x="716191" y="69392"/>
                </a:lnTo>
                <a:lnTo>
                  <a:pt x="693902" y="97726"/>
                </a:lnTo>
                <a:lnTo>
                  <a:pt x="675614" y="97726"/>
                </a:lnTo>
                <a:lnTo>
                  <a:pt x="652754" y="62585"/>
                </a:lnTo>
                <a:lnTo>
                  <a:pt x="653300" y="55105"/>
                </a:lnTo>
                <a:lnTo>
                  <a:pt x="674090" y="27533"/>
                </a:lnTo>
                <a:lnTo>
                  <a:pt x="683234" y="27533"/>
                </a:lnTo>
                <a:lnTo>
                  <a:pt x="716191" y="54889"/>
                </a:lnTo>
                <a:lnTo>
                  <a:pt x="716762" y="62585"/>
                </a:lnTo>
                <a:lnTo>
                  <a:pt x="716762" y="3048"/>
                </a:lnTo>
                <a:lnTo>
                  <a:pt x="715238" y="3048"/>
                </a:lnTo>
                <a:lnTo>
                  <a:pt x="715238" y="16865"/>
                </a:lnTo>
                <a:lnTo>
                  <a:pt x="709142" y="10668"/>
                </a:lnTo>
                <a:lnTo>
                  <a:pt x="704570" y="6096"/>
                </a:lnTo>
                <a:lnTo>
                  <a:pt x="698525" y="4584"/>
                </a:lnTo>
                <a:lnTo>
                  <a:pt x="692378" y="1524"/>
                </a:lnTo>
                <a:lnTo>
                  <a:pt x="684758" y="0"/>
                </a:lnTo>
                <a:lnTo>
                  <a:pt x="678662" y="0"/>
                </a:lnTo>
                <a:lnTo>
                  <a:pt x="638949" y="18389"/>
                </a:lnTo>
                <a:lnTo>
                  <a:pt x="622185" y="62585"/>
                </a:lnTo>
                <a:lnTo>
                  <a:pt x="623303" y="74853"/>
                </a:lnTo>
                <a:lnTo>
                  <a:pt x="647509" y="114630"/>
                </a:lnTo>
                <a:lnTo>
                  <a:pt x="678662" y="123634"/>
                </a:lnTo>
                <a:lnTo>
                  <a:pt x="692378" y="123634"/>
                </a:lnTo>
                <a:lnTo>
                  <a:pt x="696950" y="120586"/>
                </a:lnTo>
                <a:lnTo>
                  <a:pt x="709142" y="114490"/>
                </a:lnTo>
                <a:lnTo>
                  <a:pt x="715238" y="108394"/>
                </a:lnTo>
                <a:lnTo>
                  <a:pt x="715238" y="120586"/>
                </a:lnTo>
                <a:lnTo>
                  <a:pt x="744194" y="120586"/>
                </a:lnTo>
                <a:lnTo>
                  <a:pt x="744194" y="108394"/>
                </a:lnTo>
                <a:lnTo>
                  <a:pt x="744194" y="97726"/>
                </a:lnTo>
                <a:lnTo>
                  <a:pt x="744194" y="27533"/>
                </a:lnTo>
                <a:lnTo>
                  <a:pt x="744194" y="16865"/>
                </a:lnTo>
                <a:lnTo>
                  <a:pt x="74419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>
            <a:extLst>
              <a:ext uri="{FF2B5EF4-FFF2-40B4-BE49-F238E27FC236}">
                <a16:creationId xmlns:a16="http://schemas.microsoft.com/office/drawing/2014/main" id="{C81B8038-57BC-9CB9-F678-574B091F25FF}"/>
              </a:ext>
            </a:extLst>
          </p:cNvPr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8961223" y="4952505"/>
            <a:ext cx="83915" cy="123634"/>
          </a:xfrm>
          <a:prstGeom prst="rect">
            <a:avLst/>
          </a:prstGeom>
        </p:spPr>
      </p:pic>
      <p:pic>
        <p:nvPicPr>
          <p:cNvPr id="122" name="object 122">
            <a:extLst>
              <a:ext uri="{FF2B5EF4-FFF2-40B4-BE49-F238E27FC236}">
                <a16:creationId xmlns:a16="http://schemas.microsoft.com/office/drawing/2014/main" id="{0C0B1AC2-CFBF-4B5B-C301-880FBAB9C1F8}"/>
              </a:ext>
            </a:extLst>
          </p:cNvPr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2420119" y="4905262"/>
            <a:ext cx="1305496" cy="706564"/>
          </a:xfrm>
          <a:prstGeom prst="rect">
            <a:avLst/>
          </a:prstGeom>
        </p:spPr>
      </p:pic>
      <p:pic>
        <p:nvPicPr>
          <p:cNvPr id="123" name="object 123">
            <a:extLst>
              <a:ext uri="{FF2B5EF4-FFF2-40B4-BE49-F238E27FC236}">
                <a16:creationId xmlns:a16="http://schemas.microsoft.com/office/drawing/2014/main" id="{BD86249A-0D8B-69B6-DA4C-8B3A2177ED85}"/>
              </a:ext>
            </a:extLst>
          </p:cNvPr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909097" y="5221111"/>
            <a:ext cx="83819" cy="123634"/>
          </a:xfrm>
          <a:prstGeom prst="rect">
            <a:avLst/>
          </a:prstGeom>
        </p:spPr>
      </p:pic>
      <p:pic>
        <p:nvPicPr>
          <p:cNvPr id="124" name="object 124">
            <a:extLst>
              <a:ext uri="{FF2B5EF4-FFF2-40B4-BE49-F238E27FC236}">
                <a16:creationId xmlns:a16="http://schemas.microsoft.com/office/drawing/2014/main" id="{8DC9C805-93C5-AE4D-69AB-54A21A67B181}"/>
              </a:ext>
            </a:extLst>
          </p:cNvPr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5012729" y="5175296"/>
            <a:ext cx="180022" cy="212121"/>
          </a:xfrm>
          <a:prstGeom prst="rect">
            <a:avLst/>
          </a:prstGeom>
        </p:spPr>
      </p:pic>
      <p:pic>
        <p:nvPicPr>
          <p:cNvPr id="125" name="object 125">
            <a:extLst>
              <a:ext uri="{FF2B5EF4-FFF2-40B4-BE49-F238E27FC236}">
                <a16:creationId xmlns:a16="http://schemas.microsoft.com/office/drawing/2014/main" id="{7716588D-CC0A-E311-7BD6-53CA695268B0}"/>
              </a:ext>
            </a:extLst>
          </p:cNvPr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212564" y="5221111"/>
            <a:ext cx="122015" cy="123634"/>
          </a:xfrm>
          <a:prstGeom prst="rect">
            <a:avLst/>
          </a:prstGeom>
        </p:spPr>
      </p:pic>
      <p:pic>
        <p:nvPicPr>
          <p:cNvPr id="126" name="object 126">
            <a:extLst>
              <a:ext uri="{FF2B5EF4-FFF2-40B4-BE49-F238E27FC236}">
                <a16:creationId xmlns:a16="http://schemas.microsoft.com/office/drawing/2014/main" id="{1304E14A-AF65-BD03-27D2-63899E0373BD}"/>
              </a:ext>
            </a:extLst>
          </p:cNvPr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5363535" y="5221111"/>
            <a:ext cx="181451" cy="120586"/>
          </a:xfrm>
          <a:prstGeom prst="rect">
            <a:avLst/>
          </a:prstGeom>
        </p:spPr>
      </p:pic>
      <p:pic>
        <p:nvPicPr>
          <p:cNvPr id="127" name="object 127">
            <a:extLst>
              <a:ext uri="{FF2B5EF4-FFF2-40B4-BE49-F238E27FC236}">
                <a16:creationId xmlns:a16="http://schemas.microsoft.com/office/drawing/2014/main" id="{D52D4691-503F-4EE0-AB8C-3CCF6CD4E67B}"/>
              </a:ext>
            </a:extLst>
          </p:cNvPr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5663954" y="5175296"/>
            <a:ext cx="456056" cy="169449"/>
          </a:xfrm>
          <a:prstGeom prst="rect">
            <a:avLst/>
          </a:prstGeom>
        </p:spPr>
      </p:pic>
      <p:pic>
        <p:nvPicPr>
          <p:cNvPr id="128" name="object 128">
            <a:extLst>
              <a:ext uri="{FF2B5EF4-FFF2-40B4-BE49-F238E27FC236}">
                <a16:creationId xmlns:a16="http://schemas.microsoft.com/office/drawing/2014/main" id="{75665105-9B82-53B9-0494-D030623E0585}"/>
              </a:ext>
            </a:extLst>
          </p:cNvPr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6141346" y="5221111"/>
            <a:ext cx="143351" cy="146494"/>
          </a:xfrm>
          <a:prstGeom prst="rect">
            <a:avLst/>
          </a:prstGeom>
        </p:spPr>
      </p:pic>
      <p:pic>
        <p:nvPicPr>
          <p:cNvPr id="129" name="object 129">
            <a:extLst>
              <a:ext uri="{FF2B5EF4-FFF2-40B4-BE49-F238E27FC236}">
                <a16:creationId xmlns:a16="http://schemas.microsoft.com/office/drawing/2014/main" id="{4DA415A9-14E9-E690-2AE1-F8916FD8342A}"/>
              </a:ext>
            </a:extLst>
          </p:cNvPr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6415857" y="5221111"/>
            <a:ext cx="179927" cy="120586"/>
          </a:xfrm>
          <a:prstGeom prst="rect">
            <a:avLst/>
          </a:prstGeom>
        </p:spPr>
      </p:pic>
      <p:pic>
        <p:nvPicPr>
          <p:cNvPr id="130" name="object 130">
            <a:extLst>
              <a:ext uri="{FF2B5EF4-FFF2-40B4-BE49-F238E27FC236}">
                <a16:creationId xmlns:a16="http://schemas.microsoft.com/office/drawing/2014/main" id="{15BF0585-9892-7B22-6921-6B3D1D181EB7}"/>
              </a:ext>
            </a:extLst>
          </p:cNvPr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6621788" y="5221111"/>
            <a:ext cx="122015" cy="123634"/>
          </a:xfrm>
          <a:prstGeom prst="rect">
            <a:avLst/>
          </a:prstGeom>
        </p:spPr>
      </p:pic>
      <p:pic>
        <p:nvPicPr>
          <p:cNvPr id="131" name="object 131">
            <a:extLst>
              <a:ext uri="{FF2B5EF4-FFF2-40B4-BE49-F238E27FC236}">
                <a16:creationId xmlns:a16="http://schemas.microsoft.com/office/drawing/2014/main" id="{B8E174D2-B2C4-EA8C-9F42-4EA377BD2092}"/>
              </a:ext>
            </a:extLst>
          </p:cNvPr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6765139" y="5221111"/>
            <a:ext cx="82296" cy="123634"/>
          </a:xfrm>
          <a:prstGeom prst="rect">
            <a:avLst/>
          </a:prstGeom>
        </p:spPr>
      </p:pic>
      <p:pic>
        <p:nvPicPr>
          <p:cNvPr id="132" name="object 132">
            <a:extLst>
              <a:ext uri="{FF2B5EF4-FFF2-40B4-BE49-F238E27FC236}">
                <a16:creationId xmlns:a16="http://schemas.microsoft.com/office/drawing/2014/main" id="{0E42A268-7EF9-4BAF-7BF4-E41AA74FDCCB}"/>
              </a:ext>
            </a:extLst>
          </p:cNvPr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6977070" y="5221111"/>
            <a:ext cx="263842" cy="163258"/>
          </a:xfrm>
          <a:prstGeom prst="rect">
            <a:avLst/>
          </a:prstGeom>
        </p:spPr>
      </p:pic>
      <p:pic>
        <p:nvPicPr>
          <p:cNvPr id="133" name="object 133">
            <a:extLst>
              <a:ext uri="{FF2B5EF4-FFF2-40B4-BE49-F238E27FC236}">
                <a16:creationId xmlns:a16="http://schemas.microsoft.com/office/drawing/2014/main" id="{B67F1F96-F699-4761-6AEF-C70218A61C88}"/>
              </a:ext>
            </a:extLst>
          </p:cNvPr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7265297" y="5224159"/>
            <a:ext cx="103727" cy="120586"/>
          </a:xfrm>
          <a:prstGeom prst="rect">
            <a:avLst/>
          </a:prstGeom>
        </p:spPr>
      </p:pic>
      <p:pic>
        <p:nvPicPr>
          <p:cNvPr id="134" name="object 134">
            <a:extLst>
              <a:ext uri="{FF2B5EF4-FFF2-40B4-BE49-F238E27FC236}">
                <a16:creationId xmlns:a16="http://schemas.microsoft.com/office/drawing/2014/main" id="{A649B627-8D71-8B87-377D-D4428ACB1759}"/>
              </a:ext>
            </a:extLst>
          </p:cNvPr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7393407" y="5221111"/>
            <a:ext cx="120491" cy="123634"/>
          </a:xfrm>
          <a:prstGeom prst="rect">
            <a:avLst/>
          </a:prstGeom>
        </p:spPr>
      </p:pic>
      <p:pic>
        <p:nvPicPr>
          <p:cNvPr id="135" name="object 135">
            <a:extLst>
              <a:ext uri="{FF2B5EF4-FFF2-40B4-BE49-F238E27FC236}">
                <a16:creationId xmlns:a16="http://schemas.microsoft.com/office/drawing/2014/main" id="{E58A8196-B742-156A-314C-9F6A90B90510}"/>
              </a:ext>
            </a:extLst>
          </p:cNvPr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7535330" y="5221111"/>
            <a:ext cx="121920" cy="123634"/>
          </a:xfrm>
          <a:prstGeom prst="rect">
            <a:avLst/>
          </a:prstGeom>
        </p:spPr>
      </p:pic>
      <p:pic>
        <p:nvPicPr>
          <p:cNvPr id="136" name="object 136">
            <a:extLst>
              <a:ext uri="{FF2B5EF4-FFF2-40B4-BE49-F238E27FC236}">
                <a16:creationId xmlns:a16="http://schemas.microsoft.com/office/drawing/2014/main" id="{8D13BFC3-1124-8B85-82EA-7BEF39651F47}"/>
              </a:ext>
            </a:extLst>
          </p:cNvPr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7678682" y="5221111"/>
            <a:ext cx="82296" cy="123634"/>
          </a:xfrm>
          <a:prstGeom prst="rect">
            <a:avLst/>
          </a:prstGeom>
        </p:spPr>
      </p:pic>
      <p:pic>
        <p:nvPicPr>
          <p:cNvPr id="137" name="object 137">
            <a:extLst>
              <a:ext uri="{FF2B5EF4-FFF2-40B4-BE49-F238E27FC236}">
                <a16:creationId xmlns:a16="http://schemas.microsoft.com/office/drawing/2014/main" id="{81389282-D1E1-AE32-FE5E-C7E46627C2D2}"/>
              </a:ext>
            </a:extLst>
          </p:cNvPr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772860" y="5221111"/>
            <a:ext cx="1104138" cy="433387"/>
          </a:xfrm>
          <a:prstGeom prst="rect">
            <a:avLst/>
          </a:prstGeom>
        </p:spPr>
      </p:pic>
      <p:sp>
        <p:nvSpPr>
          <p:cNvPr id="138" name="object 138">
            <a:extLst>
              <a:ext uri="{FF2B5EF4-FFF2-40B4-BE49-F238E27FC236}">
                <a16:creationId xmlns:a16="http://schemas.microsoft.com/office/drawing/2014/main" id="{C92216D5-027B-A877-C9B9-B59B4F8AC30C}"/>
              </a:ext>
            </a:extLst>
          </p:cNvPr>
          <p:cNvSpPr/>
          <p:nvPr/>
        </p:nvSpPr>
        <p:spPr>
          <a:xfrm>
            <a:off x="7882987" y="5221117"/>
            <a:ext cx="594995" cy="123825"/>
          </a:xfrm>
          <a:custGeom>
            <a:avLst/>
            <a:gdLst/>
            <a:ahLst/>
            <a:cxnLst/>
            <a:rect l="l" t="t" r="r" b="b"/>
            <a:pathLst>
              <a:path w="594995" h="123825">
                <a:moveTo>
                  <a:pt x="120484" y="3048"/>
                </a:moveTo>
                <a:lnTo>
                  <a:pt x="90004" y="3048"/>
                </a:lnTo>
                <a:lnTo>
                  <a:pt x="61048" y="71729"/>
                </a:lnTo>
                <a:lnTo>
                  <a:pt x="30568" y="3048"/>
                </a:lnTo>
                <a:lnTo>
                  <a:pt x="0" y="3048"/>
                </a:lnTo>
                <a:lnTo>
                  <a:pt x="50380" y="120586"/>
                </a:lnTo>
                <a:lnTo>
                  <a:pt x="70192" y="120586"/>
                </a:lnTo>
                <a:lnTo>
                  <a:pt x="120484" y="3048"/>
                </a:lnTo>
                <a:close/>
              </a:path>
              <a:path w="594995" h="123825">
                <a:moveTo>
                  <a:pt x="254698" y="70205"/>
                </a:moveTo>
                <a:lnTo>
                  <a:pt x="254571" y="62585"/>
                </a:lnTo>
                <a:lnTo>
                  <a:pt x="253555" y="50063"/>
                </a:lnTo>
                <a:lnTo>
                  <a:pt x="252387" y="45821"/>
                </a:lnTo>
                <a:lnTo>
                  <a:pt x="250126" y="37579"/>
                </a:lnTo>
                <a:lnTo>
                  <a:pt x="244411" y="26517"/>
                </a:lnTo>
                <a:lnTo>
                  <a:pt x="242658" y="24384"/>
                </a:lnTo>
                <a:lnTo>
                  <a:pt x="236410" y="16764"/>
                </a:lnTo>
                <a:lnTo>
                  <a:pt x="227571" y="9004"/>
                </a:lnTo>
                <a:lnTo>
                  <a:pt x="224218" y="7340"/>
                </a:lnTo>
                <a:lnTo>
                  <a:pt x="224218" y="45821"/>
                </a:lnTo>
                <a:lnTo>
                  <a:pt x="160108" y="45821"/>
                </a:lnTo>
                <a:lnTo>
                  <a:pt x="164680" y="39725"/>
                </a:lnTo>
                <a:lnTo>
                  <a:pt x="167728" y="33629"/>
                </a:lnTo>
                <a:lnTo>
                  <a:pt x="170776" y="30581"/>
                </a:lnTo>
                <a:lnTo>
                  <a:pt x="176974" y="25908"/>
                </a:lnTo>
                <a:lnTo>
                  <a:pt x="184594" y="24384"/>
                </a:lnTo>
                <a:lnTo>
                  <a:pt x="201358" y="24384"/>
                </a:lnTo>
                <a:lnTo>
                  <a:pt x="207454" y="25908"/>
                </a:lnTo>
                <a:lnTo>
                  <a:pt x="213550" y="30581"/>
                </a:lnTo>
                <a:lnTo>
                  <a:pt x="222694" y="39725"/>
                </a:lnTo>
                <a:lnTo>
                  <a:pt x="224218" y="45821"/>
                </a:lnTo>
                <a:lnTo>
                  <a:pt x="224218" y="7340"/>
                </a:lnTo>
                <a:lnTo>
                  <a:pt x="217170" y="3810"/>
                </a:lnTo>
                <a:lnTo>
                  <a:pt x="205333" y="901"/>
                </a:lnTo>
                <a:lnTo>
                  <a:pt x="192214" y="0"/>
                </a:lnTo>
                <a:lnTo>
                  <a:pt x="179247" y="901"/>
                </a:lnTo>
                <a:lnTo>
                  <a:pt x="140804" y="26492"/>
                </a:lnTo>
                <a:lnTo>
                  <a:pt x="131152" y="62585"/>
                </a:lnTo>
                <a:lnTo>
                  <a:pt x="132283" y="74815"/>
                </a:lnTo>
                <a:lnTo>
                  <a:pt x="157645" y="113347"/>
                </a:lnTo>
                <a:lnTo>
                  <a:pt x="193738" y="123634"/>
                </a:lnTo>
                <a:lnTo>
                  <a:pt x="202361" y="123113"/>
                </a:lnTo>
                <a:lnTo>
                  <a:pt x="242214" y="104000"/>
                </a:lnTo>
                <a:lnTo>
                  <a:pt x="247078" y="97637"/>
                </a:lnTo>
                <a:lnTo>
                  <a:pt x="221170" y="85445"/>
                </a:lnTo>
                <a:lnTo>
                  <a:pt x="215163" y="90563"/>
                </a:lnTo>
                <a:lnTo>
                  <a:pt x="208597" y="94399"/>
                </a:lnTo>
                <a:lnTo>
                  <a:pt x="201447" y="96799"/>
                </a:lnTo>
                <a:lnTo>
                  <a:pt x="193738" y="97637"/>
                </a:lnTo>
                <a:lnTo>
                  <a:pt x="184594" y="97637"/>
                </a:lnTo>
                <a:lnTo>
                  <a:pt x="158584" y="70205"/>
                </a:lnTo>
                <a:lnTo>
                  <a:pt x="254698" y="70205"/>
                </a:lnTo>
                <a:close/>
              </a:path>
              <a:path w="594995" h="123825">
                <a:moveTo>
                  <a:pt x="363004" y="3048"/>
                </a:moveTo>
                <a:lnTo>
                  <a:pt x="272986" y="3048"/>
                </a:lnTo>
                <a:lnTo>
                  <a:pt x="272986" y="27432"/>
                </a:lnTo>
                <a:lnTo>
                  <a:pt x="318808" y="27432"/>
                </a:lnTo>
                <a:lnTo>
                  <a:pt x="265366" y="120586"/>
                </a:lnTo>
                <a:lnTo>
                  <a:pt x="359956" y="120586"/>
                </a:lnTo>
                <a:lnTo>
                  <a:pt x="359956" y="94589"/>
                </a:lnTo>
                <a:lnTo>
                  <a:pt x="311188" y="94589"/>
                </a:lnTo>
                <a:lnTo>
                  <a:pt x="363004" y="3048"/>
                </a:lnTo>
                <a:close/>
              </a:path>
              <a:path w="594995" h="123825">
                <a:moveTo>
                  <a:pt x="497205" y="70205"/>
                </a:moveTo>
                <a:lnTo>
                  <a:pt x="497078" y="62585"/>
                </a:lnTo>
                <a:lnTo>
                  <a:pt x="496087" y="50063"/>
                </a:lnTo>
                <a:lnTo>
                  <a:pt x="494969" y="45821"/>
                </a:lnTo>
                <a:lnTo>
                  <a:pt x="492823" y="37579"/>
                </a:lnTo>
                <a:lnTo>
                  <a:pt x="487565" y="26517"/>
                </a:lnTo>
                <a:lnTo>
                  <a:pt x="486003" y="24384"/>
                </a:lnTo>
                <a:lnTo>
                  <a:pt x="480441" y="16764"/>
                </a:lnTo>
                <a:lnTo>
                  <a:pt x="470725" y="9004"/>
                </a:lnTo>
                <a:lnTo>
                  <a:pt x="468249" y="7823"/>
                </a:lnTo>
                <a:lnTo>
                  <a:pt x="468249" y="45821"/>
                </a:lnTo>
                <a:lnTo>
                  <a:pt x="404139" y="45821"/>
                </a:lnTo>
                <a:lnTo>
                  <a:pt x="410235" y="33629"/>
                </a:lnTo>
                <a:lnTo>
                  <a:pt x="414807" y="30581"/>
                </a:lnTo>
                <a:lnTo>
                  <a:pt x="420903" y="25908"/>
                </a:lnTo>
                <a:lnTo>
                  <a:pt x="428523" y="24384"/>
                </a:lnTo>
                <a:lnTo>
                  <a:pt x="443865" y="24384"/>
                </a:lnTo>
                <a:lnTo>
                  <a:pt x="449961" y="25908"/>
                </a:lnTo>
                <a:lnTo>
                  <a:pt x="456057" y="30581"/>
                </a:lnTo>
                <a:lnTo>
                  <a:pt x="462153" y="35153"/>
                </a:lnTo>
                <a:lnTo>
                  <a:pt x="465201" y="39725"/>
                </a:lnTo>
                <a:lnTo>
                  <a:pt x="468249" y="45821"/>
                </a:lnTo>
                <a:lnTo>
                  <a:pt x="468249" y="7823"/>
                </a:lnTo>
                <a:lnTo>
                  <a:pt x="459854" y="3810"/>
                </a:lnTo>
                <a:lnTo>
                  <a:pt x="447827" y="901"/>
                </a:lnTo>
                <a:lnTo>
                  <a:pt x="434619" y="0"/>
                </a:lnTo>
                <a:lnTo>
                  <a:pt x="422363" y="901"/>
                </a:lnTo>
                <a:lnTo>
                  <a:pt x="383311" y="26492"/>
                </a:lnTo>
                <a:lnTo>
                  <a:pt x="373659" y="62585"/>
                </a:lnTo>
                <a:lnTo>
                  <a:pt x="374802" y="74815"/>
                </a:lnTo>
                <a:lnTo>
                  <a:pt x="400786" y="113347"/>
                </a:lnTo>
                <a:lnTo>
                  <a:pt x="436143" y="123634"/>
                </a:lnTo>
                <a:lnTo>
                  <a:pt x="445033" y="123113"/>
                </a:lnTo>
                <a:lnTo>
                  <a:pt x="484720" y="104000"/>
                </a:lnTo>
                <a:lnTo>
                  <a:pt x="489585" y="97637"/>
                </a:lnTo>
                <a:lnTo>
                  <a:pt x="465201" y="85445"/>
                </a:lnTo>
                <a:lnTo>
                  <a:pt x="458317" y="90563"/>
                </a:lnTo>
                <a:lnTo>
                  <a:pt x="451281" y="94399"/>
                </a:lnTo>
                <a:lnTo>
                  <a:pt x="443941" y="96799"/>
                </a:lnTo>
                <a:lnTo>
                  <a:pt x="436143" y="97637"/>
                </a:lnTo>
                <a:lnTo>
                  <a:pt x="426999" y="97637"/>
                </a:lnTo>
                <a:lnTo>
                  <a:pt x="419379" y="94589"/>
                </a:lnTo>
                <a:lnTo>
                  <a:pt x="407187" y="85445"/>
                </a:lnTo>
                <a:lnTo>
                  <a:pt x="404139" y="77825"/>
                </a:lnTo>
                <a:lnTo>
                  <a:pt x="402615" y="70205"/>
                </a:lnTo>
                <a:lnTo>
                  <a:pt x="497205" y="70205"/>
                </a:lnTo>
                <a:close/>
              </a:path>
              <a:path w="594995" h="123825">
                <a:moveTo>
                  <a:pt x="594842" y="79336"/>
                </a:moveTo>
                <a:lnTo>
                  <a:pt x="555117" y="42760"/>
                </a:lnTo>
                <a:lnTo>
                  <a:pt x="550545" y="41236"/>
                </a:lnTo>
                <a:lnTo>
                  <a:pt x="547497" y="39712"/>
                </a:lnTo>
                <a:lnTo>
                  <a:pt x="544449" y="36664"/>
                </a:lnTo>
                <a:lnTo>
                  <a:pt x="544449" y="28956"/>
                </a:lnTo>
                <a:lnTo>
                  <a:pt x="547497" y="27432"/>
                </a:lnTo>
                <a:lnTo>
                  <a:pt x="549021" y="27432"/>
                </a:lnTo>
                <a:lnTo>
                  <a:pt x="552069" y="25908"/>
                </a:lnTo>
                <a:lnTo>
                  <a:pt x="561213" y="25908"/>
                </a:lnTo>
                <a:lnTo>
                  <a:pt x="567309" y="28956"/>
                </a:lnTo>
                <a:lnTo>
                  <a:pt x="575030" y="36664"/>
                </a:lnTo>
                <a:lnTo>
                  <a:pt x="593318" y="18288"/>
                </a:lnTo>
                <a:lnTo>
                  <a:pt x="562737" y="0"/>
                </a:lnTo>
                <a:lnTo>
                  <a:pt x="555117" y="0"/>
                </a:lnTo>
                <a:lnTo>
                  <a:pt x="519493" y="20205"/>
                </a:lnTo>
                <a:lnTo>
                  <a:pt x="517017" y="33616"/>
                </a:lnTo>
                <a:lnTo>
                  <a:pt x="518731" y="43599"/>
                </a:lnTo>
                <a:lnTo>
                  <a:pt x="555117" y="74764"/>
                </a:lnTo>
                <a:lnTo>
                  <a:pt x="562737" y="77812"/>
                </a:lnTo>
                <a:lnTo>
                  <a:pt x="567309" y="82384"/>
                </a:lnTo>
                <a:lnTo>
                  <a:pt x="567309" y="90004"/>
                </a:lnTo>
                <a:lnTo>
                  <a:pt x="565785" y="91528"/>
                </a:lnTo>
                <a:lnTo>
                  <a:pt x="564261" y="94576"/>
                </a:lnTo>
                <a:lnTo>
                  <a:pt x="561213" y="96100"/>
                </a:lnTo>
                <a:lnTo>
                  <a:pt x="547497" y="96100"/>
                </a:lnTo>
                <a:lnTo>
                  <a:pt x="533781" y="86956"/>
                </a:lnTo>
                <a:lnTo>
                  <a:pt x="530733" y="83908"/>
                </a:lnTo>
                <a:lnTo>
                  <a:pt x="512445" y="103822"/>
                </a:lnTo>
                <a:lnTo>
                  <a:pt x="520166" y="112064"/>
                </a:lnTo>
                <a:lnTo>
                  <a:pt x="529590" y="118300"/>
                </a:lnTo>
                <a:lnTo>
                  <a:pt x="540740" y="122250"/>
                </a:lnTo>
                <a:lnTo>
                  <a:pt x="553593" y="123634"/>
                </a:lnTo>
                <a:lnTo>
                  <a:pt x="562444" y="122821"/>
                </a:lnTo>
                <a:lnTo>
                  <a:pt x="594245" y="94449"/>
                </a:lnTo>
                <a:lnTo>
                  <a:pt x="594842" y="86956"/>
                </a:lnTo>
                <a:lnTo>
                  <a:pt x="594842" y="79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object 139">
            <a:extLst>
              <a:ext uri="{FF2B5EF4-FFF2-40B4-BE49-F238E27FC236}">
                <a16:creationId xmlns:a16="http://schemas.microsoft.com/office/drawing/2014/main" id="{65FAA538-09D7-4F4F-C1D9-B8BAC7779133}"/>
              </a:ext>
            </a:extLst>
          </p:cNvPr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8604416" y="5160056"/>
            <a:ext cx="428529" cy="184689"/>
          </a:xfrm>
          <a:prstGeom prst="rect">
            <a:avLst/>
          </a:prstGeom>
        </p:spPr>
      </p:pic>
      <p:sp>
        <p:nvSpPr>
          <p:cNvPr id="140" name="object 140">
            <a:extLst>
              <a:ext uri="{FF2B5EF4-FFF2-40B4-BE49-F238E27FC236}">
                <a16:creationId xmlns:a16="http://schemas.microsoft.com/office/drawing/2014/main" id="{FFD2BAC5-571F-F4B2-A7DA-63A81A1771D3}"/>
              </a:ext>
            </a:extLst>
          </p:cNvPr>
          <p:cNvSpPr/>
          <p:nvPr/>
        </p:nvSpPr>
        <p:spPr>
          <a:xfrm>
            <a:off x="3815532" y="5446948"/>
            <a:ext cx="1273810" cy="165100"/>
          </a:xfrm>
          <a:custGeom>
            <a:avLst/>
            <a:gdLst/>
            <a:ahLst/>
            <a:cxnLst/>
            <a:rect l="l" t="t" r="r" b="b"/>
            <a:pathLst>
              <a:path w="1273810" h="165100">
                <a:moveTo>
                  <a:pt x="122008" y="44297"/>
                </a:moveTo>
                <a:lnTo>
                  <a:pt x="93052" y="44297"/>
                </a:lnTo>
                <a:lnTo>
                  <a:pt x="93052" y="102298"/>
                </a:lnTo>
                <a:lnTo>
                  <a:pt x="92481" y="109994"/>
                </a:lnTo>
                <a:lnTo>
                  <a:pt x="70192" y="137350"/>
                </a:lnTo>
                <a:lnTo>
                  <a:pt x="51904" y="137350"/>
                </a:lnTo>
                <a:lnTo>
                  <a:pt x="28956" y="102298"/>
                </a:lnTo>
                <a:lnTo>
                  <a:pt x="29527" y="95478"/>
                </a:lnTo>
                <a:lnTo>
                  <a:pt x="51904" y="68681"/>
                </a:lnTo>
                <a:lnTo>
                  <a:pt x="70192" y="68681"/>
                </a:lnTo>
                <a:lnTo>
                  <a:pt x="93052" y="102298"/>
                </a:lnTo>
                <a:lnTo>
                  <a:pt x="93052" y="44297"/>
                </a:lnTo>
                <a:lnTo>
                  <a:pt x="91528" y="44297"/>
                </a:lnTo>
                <a:lnTo>
                  <a:pt x="91528" y="56489"/>
                </a:lnTo>
                <a:lnTo>
                  <a:pt x="86956" y="51917"/>
                </a:lnTo>
                <a:lnTo>
                  <a:pt x="80860" y="47345"/>
                </a:lnTo>
                <a:lnTo>
                  <a:pt x="68668" y="41249"/>
                </a:lnTo>
                <a:lnTo>
                  <a:pt x="54952" y="41249"/>
                </a:lnTo>
                <a:lnTo>
                  <a:pt x="15240" y="58013"/>
                </a:lnTo>
                <a:lnTo>
                  <a:pt x="0" y="102298"/>
                </a:lnTo>
                <a:lnTo>
                  <a:pt x="901" y="115430"/>
                </a:lnTo>
                <a:lnTo>
                  <a:pt x="25323" y="154520"/>
                </a:lnTo>
                <a:lnTo>
                  <a:pt x="56476" y="164884"/>
                </a:lnTo>
                <a:lnTo>
                  <a:pt x="62572" y="164884"/>
                </a:lnTo>
                <a:lnTo>
                  <a:pt x="74764" y="161836"/>
                </a:lnTo>
                <a:lnTo>
                  <a:pt x="80860" y="158686"/>
                </a:lnTo>
                <a:lnTo>
                  <a:pt x="86956" y="154114"/>
                </a:lnTo>
                <a:lnTo>
                  <a:pt x="91528" y="149542"/>
                </a:lnTo>
                <a:lnTo>
                  <a:pt x="91528" y="161836"/>
                </a:lnTo>
                <a:lnTo>
                  <a:pt x="122008" y="161836"/>
                </a:lnTo>
                <a:lnTo>
                  <a:pt x="122008" y="149542"/>
                </a:lnTo>
                <a:lnTo>
                  <a:pt x="122008" y="137350"/>
                </a:lnTo>
                <a:lnTo>
                  <a:pt x="122008" y="68681"/>
                </a:lnTo>
                <a:lnTo>
                  <a:pt x="122008" y="56489"/>
                </a:lnTo>
                <a:lnTo>
                  <a:pt x="122008" y="44297"/>
                </a:lnTo>
                <a:close/>
              </a:path>
              <a:path w="1273810" h="165100">
                <a:moveTo>
                  <a:pt x="1140904" y="44450"/>
                </a:moveTo>
                <a:lnTo>
                  <a:pt x="1122616" y="44450"/>
                </a:lnTo>
                <a:lnTo>
                  <a:pt x="1122616" y="0"/>
                </a:lnTo>
                <a:lnTo>
                  <a:pt x="1093558" y="0"/>
                </a:lnTo>
                <a:lnTo>
                  <a:pt x="1093558" y="44450"/>
                </a:lnTo>
                <a:lnTo>
                  <a:pt x="1078318" y="44450"/>
                </a:lnTo>
                <a:lnTo>
                  <a:pt x="1078318" y="68580"/>
                </a:lnTo>
                <a:lnTo>
                  <a:pt x="1093558" y="68580"/>
                </a:lnTo>
                <a:lnTo>
                  <a:pt x="1093558" y="161290"/>
                </a:lnTo>
                <a:lnTo>
                  <a:pt x="1122616" y="161290"/>
                </a:lnTo>
                <a:lnTo>
                  <a:pt x="1122616" y="68580"/>
                </a:lnTo>
                <a:lnTo>
                  <a:pt x="1140904" y="68580"/>
                </a:lnTo>
                <a:lnTo>
                  <a:pt x="1140904" y="44450"/>
                </a:lnTo>
                <a:close/>
              </a:path>
              <a:path w="1273810" h="165100">
                <a:moveTo>
                  <a:pt x="1273479" y="102298"/>
                </a:moveTo>
                <a:lnTo>
                  <a:pt x="1263611" y="68681"/>
                </a:lnTo>
                <a:lnTo>
                  <a:pt x="1261008" y="65151"/>
                </a:lnTo>
                <a:lnTo>
                  <a:pt x="1255572" y="59156"/>
                </a:lnTo>
                <a:lnTo>
                  <a:pt x="1249578" y="53721"/>
                </a:lnTo>
                <a:lnTo>
                  <a:pt x="1244523" y="49999"/>
                </a:lnTo>
                <a:lnTo>
                  <a:pt x="1244523" y="102298"/>
                </a:lnTo>
                <a:lnTo>
                  <a:pt x="1243952" y="109778"/>
                </a:lnTo>
                <a:lnTo>
                  <a:pt x="1221663" y="137350"/>
                </a:lnTo>
                <a:lnTo>
                  <a:pt x="1203286" y="137350"/>
                </a:lnTo>
                <a:lnTo>
                  <a:pt x="1180426" y="102298"/>
                </a:lnTo>
                <a:lnTo>
                  <a:pt x="1180998" y="95478"/>
                </a:lnTo>
                <a:lnTo>
                  <a:pt x="1203286" y="68681"/>
                </a:lnTo>
                <a:lnTo>
                  <a:pt x="1221663" y="68681"/>
                </a:lnTo>
                <a:lnTo>
                  <a:pt x="1244523" y="102298"/>
                </a:lnTo>
                <a:lnTo>
                  <a:pt x="1244523" y="49999"/>
                </a:lnTo>
                <a:lnTo>
                  <a:pt x="1210906" y="41249"/>
                </a:lnTo>
                <a:lnTo>
                  <a:pt x="1199781" y="42125"/>
                </a:lnTo>
                <a:lnTo>
                  <a:pt x="1162164" y="66205"/>
                </a:lnTo>
                <a:lnTo>
                  <a:pt x="1149946" y="102298"/>
                </a:lnTo>
                <a:lnTo>
                  <a:pt x="1151089" y="115214"/>
                </a:lnTo>
                <a:lnTo>
                  <a:pt x="1177709" y="154520"/>
                </a:lnTo>
                <a:lnTo>
                  <a:pt x="1212430" y="164884"/>
                </a:lnTo>
                <a:lnTo>
                  <a:pt x="1220457" y="164338"/>
                </a:lnTo>
                <a:lnTo>
                  <a:pt x="1255572" y="146875"/>
                </a:lnTo>
                <a:lnTo>
                  <a:pt x="1263611" y="137350"/>
                </a:lnTo>
                <a:lnTo>
                  <a:pt x="1265859" y="134302"/>
                </a:lnTo>
                <a:lnTo>
                  <a:pt x="1269631" y="126517"/>
                </a:lnTo>
                <a:lnTo>
                  <a:pt x="1271955" y="118872"/>
                </a:lnTo>
                <a:lnTo>
                  <a:pt x="1273149" y="110947"/>
                </a:lnTo>
                <a:lnTo>
                  <a:pt x="1273479" y="102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>
            <a:extLst>
              <a:ext uri="{FF2B5EF4-FFF2-40B4-BE49-F238E27FC236}">
                <a16:creationId xmlns:a16="http://schemas.microsoft.com/office/drawing/2014/main" id="{902F2540-7126-9F9A-FA75-4684D3534F0E}"/>
              </a:ext>
            </a:extLst>
          </p:cNvPr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5172940" y="5445424"/>
            <a:ext cx="121920" cy="166401"/>
          </a:xfrm>
          <a:prstGeom prst="rect">
            <a:avLst/>
          </a:prstGeom>
        </p:spPr>
      </p:pic>
      <p:pic>
        <p:nvPicPr>
          <p:cNvPr id="142" name="object 142">
            <a:extLst>
              <a:ext uri="{FF2B5EF4-FFF2-40B4-BE49-F238E27FC236}">
                <a16:creationId xmlns:a16="http://schemas.microsoft.com/office/drawing/2014/main" id="{EA476275-B6CD-0184-67D8-2682A7C8137E}"/>
              </a:ext>
            </a:extLst>
          </p:cNvPr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5319339" y="5488191"/>
            <a:ext cx="222599" cy="123634"/>
          </a:xfrm>
          <a:prstGeom prst="rect">
            <a:avLst/>
          </a:prstGeom>
        </p:spPr>
      </p:pic>
      <p:pic>
        <p:nvPicPr>
          <p:cNvPr id="143" name="object 143">
            <a:extLst>
              <a:ext uri="{FF2B5EF4-FFF2-40B4-BE49-F238E27FC236}">
                <a16:creationId xmlns:a16="http://schemas.microsoft.com/office/drawing/2014/main" id="{85DF4D89-2269-3A46-51A0-90D62033866C}"/>
              </a:ext>
            </a:extLst>
          </p:cNvPr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5621282" y="5488192"/>
            <a:ext cx="123539" cy="123634"/>
          </a:xfrm>
          <a:prstGeom prst="rect">
            <a:avLst/>
          </a:prstGeom>
        </p:spPr>
      </p:pic>
      <p:pic>
        <p:nvPicPr>
          <p:cNvPr id="144" name="object 144">
            <a:extLst>
              <a:ext uri="{FF2B5EF4-FFF2-40B4-BE49-F238E27FC236}">
                <a16:creationId xmlns:a16="http://schemas.microsoft.com/office/drawing/2014/main" id="{18CDD68A-3E02-C299-A767-4ED115EDDE6E}"/>
              </a:ext>
            </a:extLst>
          </p:cNvPr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5769205" y="5442376"/>
            <a:ext cx="179927" cy="212121"/>
          </a:xfrm>
          <a:prstGeom prst="rect">
            <a:avLst/>
          </a:prstGeom>
        </p:spPr>
      </p:pic>
      <p:sp>
        <p:nvSpPr>
          <p:cNvPr id="145" name="object 145">
            <a:extLst>
              <a:ext uri="{FF2B5EF4-FFF2-40B4-BE49-F238E27FC236}">
                <a16:creationId xmlns:a16="http://schemas.microsoft.com/office/drawing/2014/main" id="{15E19235-89D7-93D0-3AC0-6ECFA4E93BBE}"/>
              </a:ext>
            </a:extLst>
          </p:cNvPr>
          <p:cNvSpPr/>
          <p:nvPr/>
        </p:nvSpPr>
        <p:spPr>
          <a:xfrm>
            <a:off x="5969033" y="5442376"/>
            <a:ext cx="665480" cy="169545"/>
          </a:xfrm>
          <a:custGeom>
            <a:avLst/>
            <a:gdLst/>
            <a:ahLst/>
            <a:cxnLst/>
            <a:rect l="l" t="t" r="r" b="b"/>
            <a:pathLst>
              <a:path w="665479" h="169545">
                <a:moveTo>
                  <a:pt x="123545" y="116014"/>
                </a:moveTo>
                <a:lnTo>
                  <a:pt x="113893" y="72326"/>
                </a:lnTo>
                <a:lnTo>
                  <a:pt x="112344" y="70205"/>
                </a:lnTo>
                <a:lnTo>
                  <a:pt x="106781" y="62585"/>
                </a:lnTo>
                <a:lnTo>
                  <a:pt x="97066" y="55460"/>
                </a:lnTo>
                <a:lnTo>
                  <a:pt x="94589" y="54267"/>
                </a:lnTo>
                <a:lnTo>
                  <a:pt x="94589" y="93065"/>
                </a:lnTo>
                <a:lnTo>
                  <a:pt x="30480" y="93065"/>
                </a:lnTo>
                <a:lnTo>
                  <a:pt x="33629" y="85445"/>
                </a:lnTo>
                <a:lnTo>
                  <a:pt x="36677" y="79349"/>
                </a:lnTo>
                <a:lnTo>
                  <a:pt x="41249" y="77825"/>
                </a:lnTo>
                <a:lnTo>
                  <a:pt x="47345" y="73253"/>
                </a:lnTo>
                <a:lnTo>
                  <a:pt x="53441" y="70205"/>
                </a:lnTo>
                <a:lnTo>
                  <a:pt x="70205" y="70205"/>
                </a:lnTo>
                <a:lnTo>
                  <a:pt x="76301" y="71729"/>
                </a:lnTo>
                <a:lnTo>
                  <a:pt x="88493" y="80873"/>
                </a:lnTo>
                <a:lnTo>
                  <a:pt x="91541" y="85445"/>
                </a:lnTo>
                <a:lnTo>
                  <a:pt x="94589" y="93065"/>
                </a:lnTo>
                <a:lnTo>
                  <a:pt x="94589" y="54267"/>
                </a:lnTo>
                <a:lnTo>
                  <a:pt x="86207" y="50203"/>
                </a:lnTo>
                <a:lnTo>
                  <a:pt x="74206" y="46939"/>
                </a:lnTo>
                <a:lnTo>
                  <a:pt x="61061" y="45821"/>
                </a:lnTo>
                <a:lnTo>
                  <a:pt x="48133" y="46939"/>
                </a:lnTo>
                <a:lnTo>
                  <a:pt x="9639" y="72301"/>
                </a:lnTo>
                <a:lnTo>
                  <a:pt x="0" y="108394"/>
                </a:lnTo>
                <a:lnTo>
                  <a:pt x="1117" y="120637"/>
                </a:lnTo>
                <a:lnTo>
                  <a:pt x="26492" y="159092"/>
                </a:lnTo>
                <a:lnTo>
                  <a:pt x="62585" y="169456"/>
                </a:lnTo>
                <a:lnTo>
                  <a:pt x="71412" y="169138"/>
                </a:lnTo>
                <a:lnTo>
                  <a:pt x="111061" y="149758"/>
                </a:lnTo>
                <a:lnTo>
                  <a:pt x="115925" y="143446"/>
                </a:lnTo>
                <a:lnTo>
                  <a:pt x="91541" y="131254"/>
                </a:lnTo>
                <a:lnTo>
                  <a:pt x="84658" y="136385"/>
                </a:lnTo>
                <a:lnTo>
                  <a:pt x="77635" y="140208"/>
                </a:lnTo>
                <a:lnTo>
                  <a:pt x="70319" y="142621"/>
                </a:lnTo>
                <a:lnTo>
                  <a:pt x="62585" y="143446"/>
                </a:lnTo>
                <a:lnTo>
                  <a:pt x="53441" y="143446"/>
                </a:lnTo>
                <a:lnTo>
                  <a:pt x="45821" y="140398"/>
                </a:lnTo>
                <a:lnTo>
                  <a:pt x="33629" y="131254"/>
                </a:lnTo>
                <a:lnTo>
                  <a:pt x="30480" y="123634"/>
                </a:lnTo>
                <a:lnTo>
                  <a:pt x="28956" y="116014"/>
                </a:lnTo>
                <a:lnTo>
                  <a:pt x="123545" y="116014"/>
                </a:lnTo>
                <a:close/>
              </a:path>
              <a:path w="665479" h="169545">
                <a:moveTo>
                  <a:pt x="198310" y="49022"/>
                </a:moveTo>
                <a:lnTo>
                  <a:pt x="180022" y="49022"/>
                </a:lnTo>
                <a:lnTo>
                  <a:pt x="180022" y="4572"/>
                </a:lnTo>
                <a:lnTo>
                  <a:pt x="150964" y="4572"/>
                </a:lnTo>
                <a:lnTo>
                  <a:pt x="150964" y="49022"/>
                </a:lnTo>
                <a:lnTo>
                  <a:pt x="135724" y="49022"/>
                </a:lnTo>
                <a:lnTo>
                  <a:pt x="135724" y="73152"/>
                </a:lnTo>
                <a:lnTo>
                  <a:pt x="150964" y="73152"/>
                </a:lnTo>
                <a:lnTo>
                  <a:pt x="150964" y="165862"/>
                </a:lnTo>
                <a:lnTo>
                  <a:pt x="180022" y="165862"/>
                </a:lnTo>
                <a:lnTo>
                  <a:pt x="180022" y="73152"/>
                </a:lnTo>
                <a:lnTo>
                  <a:pt x="198310" y="73152"/>
                </a:lnTo>
                <a:lnTo>
                  <a:pt x="198310" y="49022"/>
                </a:lnTo>
                <a:close/>
              </a:path>
              <a:path w="665479" h="169545">
                <a:moveTo>
                  <a:pt x="240880" y="48869"/>
                </a:moveTo>
                <a:lnTo>
                  <a:pt x="210400" y="48869"/>
                </a:lnTo>
                <a:lnTo>
                  <a:pt x="210400" y="166408"/>
                </a:lnTo>
                <a:lnTo>
                  <a:pt x="240880" y="166408"/>
                </a:lnTo>
                <a:lnTo>
                  <a:pt x="240880" y="48869"/>
                </a:lnTo>
                <a:close/>
              </a:path>
              <a:path w="665479" h="169545">
                <a:moveTo>
                  <a:pt x="243928" y="13716"/>
                </a:moveTo>
                <a:lnTo>
                  <a:pt x="242404" y="9144"/>
                </a:lnTo>
                <a:lnTo>
                  <a:pt x="239356" y="4572"/>
                </a:lnTo>
                <a:lnTo>
                  <a:pt x="234784" y="1524"/>
                </a:lnTo>
                <a:lnTo>
                  <a:pt x="230212" y="0"/>
                </a:lnTo>
                <a:lnTo>
                  <a:pt x="221068" y="0"/>
                </a:lnTo>
                <a:lnTo>
                  <a:pt x="216496" y="1524"/>
                </a:lnTo>
                <a:lnTo>
                  <a:pt x="211924" y="4572"/>
                </a:lnTo>
                <a:lnTo>
                  <a:pt x="208876" y="9144"/>
                </a:lnTo>
                <a:lnTo>
                  <a:pt x="207352" y="13716"/>
                </a:lnTo>
                <a:lnTo>
                  <a:pt x="207352" y="24485"/>
                </a:lnTo>
                <a:lnTo>
                  <a:pt x="208876" y="29057"/>
                </a:lnTo>
                <a:lnTo>
                  <a:pt x="216496" y="36677"/>
                </a:lnTo>
                <a:lnTo>
                  <a:pt x="221068" y="38201"/>
                </a:lnTo>
                <a:lnTo>
                  <a:pt x="231736" y="38201"/>
                </a:lnTo>
                <a:lnTo>
                  <a:pt x="234784" y="36677"/>
                </a:lnTo>
                <a:lnTo>
                  <a:pt x="242404" y="29057"/>
                </a:lnTo>
                <a:lnTo>
                  <a:pt x="243928" y="24485"/>
                </a:lnTo>
                <a:lnTo>
                  <a:pt x="243928" y="13716"/>
                </a:lnTo>
                <a:close/>
              </a:path>
              <a:path w="665479" h="169545">
                <a:moveTo>
                  <a:pt x="373570" y="48869"/>
                </a:moveTo>
                <a:lnTo>
                  <a:pt x="344614" y="48869"/>
                </a:lnTo>
                <a:lnTo>
                  <a:pt x="314134" y="117538"/>
                </a:lnTo>
                <a:lnTo>
                  <a:pt x="285178" y="48869"/>
                </a:lnTo>
                <a:lnTo>
                  <a:pt x="254698" y="48869"/>
                </a:lnTo>
                <a:lnTo>
                  <a:pt x="304990" y="166408"/>
                </a:lnTo>
                <a:lnTo>
                  <a:pt x="324802" y="166408"/>
                </a:lnTo>
                <a:lnTo>
                  <a:pt x="373570" y="48869"/>
                </a:lnTo>
                <a:close/>
              </a:path>
              <a:path w="665479" h="169545">
                <a:moveTo>
                  <a:pt x="507784" y="106870"/>
                </a:moveTo>
                <a:lnTo>
                  <a:pt x="497903" y="73253"/>
                </a:lnTo>
                <a:lnTo>
                  <a:pt x="495300" y="69723"/>
                </a:lnTo>
                <a:lnTo>
                  <a:pt x="489877" y="63728"/>
                </a:lnTo>
                <a:lnTo>
                  <a:pt x="483870" y="58293"/>
                </a:lnTo>
                <a:lnTo>
                  <a:pt x="478828" y="54571"/>
                </a:lnTo>
                <a:lnTo>
                  <a:pt x="478828" y="106870"/>
                </a:lnTo>
                <a:lnTo>
                  <a:pt x="478256" y="114350"/>
                </a:lnTo>
                <a:lnTo>
                  <a:pt x="445300" y="141922"/>
                </a:lnTo>
                <a:lnTo>
                  <a:pt x="436156" y="141922"/>
                </a:lnTo>
                <a:lnTo>
                  <a:pt x="413296" y="106870"/>
                </a:lnTo>
                <a:lnTo>
                  <a:pt x="413867" y="100050"/>
                </a:lnTo>
                <a:lnTo>
                  <a:pt x="436156" y="73253"/>
                </a:lnTo>
                <a:lnTo>
                  <a:pt x="445300" y="73253"/>
                </a:lnTo>
                <a:lnTo>
                  <a:pt x="478256" y="100050"/>
                </a:lnTo>
                <a:lnTo>
                  <a:pt x="478828" y="106870"/>
                </a:lnTo>
                <a:lnTo>
                  <a:pt x="478828" y="54571"/>
                </a:lnTo>
                <a:lnTo>
                  <a:pt x="445300" y="45821"/>
                </a:lnTo>
                <a:lnTo>
                  <a:pt x="434149" y="46697"/>
                </a:lnTo>
                <a:lnTo>
                  <a:pt x="395262" y="70777"/>
                </a:lnTo>
                <a:lnTo>
                  <a:pt x="384340" y="106870"/>
                </a:lnTo>
                <a:lnTo>
                  <a:pt x="385483" y="119786"/>
                </a:lnTo>
                <a:lnTo>
                  <a:pt x="412076" y="159092"/>
                </a:lnTo>
                <a:lnTo>
                  <a:pt x="445300" y="169456"/>
                </a:lnTo>
                <a:lnTo>
                  <a:pt x="454152" y="168910"/>
                </a:lnTo>
                <a:lnTo>
                  <a:pt x="489877" y="151447"/>
                </a:lnTo>
                <a:lnTo>
                  <a:pt x="497903" y="141922"/>
                </a:lnTo>
                <a:lnTo>
                  <a:pt x="500164" y="138874"/>
                </a:lnTo>
                <a:lnTo>
                  <a:pt x="503275" y="131089"/>
                </a:lnTo>
                <a:lnTo>
                  <a:pt x="505688" y="123444"/>
                </a:lnTo>
                <a:lnTo>
                  <a:pt x="507225" y="115519"/>
                </a:lnTo>
                <a:lnTo>
                  <a:pt x="507784" y="106870"/>
                </a:lnTo>
                <a:close/>
              </a:path>
              <a:path w="665479" h="169545">
                <a:moveTo>
                  <a:pt x="606933" y="125158"/>
                </a:moveTo>
                <a:lnTo>
                  <a:pt x="576453" y="94589"/>
                </a:lnTo>
                <a:lnTo>
                  <a:pt x="565785" y="90017"/>
                </a:lnTo>
                <a:lnTo>
                  <a:pt x="561213" y="86969"/>
                </a:lnTo>
                <a:lnTo>
                  <a:pt x="558165" y="85445"/>
                </a:lnTo>
                <a:lnTo>
                  <a:pt x="555117" y="82397"/>
                </a:lnTo>
                <a:lnTo>
                  <a:pt x="555117" y="77825"/>
                </a:lnTo>
                <a:lnTo>
                  <a:pt x="559689" y="73253"/>
                </a:lnTo>
                <a:lnTo>
                  <a:pt x="562737" y="71729"/>
                </a:lnTo>
                <a:lnTo>
                  <a:pt x="571881" y="71729"/>
                </a:lnTo>
                <a:lnTo>
                  <a:pt x="577977" y="76301"/>
                </a:lnTo>
                <a:lnTo>
                  <a:pt x="585597" y="82397"/>
                </a:lnTo>
                <a:lnTo>
                  <a:pt x="603885" y="64109"/>
                </a:lnTo>
                <a:lnTo>
                  <a:pt x="599313" y="58013"/>
                </a:lnTo>
                <a:lnTo>
                  <a:pt x="593217" y="53441"/>
                </a:lnTo>
                <a:lnTo>
                  <a:pt x="581025" y="47345"/>
                </a:lnTo>
                <a:lnTo>
                  <a:pt x="573405" y="45821"/>
                </a:lnTo>
                <a:lnTo>
                  <a:pt x="565785" y="45821"/>
                </a:lnTo>
                <a:lnTo>
                  <a:pt x="530161" y="66014"/>
                </a:lnTo>
                <a:lnTo>
                  <a:pt x="527685" y="79349"/>
                </a:lnTo>
                <a:lnTo>
                  <a:pt x="529424" y="89344"/>
                </a:lnTo>
                <a:lnTo>
                  <a:pt x="534733" y="98640"/>
                </a:lnTo>
                <a:lnTo>
                  <a:pt x="543763" y="107073"/>
                </a:lnTo>
                <a:lnTo>
                  <a:pt x="556641" y="114490"/>
                </a:lnTo>
                <a:lnTo>
                  <a:pt x="565785" y="120586"/>
                </a:lnTo>
                <a:lnTo>
                  <a:pt x="574929" y="125158"/>
                </a:lnTo>
                <a:lnTo>
                  <a:pt x="579501" y="129730"/>
                </a:lnTo>
                <a:lnTo>
                  <a:pt x="579501" y="135826"/>
                </a:lnTo>
                <a:lnTo>
                  <a:pt x="577977" y="138874"/>
                </a:lnTo>
                <a:lnTo>
                  <a:pt x="574929" y="140398"/>
                </a:lnTo>
                <a:lnTo>
                  <a:pt x="573405" y="141922"/>
                </a:lnTo>
                <a:lnTo>
                  <a:pt x="570357" y="143446"/>
                </a:lnTo>
                <a:lnTo>
                  <a:pt x="562737" y="143446"/>
                </a:lnTo>
                <a:lnTo>
                  <a:pt x="558165" y="141922"/>
                </a:lnTo>
                <a:lnTo>
                  <a:pt x="553593" y="138874"/>
                </a:lnTo>
                <a:lnTo>
                  <a:pt x="549021" y="137350"/>
                </a:lnTo>
                <a:lnTo>
                  <a:pt x="541401" y="129730"/>
                </a:lnTo>
                <a:lnTo>
                  <a:pt x="523113" y="149542"/>
                </a:lnTo>
                <a:lnTo>
                  <a:pt x="531685" y="158445"/>
                </a:lnTo>
                <a:lnTo>
                  <a:pt x="541401" y="164642"/>
                </a:lnTo>
                <a:lnTo>
                  <a:pt x="552259" y="168275"/>
                </a:lnTo>
                <a:lnTo>
                  <a:pt x="564261" y="169456"/>
                </a:lnTo>
                <a:lnTo>
                  <a:pt x="573100" y="168859"/>
                </a:lnTo>
                <a:lnTo>
                  <a:pt x="606094" y="140258"/>
                </a:lnTo>
                <a:lnTo>
                  <a:pt x="606933" y="132778"/>
                </a:lnTo>
                <a:lnTo>
                  <a:pt x="606933" y="125158"/>
                </a:lnTo>
                <a:close/>
              </a:path>
              <a:path w="665479" h="169545">
                <a:moveTo>
                  <a:pt x="664933" y="148018"/>
                </a:moveTo>
                <a:lnTo>
                  <a:pt x="661885" y="143446"/>
                </a:lnTo>
                <a:lnTo>
                  <a:pt x="655789" y="137350"/>
                </a:lnTo>
                <a:lnTo>
                  <a:pt x="651217" y="135826"/>
                </a:lnTo>
                <a:lnTo>
                  <a:pt x="646645" y="135826"/>
                </a:lnTo>
                <a:lnTo>
                  <a:pt x="641985" y="135826"/>
                </a:lnTo>
                <a:lnTo>
                  <a:pt x="638937" y="137350"/>
                </a:lnTo>
                <a:lnTo>
                  <a:pt x="635889" y="140398"/>
                </a:lnTo>
                <a:lnTo>
                  <a:pt x="631317" y="143446"/>
                </a:lnTo>
                <a:lnTo>
                  <a:pt x="629793" y="148018"/>
                </a:lnTo>
                <a:lnTo>
                  <a:pt x="629793" y="157162"/>
                </a:lnTo>
                <a:lnTo>
                  <a:pt x="631317" y="161734"/>
                </a:lnTo>
                <a:lnTo>
                  <a:pt x="635889" y="164782"/>
                </a:lnTo>
                <a:lnTo>
                  <a:pt x="638937" y="167932"/>
                </a:lnTo>
                <a:lnTo>
                  <a:pt x="641985" y="169456"/>
                </a:lnTo>
                <a:lnTo>
                  <a:pt x="652741" y="169456"/>
                </a:lnTo>
                <a:lnTo>
                  <a:pt x="655789" y="167932"/>
                </a:lnTo>
                <a:lnTo>
                  <a:pt x="658837" y="164782"/>
                </a:lnTo>
                <a:lnTo>
                  <a:pt x="663409" y="160210"/>
                </a:lnTo>
                <a:lnTo>
                  <a:pt x="664933" y="157162"/>
                </a:lnTo>
                <a:lnTo>
                  <a:pt x="664933" y="148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>
            <a:extLst>
              <a:ext uri="{FF2B5EF4-FFF2-40B4-BE49-F238E27FC236}">
                <a16:creationId xmlns:a16="http://schemas.microsoft.com/office/drawing/2014/main" id="{809AA58E-0C7E-DB4B-14B1-37853F2C14EB}"/>
              </a:ext>
            </a:extLst>
          </p:cNvPr>
          <p:cNvGrpSpPr/>
          <p:nvPr/>
        </p:nvGrpSpPr>
        <p:grpSpPr>
          <a:xfrm>
            <a:off x="4654584" y="3852597"/>
            <a:ext cx="1176020" cy="201930"/>
            <a:chOff x="5650325" y="4696015"/>
            <a:chExt cx="1176020" cy="201930"/>
          </a:xfrm>
        </p:grpSpPr>
        <p:pic>
          <p:nvPicPr>
            <p:cNvPr id="147" name="object 147">
              <a:extLst>
                <a:ext uri="{FF2B5EF4-FFF2-40B4-BE49-F238E27FC236}">
                  <a16:creationId xmlns:a16="http://schemas.microsoft.com/office/drawing/2014/main" id="{DBEF7A9D-07E1-81BE-422E-C471F52D1008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650325" y="4700587"/>
              <a:ext cx="131159" cy="196881"/>
            </a:xfrm>
            <a:prstGeom prst="rect">
              <a:avLst/>
            </a:prstGeom>
          </p:spPr>
        </p:pic>
        <p:pic>
          <p:nvPicPr>
            <p:cNvPr id="148" name="object 148">
              <a:extLst>
                <a:ext uri="{FF2B5EF4-FFF2-40B4-BE49-F238E27FC236}">
                  <a16:creationId xmlns:a16="http://schemas.microsoft.com/office/drawing/2014/main" id="{74B84028-3C09-EF4F-26A0-4FF9C9202513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825680" y="4700587"/>
              <a:ext cx="123539" cy="192214"/>
            </a:xfrm>
            <a:prstGeom prst="rect">
              <a:avLst/>
            </a:prstGeom>
          </p:spPr>
        </p:pic>
        <p:pic>
          <p:nvPicPr>
            <p:cNvPr id="149" name="object 149">
              <a:extLst>
                <a:ext uri="{FF2B5EF4-FFF2-40B4-BE49-F238E27FC236}">
                  <a16:creationId xmlns:a16="http://schemas.microsoft.com/office/drawing/2014/main" id="{D52713A5-81C1-3C2F-F4D0-9C784BADDFBE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969032" y="4696015"/>
              <a:ext cx="199834" cy="201453"/>
            </a:xfrm>
            <a:prstGeom prst="rect">
              <a:avLst/>
            </a:prstGeom>
          </p:spPr>
        </p:pic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A6D88425-DD5B-36D0-FB65-447B46E220D2}"/>
                </a:ext>
              </a:extLst>
            </p:cNvPr>
            <p:cNvSpPr/>
            <p:nvPr/>
          </p:nvSpPr>
          <p:spPr>
            <a:xfrm>
              <a:off x="6202388" y="4700587"/>
              <a:ext cx="105410" cy="191770"/>
            </a:xfrm>
            <a:custGeom>
              <a:avLst/>
              <a:gdLst/>
              <a:ahLst/>
              <a:cxnLst/>
              <a:rect l="l" t="t" r="r" b="b"/>
              <a:pathLst>
                <a:path w="105410" h="191770">
                  <a:moveTo>
                    <a:pt x="105244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5410"/>
                  </a:lnTo>
                  <a:lnTo>
                    <a:pt x="0" y="157480"/>
                  </a:lnTo>
                  <a:lnTo>
                    <a:pt x="0" y="191770"/>
                  </a:lnTo>
                  <a:lnTo>
                    <a:pt x="105244" y="191770"/>
                  </a:lnTo>
                  <a:lnTo>
                    <a:pt x="105244" y="157480"/>
                  </a:lnTo>
                  <a:lnTo>
                    <a:pt x="36664" y="157480"/>
                  </a:lnTo>
                  <a:lnTo>
                    <a:pt x="36664" y="105410"/>
                  </a:lnTo>
                  <a:lnTo>
                    <a:pt x="105244" y="105410"/>
                  </a:lnTo>
                  <a:lnTo>
                    <a:pt x="105244" y="69850"/>
                  </a:lnTo>
                  <a:lnTo>
                    <a:pt x="36664" y="69850"/>
                  </a:lnTo>
                  <a:lnTo>
                    <a:pt x="36664" y="36830"/>
                  </a:lnTo>
                  <a:lnTo>
                    <a:pt x="105244" y="36830"/>
                  </a:lnTo>
                  <a:lnTo>
                    <a:pt x="105244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>
              <a:extLst>
                <a:ext uri="{FF2B5EF4-FFF2-40B4-BE49-F238E27FC236}">
                  <a16:creationId xmlns:a16="http://schemas.microsoft.com/office/drawing/2014/main" id="{C8EFA64D-BB2D-FB76-FAB8-8A08AE74E754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1173" y="4700587"/>
              <a:ext cx="154019" cy="192214"/>
            </a:xfrm>
            <a:prstGeom prst="rect">
              <a:avLst/>
            </a:prstGeom>
          </p:spPr>
        </p:pic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29BA7799-82E0-2BAD-7BFE-EEA9C19659FA}"/>
                </a:ext>
              </a:extLst>
            </p:cNvPr>
            <p:cNvSpPr/>
            <p:nvPr/>
          </p:nvSpPr>
          <p:spPr>
            <a:xfrm>
              <a:off x="6521196" y="4700587"/>
              <a:ext cx="305435" cy="195580"/>
            </a:xfrm>
            <a:custGeom>
              <a:avLst/>
              <a:gdLst/>
              <a:ahLst/>
              <a:cxnLst/>
              <a:rect l="l" t="t" r="r" b="b"/>
              <a:pathLst>
                <a:path w="305434" h="195579">
                  <a:moveTo>
                    <a:pt x="105244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33528" y="36830"/>
                  </a:lnTo>
                  <a:lnTo>
                    <a:pt x="33528" y="191770"/>
                  </a:lnTo>
                  <a:lnTo>
                    <a:pt x="70104" y="191770"/>
                  </a:lnTo>
                  <a:lnTo>
                    <a:pt x="70104" y="36830"/>
                  </a:lnTo>
                  <a:lnTo>
                    <a:pt x="105244" y="36830"/>
                  </a:lnTo>
                  <a:lnTo>
                    <a:pt x="105244" y="0"/>
                  </a:lnTo>
                  <a:close/>
                </a:path>
                <a:path w="305434" h="195579">
                  <a:moveTo>
                    <a:pt x="234784" y="0"/>
                  </a:moveTo>
                  <a:lnTo>
                    <a:pt x="131152" y="0"/>
                  </a:lnTo>
                  <a:lnTo>
                    <a:pt x="131152" y="36830"/>
                  </a:lnTo>
                  <a:lnTo>
                    <a:pt x="131152" y="69850"/>
                  </a:lnTo>
                  <a:lnTo>
                    <a:pt x="131152" y="105410"/>
                  </a:lnTo>
                  <a:lnTo>
                    <a:pt x="131152" y="157480"/>
                  </a:lnTo>
                  <a:lnTo>
                    <a:pt x="131152" y="191770"/>
                  </a:lnTo>
                  <a:lnTo>
                    <a:pt x="234784" y="191770"/>
                  </a:lnTo>
                  <a:lnTo>
                    <a:pt x="234784" y="157480"/>
                  </a:lnTo>
                  <a:lnTo>
                    <a:pt x="166204" y="157480"/>
                  </a:lnTo>
                  <a:lnTo>
                    <a:pt x="166204" y="105410"/>
                  </a:lnTo>
                  <a:lnTo>
                    <a:pt x="234784" y="105410"/>
                  </a:lnTo>
                  <a:lnTo>
                    <a:pt x="234784" y="69850"/>
                  </a:lnTo>
                  <a:lnTo>
                    <a:pt x="166204" y="69850"/>
                  </a:lnTo>
                  <a:lnTo>
                    <a:pt x="166204" y="36830"/>
                  </a:lnTo>
                  <a:lnTo>
                    <a:pt x="234784" y="36830"/>
                  </a:lnTo>
                  <a:lnTo>
                    <a:pt x="234784" y="0"/>
                  </a:lnTo>
                  <a:close/>
                </a:path>
                <a:path w="305434" h="195579">
                  <a:moveTo>
                    <a:pt x="304990" y="169354"/>
                  </a:moveTo>
                  <a:lnTo>
                    <a:pt x="303466" y="164782"/>
                  </a:lnTo>
                  <a:lnTo>
                    <a:pt x="298894" y="161734"/>
                  </a:lnTo>
                  <a:lnTo>
                    <a:pt x="295846" y="157162"/>
                  </a:lnTo>
                  <a:lnTo>
                    <a:pt x="291274" y="155638"/>
                  </a:lnTo>
                  <a:lnTo>
                    <a:pt x="279082" y="155638"/>
                  </a:lnTo>
                  <a:lnTo>
                    <a:pt x="274510" y="157162"/>
                  </a:lnTo>
                  <a:lnTo>
                    <a:pt x="266890" y="164782"/>
                  </a:lnTo>
                  <a:lnTo>
                    <a:pt x="263842" y="169354"/>
                  </a:lnTo>
                  <a:lnTo>
                    <a:pt x="263842" y="181546"/>
                  </a:lnTo>
                  <a:lnTo>
                    <a:pt x="269938" y="190690"/>
                  </a:lnTo>
                  <a:lnTo>
                    <a:pt x="274510" y="193738"/>
                  </a:lnTo>
                  <a:lnTo>
                    <a:pt x="279082" y="195364"/>
                  </a:lnTo>
                  <a:lnTo>
                    <a:pt x="291274" y="195364"/>
                  </a:lnTo>
                  <a:lnTo>
                    <a:pt x="295846" y="193738"/>
                  </a:lnTo>
                  <a:lnTo>
                    <a:pt x="303466" y="186118"/>
                  </a:lnTo>
                  <a:lnTo>
                    <a:pt x="304990" y="181546"/>
                  </a:lnTo>
                  <a:lnTo>
                    <a:pt x="304990" y="169354"/>
                  </a:lnTo>
                  <a:close/>
                </a:path>
                <a:path w="305434" h="195579">
                  <a:moveTo>
                    <a:pt x="304990" y="61061"/>
                  </a:moveTo>
                  <a:lnTo>
                    <a:pt x="303466" y="56489"/>
                  </a:lnTo>
                  <a:lnTo>
                    <a:pt x="298894" y="51917"/>
                  </a:lnTo>
                  <a:lnTo>
                    <a:pt x="295846" y="48768"/>
                  </a:lnTo>
                  <a:lnTo>
                    <a:pt x="291274" y="47244"/>
                  </a:lnTo>
                  <a:lnTo>
                    <a:pt x="279082" y="47244"/>
                  </a:lnTo>
                  <a:lnTo>
                    <a:pt x="274510" y="48768"/>
                  </a:lnTo>
                  <a:lnTo>
                    <a:pt x="269938" y="51917"/>
                  </a:lnTo>
                  <a:lnTo>
                    <a:pt x="263842" y="61061"/>
                  </a:lnTo>
                  <a:lnTo>
                    <a:pt x="263842" y="73253"/>
                  </a:lnTo>
                  <a:lnTo>
                    <a:pt x="266890" y="77825"/>
                  </a:lnTo>
                  <a:lnTo>
                    <a:pt x="274510" y="85445"/>
                  </a:lnTo>
                  <a:lnTo>
                    <a:pt x="279082" y="86969"/>
                  </a:lnTo>
                  <a:lnTo>
                    <a:pt x="291274" y="86969"/>
                  </a:lnTo>
                  <a:lnTo>
                    <a:pt x="295846" y="85445"/>
                  </a:lnTo>
                  <a:lnTo>
                    <a:pt x="298894" y="80873"/>
                  </a:lnTo>
                  <a:lnTo>
                    <a:pt x="303466" y="77825"/>
                  </a:lnTo>
                  <a:lnTo>
                    <a:pt x="304990" y="73253"/>
                  </a:lnTo>
                  <a:lnTo>
                    <a:pt x="304990" y="6106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>
            <a:extLst>
              <a:ext uri="{FF2B5EF4-FFF2-40B4-BE49-F238E27FC236}">
                <a16:creationId xmlns:a16="http://schemas.microsoft.com/office/drawing/2014/main" id="{4242CE01-CA3F-9CC2-233E-3093091075A6}"/>
              </a:ext>
            </a:extLst>
          </p:cNvPr>
          <p:cNvGrpSpPr/>
          <p:nvPr/>
        </p:nvGrpSpPr>
        <p:grpSpPr>
          <a:xfrm>
            <a:off x="1176017" y="1026015"/>
            <a:ext cx="375285" cy="327025"/>
            <a:chOff x="150780" y="1884997"/>
            <a:chExt cx="375285" cy="327025"/>
          </a:xfrm>
        </p:grpSpPr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4650F10E-DA4E-6943-8E6C-B02FF27BCE79}"/>
                </a:ext>
              </a:extLst>
            </p:cNvPr>
            <p:cNvSpPr/>
            <p:nvPr/>
          </p:nvSpPr>
          <p:spPr>
            <a:xfrm>
              <a:off x="150774" y="1884997"/>
              <a:ext cx="175895" cy="320040"/>
            </a:xfrm>
            <a:custGeom>
              <a:avLst/>
              <a:gdLst/>
              <a:ahLst/>
              <a:cxnLst/>
              <a:rect l="l" t="t" r="r" b="b"/>
              <a:pathLst>
                <a:path w="175895" h="320039">
                  <a:moveTo>
                    <a:pt x="175361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118110"/>
                  </a:lnTo>
                  <a:lnTo>
                    <a:pt x="0" y="176530"/>
                  </a:lnTo>
                  <a:lnTo>
                    <a:pt x="0" y="260350"/>
                  </a:lnTo>
                  <a:lnTo>
                    <a:pt x="0" y="320040"/>
                  </a:lnTo>
                  <a:lnTo>
                    <a:pt x="175361" y="320040"/>
                  </a:lnTo>
                  <a:lnTo>
                    <a:pt x="175361" y="260350"/>
                  </a:lnTo>
                  <a:lnTo>
                    <a:pt x="61061" y="260350"/>
                  </a:lnTo>
                  <a:lnTo>
                    <a:pt x="61061" y="176530"/>
                  </a:lnTo>
                  <a:lnTo>
                    <a:pt x="175361" y="176530"/>
                  </a:lnTo>
                  <a:lnTo>
                    <a:pt x="175361" y="118110"/>
                  </a:lnTo>
                  <a:lnTo>
                    <a:pt x="61061" y="118110"/>
                  </a:lnTo>
                  <a:lnTo>
                    <a:pt x="61061" y="59690"/>
                  </a:lnTo>
                  <a:lnTo>
                    <a:pt x="175361" y="59690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020332E6-28D6-3742-00A4-A92463E08F45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58235" y="1962816"/>
              <a:ext cx="167735" cy="248793"/>
            </a:xfrm>
            <a:prstGeom prst="rect">
              <a:avLst/>
            </a:prstGeom>
          </p:spPr>
        </p:pic>
      </p:grpSp>
      <p:grpSp>
        <p:nvGrpSpPr>
          <p:cNvPr id="156" name="object 156">
            <a:extLst>
              <a:ext uri="{FF2B5EF4-FFF2-40B4-BE49-F238E27FC236}">
                <a16:creationId xmlns:a16="http://schemas.microsoft.com/office/drawing/2014/main" id="{159FCF94-3584-992E-5DD5-FB7C9D604BB2}"/>
              </a:ext>
            </a:extLst>
          </p:cNvPr>
          <p:cNvGrpSpPr/>
          <p:nvPr/>
        </p:nvGrpSpPr>
        <p:grpSpPr>
          <a:xfrm>
            <a:off x="1575591" y="1022967"/>
            <a:ext cx="390525" cy="330200"/>
            <a:chOff x="550354" y="1881949"/>
            <a:chExt cx="390525" cy="330200"/>
          </a:xfrm>
        </p:grpSpPr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01D69BAA-E9B4-50B1-202F-3467CDCC56C3}"/>
                </a:ext>
              </a:extLst>
            </p:cNvPr>
            <p:cNvSpPr/>
            <p:nvPr/>
          </p:nvSpPr>
          <p:spPr>
            <a:xfrm>
              <a:off x="550354" y="1881949"/>
              <a:ext cx="125095" cy="323850"/>
            </a:xfrm>
            <a:custGeom>
              <a:avLst/>
              <a:gdLst/>
              <a:ahLst/>
              <a:cxnLst/>
              <a:rect l="l" t="t" r="r" b="b"/>
              <a:pathLst>
                <a:path w="125095" h="323850">
                  <a:moveTo>
                    <a:pt x="125056" y="87630"/>
                  </a:moveTo>
                  <a:lnTo>
                    <a:pt x="88480" y="87630"/>
                  </a:lnTo>
                  <a:lnTo>
                    <a:pt x="88480" y="0"/>
                  </a:lnTo>
                  <a:lnTo>
                    <a:pt x="30480" y="0"/>
                  </a:lnTo>
                  <a:lnTo>
                    <a:pt x="30480" y="87630"/>
                  </a:lnTo>
                  <a:lnTo>
                    <a:pt x="0" y="87630"/>
                  </a:lnTo>
                  <a:lnTo>
                    <a:pt x="0" y="138430"/>
                  </a:lnTo>
                  <a:lnTo>
                    <a:pt x="30480" y="138430"/>
                  </a:lnTo>
                  <a:lnTo>
                    <a:pt x="30480" y="323850"/>
                  </a:lnTo>
                  <a:lnTo>
                    <a:pt x="88480" y="323850"/>
                  </a:lnTo>
                  <a:lnTo>
                    <a:pt x="88480" y="138430"/>
                  </a:lnTo>
                  <a:lnTo>
                    <a:pt x="125056" y="138430"/>
                  </a:lnTo>
                  <a:lnTo>
                    <a:pt x="125056" y="8763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>
              <a:extLst>
                <a:ext uri="{FF2B5EF4-FFF2-40B4-BE49-F238E27FC236}">
                  <a16:creationId xmlns:a16="http://schemas.microsoft.com/office/drawing/2014/main" id="{3F6B8376-C476-913C-8475-DBC79D409329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96753" y="1962816"/>
              <a:ext cx="244030" cy="248792"/>
            </a:xfrm>
            <a:prstGeom prst="rect">
              <a:avLst/>
            </a:prstGeom>
          </p:spPr>
        </p:pic>
      </p:grpSp>
      <p:grpSp>
        <p:nvGrpSpPr>
          <p:cNvPr id="159" name="object 159">
            <a:extLst>
              <a:ext uri="{FF2B5EF4-FFF2-40B4-BE49-F238E27FC236}">
                <a16:creationId xmlns:a16="http://schemas.microsoft.com/office/drawing/2014/main" id="{FD0161AF-DEC9-3490-24A9-4BE28EEAF9D9}"/>
              </a:ext>
            </a:extLst>
          </p:cNvPr>
          <p:cNvGrpSpPr/>
          <p:nvPr/>
        </p:nvGrpSpPr>
        <p:grpSpPr>
          <a:xfrm>
            <a:off x="2025552" y="1018395"/>
            <a:ext cx="1496695" cy="334645"/>
            <a:chOff x="1000315" y="1877377"/>
            <a:chExt cx="1496695" cy="334645"/>
          </a:xfrm>
        </p:grpSpPr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49F4BC71-66B7-EA22-7653-71E900E9D245}"/>
                </a:ext>
              </a:extLst>
            </p:cNvPr>
            <p:cNvSpPr/>
            <p:nvPr/>
          </p:nvSpPr>
          <p:spPr>
            <a:xfrm>
              <a:off x="1000315" y="1877377"/>
              <a:ext cx="244475" cy="334645"/>
            </a:xfrm>
            <a:custGeom>
              <a:avLst/>
              <a:gdLst/>
              <a:ahLst/>
              <a:cxnLst/>
              <a:rect l="l" t="t" r="r" b="b"/>
              <a:pathLst>
                <a:path w="244475" h="334644">
                  <a:moveTo>
                    <a:pt x="57912" y="328136"/>
                  </a:moveTo>
                  <a:lnTo>
                    <a:pt x="0" y="328136"/>
                  </a:lnTo>
                  <a:lnTo>
                    <a:pt x="0" y="0"/>
                  </a:lnTo>
                  <a:lnTo>
                    <a:pt x="57912" y="0"/>
                  </a:lnTo>
                  <a:lnTo>
                    <a:pt x="57912" y="117538"/>
                  </a:lnTo>
                  <a:lnTo>
                    <a:pt x="208531" y="117538"/>
                  </a:lnTo>
                  <a:lnTo>
                    <a:pt x="211931" y="120586"/>
                  </a:lnTo>
                  <a:lnTo>
                    <a:pt x="225933" y="139151"/>
                  </a:lnTo>
                  <a:lnTo>
                    <a:pt x="226518" y="140398"/>
                  </a:lnTo>
                  <a:lnTo>
                    <a:pt x="120491" y="140398"/>
                  </a:lnTo>
                  <a:lnTo>
                    <a:pt x="107291" y="141566"/>
                  </a:lnTo>
                  <a:lnTo>
                    <a:pt x="66663" y="170307"/>
                  </a:lnTo>
                  <a:lnTo>
                    <a:pt x="56388" y="209073"/>
                  </a:lnTo>
                  <a:lnTo>
                    <a:pt x="57531" y="224297"/>
                  </a:lnTo>
                  <a:lnTo>
                    <a:pt x="74676" y="260985"/>
                  </a:lnTo>
                  <a:lnTo>
                    <a:pt x="120491" y="280797"/>
                  </a:lnTo>
                  <a:lnTo>
                    <a:pt x="225097" y="280797"/>
                  </a:lnTo>
                  <a:lnTo>
                    <a:pt x="210407" y="299085"/>
                  </a:lnTo>
                  <a:lnTo>
                    <a:pt x="205362" y="303752"/>
                  </a:lnTo>
                  <a:lnTo>
                    <a:pt x="57912" y="303752"/>
                  </a:lnTo>
                  <a:lnTo>
                    <a:pt x="57912" y="328136"/>
                  </a:lnTo>
                  <a:close/>
                </a:path>
                <a:path w="244475" h="334644">
                  <a:moveTo>
                    <a:pt x="208531" y="117538"/>
                  </a:moveTo>
                  <a:lnTo>
                    <a:pt x="57912" y="117538"/>
                  </a:lnTo>
                  <a:lnTo>
                    <a:pt x="66174" y="110085"/>
                  </a:lnTo>
                  <a:lnTo>
                    <a:pt x="102384" y="90020"/>
                  </a:lnTo>
                  <a:lnTo>
                    <a:pt x="132683" y="85439"/>
                  </a:lnTo>
                  <a:lnTo>
                    <a:pt x="155567" y="87716"/>
                  </a:lnTo>
                  <a:lnTo>
                    <a:pt x="176307" y="94440"/>
                  </a:lnTo>
                  <a:lnTo>
                    <a:pt x="195048" y="105450"/>
                  </a:lnTo>
                  <a:lnTo>
                    <a:pt x="208531" y="117538"/>
                  </a:lnTo>
                  <a:close/>
                </a:path>
                <a:path w="244475" h="334644">
                  <a:moveTo>
                    <a:pt x="225097" y="280797"/>
                  </a:moveTo>
                  <a:lnTo>
                    <a:pt x="120491" y="280797"/>
                  </a:lnTo>
                  <a:lnTo>
                    <a:pt x="133635" y="279415"/>
                  </a:lnTo>
                  <a:lnTo>
                    <a:pt x="145637" y="275463"/>
                  </a:lnTo>
                  <a:lnTo>
                    <a:pt x="175105" y="250101"/>
                  </a:lnTo>
                  <a:lnTo>
                    <a:pt x="186023" y="210597"/>
                  </a:lnTo>
                  <a:lnTo>
                    <a:pt x="184880" y="195453"/>
                  </a:lnTo>
                  <a:lnTo>
                    <a:pt x="167735" y="160305"/>
                  </a:lnTo>
                  <a:lnTo>
                    <a:pt x="134516" y="141566"/>
                  </a:lnTo>
                  <a:lnTo>
                    <a:pt x="120491" y="140398"/>
                  </a:lnTo>
                  <a:lnTo>
                    <a:pt x="226518" y="140398"/>
                  </a:lnTo>
                  <a:lnTo>
                    <a:pt x="235934" y="160448"/>
                  </a:lnTo>
                  <a:lnTo>
                    <a:pt x="241935" y="184317"/>
                  </a:lnTo>
                  <a:lnTo>
                    <a:pt x="243935" y="210597"/>
                  </a:lnTo>
                  <a:lnTo>
                    <a:pt x="241911" y="236036"/>
                  </a:lnTo>
                  <a:lnTo>
                    <a:pt x="235743" y="259449"/>
                  </a:lnTo>
                  <a:lnTo>
                    <a:pt x="225290" y="280557"/>
                  </a:lnTo>
                  <a:lnTo>
                    <a:pt x="225097" y="280797"/>
                  </a:lnTo>
                  <a:close/>
                </a:path>
                <a:path w="244475" h="334644">
                  <a:moveTo>
                    <a:pt x="131159" y="334232"/>
                  </a:moveTo>
                  <a:lnTo>
                    <a:pt x="92964" y="328136"/>
                  </a:lnTo>
                  <a:lnTo>
                    <a:pt x="57912" y="303752"/>
                  </a:lnTo>
                  <a:lnTo>
                    <a:pt x="205362" y="303752"/>
                  </a:lnTo>
                  <a:lnTo>
                    <a:pt x="193309" y="314903"/>
                  </a:lnTo>
                  <a:lnTo>
                    <a:pt x="174212" y="325838"/>
                  </a:lnTo>
                  <a:lnTo>
                    <a:pt x="153400" y="332182"/>
                  </a:lnTo>
                  <a:lnTo>
                    <a:pt x="131159" y="33423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>
              <a:extLst>
                <a:ext uri="{FF2B5EF4-FFF2-40B4-BE49-F238E27FC236}">
                  <a16:creationId xmlns:a16="http://schemas.microsoft.com/office/drawing/2014/main" id="{4D7329CA-3745-CF25-E58D-C2A5FD1ECFAC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282446" y="1962816"/>
              <a:ext cx="250126" cy="248793"/>
            </a:xfrm>
            <a:prstGeom prst="rect">
              <a:avLst/>
            </a:prstGeom>
          </p:spPr>
        </p:pic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A0A8AB6F-7A76-D480-AD0B-DF7FC019D196}"/>
                </a:ext>
              </a:extLst>
            </p:cNvPr>
            <p:cNvSpPr/>
            <p:nvPr/>
          </p:nvSpPr>
          <p:spPr>
            <a:xfrm>
              <a:off x="1572767" y="1877568"/>
              <a:ext cx="60960" cy="329565"/>
            </a:xfrm>
            <a:custGeom>
              <a:avLst/>
              <a:gdLst/>
              <a:ahLst/>
              <a:cxnLst/>
              <a:rect l="l" t="t" r="r" b="b"/>
              <a:pathLst>
                <a:path w="60960" h="329564">
                  <a:moveTo>
                    <a:pt x="60960" y="329183"/>
                  </a:moveTo>
                  <a:lnTo>
                    <a:pt x="0" y="329183"/>
                  </a:lnTo>
                  <a:lnTo>
                    <a:pt x="0" y="0"/>
                  </a:lnTo>
                  <a:lnTo>
                    <a:pt x="60960" y="0"/>
                  </a:lnTo>
                  <a:lnTo>
                    <a:pt x="60960" y="329183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>
              <a:extLst>
                <a:ext uri="{FF2B5EF4-FFF2-40B4-BE49-F238E27FC236}">
                  <a16:creationId xmlns:a16="http://schemas.microsoft.com/office/drawing/2014/main" id="{E155C74F-12A9-9937-93F7-AB2A89A5ED8F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675923" y="1962816"/>
              <a:ext cx="248602" cy="248793"/>
            </a:xfrm>
            <a:prstGeom prst="rect">
              <a:avLst/>
            </a:prstGeom>
          </p:spPr>
        </p:pic>
        <p:pic>
          <p:nvPicPr>
            <p:cNvPr id="164" name="object 164">
              <a:extLst>
                <a:ext uri="{FF2B5EF4-FFF2-40B4-BE49-F238E27FC236}">
                  <a16:creationId xmlns:a16="http://schemas.microsoft.com/office/drawing/2014/main" id="{8F11ABBA-7C92-2BD3-1BBB-0CD2036F4B39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61102" y="1962816"/>
              <a:ext cx="244030" cy="248792"/>
            </a:xfrm>
            <a:prstGeom prst="rect">
              <a:avLst/>
            </a:prstGeom>
          </p:spPr>
        </p:pic>
        <p:pic>
          <p:nvPicPr>
            <p:cNvPr id="165" name="object 165">
              <a:extLst>
                <a:ext uri="{FF2B5EF4-FFF2-40B4-BE49-F238E27FC236}">
                  <a16:creationId xmlns:a16="http://schemas.microsoft.com/office/drawing/2014/main" id="{D99852CC-FD77-4789-3119-ED728FA80818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246280" y="1962816"/>
              <a:ext cx="250126" cy="248793"/>
            </a:xfrm>
            <a:prstGeom prst="rect">
              <a:avLst/>
            </a:prstGeom>
          </p:spPr>
        </p:pic>
      </p:grpSp>
      <p:pic>
        <p:nvPicPr>
          <p:cNvPr id="166" name="object 166">
            <a:extLst>
              <a:ext uri="{FF2B5EF4-FFF2-40B4-BE49-F238E27FC236}">
                <a16:creationId xmlns:a16="http://schemas.microsoft.com/office/drawing/2014/main" id="{CB7674FC-0380-FDA1-8891-BC5D2853D5B8}"/>
              </a:ext>
            </a:extLst>
          </p:cNvPr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3568888" y="1103834"/>
            <a:ext cx="210502" cy="242697"/>
          </a:xfrm>
          <a:prstGeom prst="rect">
            <a:avLst/>
          </a:prstGeom>
        </p:spPr>
      </p:pic>
      <p:sp>
        <p:nvSpPr>
          <p:cNvPr id="167" name="object 167">
            <a:extLst>
              <a:ext uri="{FF2B5EF4-FFF2-40B4-BE49-F238E27FC236}">
                <a16:creationId xmlns:a16="http://schemas.microsoft.com/office/drawing/2014/main" id="{3B961CD6-1475-3696-45B7-2CD58AF2B2A2}"/>
              </a:ext>
            </a:extLst>
          </p:cNvPr>
          <p:cNvSpPr/>
          <p:nvPr/>
        </p:nvSpPr>
        <p:spPr>
          <a:xfrm>
            <a:off x="3825110" y="1018395"/>
            <a:ext cx="245745" cy="334645"/>
          </a:xfrm>
          <a:custGeom>
            <a:avLst/>
            <a:gdLst/>
            <a:ahLst/>
            <a:cxnLst/>
            <a:rect l="l" t="t" r="r" b="b"/>
            <a:pathLst>
              <a:path w="245744" h="334644">
                <a:moveTo>
                  <a:pt x="245554" y="117538"/>
                </a:moveTo>
                <a:lnTo>
                  <a:pt x="186118" y="117538"/>
                </a:lnTo>
                <a:lnTo>
                  <a:pt x="186118" y="0"/>
                </a:lnTo>
                <a:lnTo>
                  <a:pt x="245554" y="0"/>
                </a:lnTo>
                <a:lnTo>
                  <a:pt x="245554" y="117538"/>
                </a:lnTo>
                <a:close/>
              </a:path>
              <a:path w="245744" h="334644">
                <a:moveTo>
                  <a:pt x="114395" y="334232"/>
                </a:moveTo>
                <a:lnTo>
                  <a:pt x="70580" y="325838"/>
                </a:lnTo>
                <a:lnTo>
                  <a:pt x="33623" y="299085"/>
                </a:lnTo>
                <a:lnTo>
                  <a:pt x="8774" y="259449"/>
                </a:lnTo>
                <a:lnTo>
                  <a:pt x="0" y="210597"/>
                </a:lnTo>
                <a:lnTo>
                  <a:pt x="2025" y="184317"/>
                </a:lnTo>
                <a:lnTo>
                  <a:pt x="18685" y="139151"/>
                </a:lnTo>
                <a:lnTo>
                  <a:pt x="50482" y="105450"/>
                </a:lnTo>
                <a:lnTo>
                  <a:pt x="89344" y="87716"/>
                </a:lnTo>
                <a:lnTo>
                  <a:pt x="111347" y="85439"/>
                </a:lnTo>
                <a:lnTo>
                  <a:pt x="122277" y="86001"/>
                </a:lnTo>
                <a:lnTo>
                  <a:pt x="161432" y="98036"/>
                </a:lnTo>
                <a:lnTo>
                  <a:pt x="186118" y="117538"/>
                </a:lnTo>
                <a:lnTo>
                  <a:pt x="245554" y="117538"/>
                </a:lnTo>
                <a:lnTo>
                  <a:pt x="245554" y="140398"/>
                </a:lnTo>
                <a:lnTo>
                  <a:pt x="123539" y="140398"/>
                </a:lnTo>
                <a:lnTo>
                  <a:pt x="110394" y="141566"/>
                </a:lnTo>
                <a:lnTo>
                  <a:pt x="69818" y="170307"/>
                </a:lnTo>
                <a:lnTo>
                  <a:pt x="59531" y="210597"/>
                </a:lnTo>
                <a:lnTo>
                  <a:pt x="60674" y="224940"/>
                </a:lnTo>
                <a:lnTo>
                  <a:pt x="77819" y="260985"/>
                </a:lnTo>
                <a:lnTo>
                  <a:pt x="111894" y="279415"/>
                </a:lnTo>
                <a:lnTo>
                  <a:pt x="125063" y="280797"/>
                </a:lnTo>
                <a:lnTo>
                  <a:pt x="245554" y="280797"/>
                </a:lnTo>
                <a:lnTo>
                  <a:pt x="245554" y="303752"/>
                </a:lnTo>
                <a:lnTo>
                  <a:pt x="186118" y="303752"/>
                </a:lnTo>
                <a:lnTo>
                  <a:pt x="177854" y="311205"/>
                </a:lnTo>
                <a:lnTo>
                  <a:pt x="169152" y="317658"/>
                </a:lnTo>
                <a:lnTo>
                  <a:pt x="133826" y="332898"/>
                </a:lnTo>
                <a:lnTo>
                  <a:pt x="124396" y="333922"/>
                </a:lnTo>
                <a:lnTo>
                  <a:pt x="114395" y="334232"/>
                </a:lnTo>
                <a:close/>
              </a:path>
              <a:path w="245744" h="334644">
                <a:moveTo>
                  <a:pt x="245554" y="280797"/>
                </a:moveTo>
                <a:lnTo>
                  <a:pt x="125063" y="280797"/>
                </a:lnTo>
                <a:lnTo>
                  <a:pt x="138222" y="279630"/>
                </a:lnTo>
                <a:lnTo>
                  <a:pt x="150256" y="276034"/>
                </a:lnTo>
                <a:lnTo>
                  <a:pt x="178879" y="250101"/>
                </a:lnTo>
                <a:lnTo>
                  <a:pt x="189166" y="209073"/>
                </a:lnTo>
                <a:lnTo>
                  <a:pt x="188023" y="194810"/>
                </a:lnTo>
                <a:lnTo>
                  <a:pt x="170878" y="160305"/>
                </a:lnTo>
                <a:lnTo>
                  <a:pt x="137579" y="141566"/>
                </a:lnTo>
                <a:lnTo>
                  <a:pt x="123539" y="140398"/>
                </a:lnTo>
                <a:lnTo>
                  <a:pt x="245554" y="140398"/>
                </a:lnTo>
                <a:lnTo>
                  <a:pt x="245554" y="280797"/>
                </a:lnTo>
                <a:close/>
              </a:path>
              <a:path w="245744" h="334644">
                <a:moveTo>
                  <a:pt x="245554" y="328136"/>
                </a:moveTo>
                <a:lnTo>
                  <a:pt x="186118" y="328136"/>
                </a:lnTo>
                <a:lnTo>
                  <a:pt x="186118" y="303752"/>
                </a:lnTo>
                <a:lnTo>
                  <a:pt x="245554" y="303752"/>
                </a:lnTo>
                <a:lnTo>
                  <a:pt x="245554" y="32813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8" name="object 168">
            <a:extLst>
              <a:ext uri="{FF2B5EF4-FFF2-40B4-BE49-F238E27FC236}">
                <a16:creationId xmlns:a16="http://schemas.microsoft.com/office/drawing/2014/main" id="{8B095A70-AA40-FE79-F530-DDAAD1E30E82}"/>
              </a:ext>
            </a:extLst>
          </p:cNvPr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4119528" y="1103834"/>
            <a:ext cx="248507" cy="248793"/>
          </a:xfrm>
          <a:prstGeom prst="rect">
            <a:avLst/>
          </a:prstGeom>
        </p:spPr>
      </p:pic>
      <p:grpSp>
        <p:nvGrpSpPr>
          <p:cNvPr id="169" name="object 169">
            <a:extLst>
              <a:ext uri="{FF2B5EF4-FFF2-40B4-BE49-F238E27FC236}">
                <a16:creationId xmlns:a16="http://schemas.microsoft.com/office/drawing/2014/main" id="{5C4A0FB5-B393-A160-6C29-0EB233312EBD}"/>
              </a:ext>
            </a:extLst>
          </p:cNvPr>
          <p:cNvGrpSpPr/>
          <p:nvPr/>
        </p:nvGrpSpPr>
        <p:grpSpPr>
          <a:xfrm>
            <a:off x="4543486" y="1012299"/>
            <a:ext cx="1263015" cy="340360"/>
            <a:chOff x="3518249" y="1871281"/>
            <a:chExt cx="1263015" cy="340360"/>
          </a:xfrm>
        </p:grpSpPr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5659EF3B-FA0A-54B1-649B-8D6499AB57B2}"/>
                </a:ext>
              </a:extLst>
            </p:cNvPr>
            <p:cNvSpPr/>
            <p:nvPr/>
          </p:nvSpPr>
          <p:spPr>
            <a:xfrm>
              <a:off x="3518249" y="1884997"/>
              <a:ext cx="191135" cy="320675"/>
            </a:xfrm>
            <a:custGeom>
              <a:avLst/>
              <a:gdLst/>
              <a:ahLst/>
              <a:cxnLst/>
              <a:rect l="l" t="t" r="r" b="b"/>
              <a:pathLst>
                <a:path w="191135" h="320675">
                  <a:moveTo>
                    <a:pt x="60960" y="320516"/>
                  </a:moveTo>
                  <a:lnTo>
                    <a:pt x="0" y="320516"/>
                  </a:lnTo>
                  <a:lnTo>
                    <a:pt x="0" y="0"/>
                  </a:lnTo>
                  <a:lnTo>
                    <a:pt x="64008" y="0"/>
                  </a:lnTo>
                  <a:lnTo>
                    <a:pt x="88613" y="596"/>
                  </a:lnTo>
                  <a:lnTo>
                    <a:pt x="126895" y="5826"/>
                  </a:lnTo>
                  <a:lnTo>
                    <a:pt x="160877" y="23145"/>
                  </a:lnTo>
                  <a:lnTo>
                    <a:pt x="185131" y="59531"/>
                  </a:lnTo>
                  <a:lnTo>
                    <a:pt x="60960" y="59531"/>
                  </a:lnTo>
                  <a:lnTo>
                    <a:pt x="60960" y="125158"/>
                  </a:lnTo>
                  <a:lnTo>
                    <a:pt x="185614" y="125158"/>
                  </a:lnTo>
                  <a:lnTo>
                    <a:pt x="180308" y="137517"/>
                  </a:lnTo>
                  <a:lnTo>
                    <a:pt x="151542" y="168294"/>
                  </a:lnTo>
                  <a:lnTo>
                    <a:pt x="114189" y="182118"/>
                  </a:lnTo>
                  <a:lnTo>
                    <a:pt x="60960" y="184689"/>
                  </a:lnTo>
                  <a:lnTo>
                    <a:pt x="60960" y="320516"/>
                  </a:lnTo>
                  <a:close/>
                </a:path>
                <a:path w="191135" h="320675">
                  <a:moveTo>
                    <a:pt x="185614" y="125158"/>
                  </a:moveTo>
                  <a:lnTo>
                    <a:pt x="79248" y="125158"/>
                  </a:lnTo>
                  <a:lnTo>
                    <a:pt x="89835" y="125110"/>
                  </a:lnTo>
                  <a:lnTo>
                    <a:pt x="98726" y="124777"/>
                  </a:lnTo>
                  <a:lnTo>
                    <a:pt x="105903" y="123872"/>
                  </a:lnTo>
                  <a:lnTo>
                    <a:pt x="111347" y="122110"/>
                  </a:lnTo>
                  <a:lnTo>
                    <a:pt x="117443" y="120586"/>
                  </a:lnTo>
                  <a:lnTo>
                    <a:pt x="122015" y="117538"/>
                  </a:lnTo>
                  <a:lnTo>
                    <a:pt x="126587" y="111442"/>
                  </a:lnTo>
                  <a:lnTo>
                    <a:pt x="129635" y="106870"/>
                  </a:lnTo>
                  <a:lnTo>
                    <a:pt x="131159" y="100774"/>
                  </a:lnTo>
                  <a:lnTo>
                    <a:pt x="131159" y="93154"/>
                  </a:lnTo>
                  <a:lnTo>
                    <a:pt x="101393" y="61626"/>
                  </a:lnTo>
                  <a:lnTo>
                    <a:pt x="77724" y="59531"/>
                  </a:lnTo>
                  <a:lnTo>
                    <a:pt x="185131" y="59531"/>
                  </a:lnTo>
                  <a:lnTo>
                    <a:pt x="187166" y="65448"/>
                  </a:lnTo>
                  <a:lnTo>
                    <a:pt x="189738" y="78788"/>
                  </a:lnTo>
                  <a:lnTo>
                    <a:pt x="190595" y="93154"/>
                  </a:lnTo>
                  <a:lnTo>
                    <a:pt x="189452" y="109466"/>
                  </a:lnTo>
                  <a:lnTo>
                    <a:pt x="186023" y="124206"/>
                  </a:lnTo>
                  <a:lnTo>
                    <a:pt x="185614" y="125158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>
              <a:extLst>
                <a:ext uri="{FF2B5EF4-FFF2-40B4-BE49-F238E27FC236}">
                  <a16:creationId xmlns:a16="http://schemas.microsoft.com/office/drawing/2014/main" id="{AFAB928B-2246-37A2-02C3-BDD25A7751CA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747039" y="1962816"/>
              <a:ext cx="128015" cy="242697"/>
            </a:xfrm>
            <a:prstGeom prst="rect">
              <a:avLst/>
            </a:prstGeom>
          </p:spPr>
        </p:pic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3D548BE4-DC33-D722-D996-BFA2F8532934}"/>
                </a:ext>
              </a:extLst>
            </p:cNvPr>
            <p:cNvSpPr/>
            <p:nvPr/>
          </p:nvSpPr>
          <p:spPr>
            <a:xfrm>
              <a:off x="3888866" y="1871281"/>
              <a:ext cx="76200" cy="334645"/>
            </a:xfrm>
            <a:custGeom>
              <a:avLst/>
              <a:gdLst/>
              <a:ahLst/>
              <a:cxnLst/>
              <a:rect l="l" t="t" r="r" b="b"/>
              <a:pathLst>
                <a:path w="76200" h="334644">
                  <a:moveTo>
                    <a:pt x="39624" y="77819"/>
                  </a:moveTo>
                  <a:lnTo>
                    <a:pt x="3238" y="53054"/>
                  </a:lnTo>
                  <a:lnTo>
                    <a:pt x="0" y="38195"/>
                  </a:lnTo>
                  <a:lnTo>
                    <a:pt x="833" y="30465"/>
                  </a:lnTo>
                  <a:lnTo>
                    <a:pt x="30622" y="595"/>
                  </a:lnTo>
                  <a:lnTo>
                    <a:pt x="38100" y="0"/>
                  </a:lnTo>
                  <a:lnTo>
                    <a:pt x="45815" y="595"/>
                  </a:lnTo>
                  <a:lnTo>
                    <a:pt x="75604" y="30465"/>
                  </a:lnTo>
                  <a:lnTo>
                    <a:pt x="76200" y="38195"/>
                  </a:lnTo>
                  <a:lnTo>
                    <a:pt x="75604" y="45910"/>
                  </a:lnTo>
                  <a:lnTo>
                    <a:pt x="46458" y="76985"/>
                  </a:lnTo>
                  <a:lnTo>
                    <a:pt x="39624" y="77819"/>
                  </a:lnTo>
                  <a:close/>
                </a:path>
                <a:path w="76200" h="334644">
                  <a:moveTo>
                    <a:pt x="68580" y="334232"/>
                  </a:moveTo>
                  <a:lnTo>
                    <a:pt x="9144" y="334232"/>
                  </a:lnTo>
                  <a:lnTo>
                    <a:pt x="9144" y="97726"/>
                  </a:lnTo>
                  <a:lnTo>
                    <a:pt x="68580" y="97726"/>
                  </a:lnTo>
                  <a:lnTo>
                    <a:pt x="68580" y="33423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>
              <a:extLst>
                <a:ext uri="{FF2B5EF4-FFF2-40B4-BE49-F238E27FC236}">
                  <a16:creationId xmlns:a16="http://schemas.microsoft.com/office/drawing/2014/main" id="{FA70D800-E649-D8FB-1317-6AA9F2556053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000118" y="1962816"/>
              <a:ext cx="248602" cy="248793"/>
            </a:xfrm>
            <a:prstGeom prst="rect">
              <a:avLst/>
            </a:prstGeom>
          </p:spPr>
        </p:pic>
        <p:pic>
          <p:nvPicPr>
            <p:cNvPr id="174" name="object 174">
              <a:extLst>
                <a:ext uri="{FF2B5EF4-FFF2-40B4-BE49-F238E27FC236}">
                  <a16:creationId xmlns:a16="http://schemas.microsoft.com/office/drawing/2014/main" id="{F138A88F-DEB7-BFCF-4B0D-37A85E538584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282344" y="1962816"/>
              <a:ext cx="128015" cy="242697"/>
            </a:xfrm>
            <a:prstGeom prst="rect">
              <a:avLst/>
            </a:prstGeom>
          </p:spPr>
        </p:pic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06FED984-C024-AEC4-F98C-64FABDBD29F5}"/>
                </a:ext>
              </a:extLst>
            </p:cNvPr>
            <p:cNvSpPr/>
            <p:nvPr/>
          </p:nvSpPr>
          <p:spPr>
            <a:xfrm>
              <a:off x="4425696" y="1871281"/>
              <a:ext cx="355600" cy="340360"/>
            </a:xfrm>
            <a:custGeom>
              <a:avLst/>
              <a:gdLst/>
              <a:ahLst/>
              <a:cxnLst/>
              <a:rect l="l" t="t" r="r" b="b"/>
              <a:pathLst>
                <a:path w="355600" h="340360">
                  <a:moveTo>
                    <a:pt x="67056" y="97726"/>
                  </a:moveTo>
                  <a:lnTo>
                    <a:pt x="7620" y="97726"/>
                  </a:lnTo>
                  <a:lnTo>
                    <a:pt x="7620" y="334238"/>
                  </a:lnTo>
                  <a:lnTo>
                    <a:pt x="67056" y="334238"/>
                  </a:lnTo>
                  <a:lnTo>
                    <a:pt x="67056" y="97726"/>
                  </a:lnTo>
                  <a:close/>
                </a:path>
                <a:path w="355600" h="340360">
                  <a:moveTo>
                    <a:pt x="74676" y="38201"/>
                  </a:moveTo>
                  <a:lnTo>
                    <a:pt x="51435" y="2476"/>
                  </a:lnTo>
                  <a:lnTo>
                    <a:pt x="36576" y="0"/>
                  </a:lnTo>
                  <a:lnTo>
                    <a:pt x="29730" y="596"/>
                  </a:lnTo>
                  <a:lnTo>
                    <a:pt x="584" y="30467"/>
                  </a:lnTo>
                  <a:lnTo>
                    <a:pt x="0" y="38201"/>
                  </a:lnTo>
                  <a:lnTo>
                    <a:pt x="584" y="45910"/>
                  </a:lnTo>
                  <a:lnTo>
                    <a:pt x="30378" y="76987"/>
                  </a:lnTo>
                  <a:lnTo>
                    <a:pt x="38100" y="77825"/>
                  </a:lnTo>
                  <a:lnTo>
                    <a:pt x="45567" y="76987"/>
                  </a:lnTo>
                  <a:lnTo>
                    <a:pt x="74079" y="45910"/>
                  </a:lnTo>
                  <a:lnTo>
                    <a:pt x="74676" y="38201"/>
                  </a:lnTo>
                  <a:close/>
                </a:path>
                <a:path w="355600" h="340360">
                  <a:moveTo>
                    <a:pt x="355282" y="6096"/>
                  </a:moveTo>
                  <a:lnTo>
                    <a:pt x="298894" y="6096"/>
                  </a:lnTo>
                  <a:lnTo>
                    <a:pt x="298894" y="215176"/>
                  </a:lnTo>
                  <a:lnTo>
                    <a:pt x="297751" y="230403"/>
                  </a:lnTo>
                  <a:lnTo>
                    <a:pt x="280606" y="267081"/>
                  </a:lnTo>
                  <a:lnTo>
                    <a:pt x="247345" y="285737"/>
                  </a:lnTo>
                  <a:lnTo>
                    <a:pt x="233260" y="286893"/>
                  </a:lnTo>
                  <a:lnTo>
                    <a:pt x="220116" y="285521"/>
                  </a:lnTo>
                  <a:lnTo>
                    <a:pt x="179539" y="256222"/>
                  </a:lnTo>
                  <a:lnTo>
                    <a:pt x="169252" y="216700"/>
                  </a:lnTo>
                  <a:lnTo>
                    <a:pt x="170395" y="201549"/>
                  </a:lnTo>
                  <a:lnTo>
                    <a:pt x="187540" y="166408"/>
                  </a:lnTo>
                  <a:lnTo>
                    <a:pt x="233260" y="146494"/>
                  </a:lnTo>
                  <a:lnTo>
                    <a:pt x="247345" y="147662"/>
                  </a:lnTo>
                  <a:lnTo>
                    <a:pt x="280606" y="166408"/>
                  </a:lnTo>
                  <a:lnTo>
                    <a:pt x="297751" y="200914"/>
                  </a:lnTo>
                  <a:lnTo>
                    <a:pt x="298894" y="215176"/>
                  </a:lnTo>
                  <a:lnTo>
                    <a:pt x="298894" y="6096"/>
                  </a:lnTo>
                  <a:lnTo>
                    <a:pt x="295846" y="6096"/>
                  </a:lnTo>
                  <a:lnTo>
                    <a:pt x="295846" y="123634"/>
                  </a:lnTo>
                  <a:lnTo>
                    <a:pt x="287820" y="116192"/>
                  </a:lnTo>
                  <a:lnTo>
                    <a:pt x="252222" y="96126"/>
                  </a:lnTo>
                  <a:lnTo>
                    <a:pt x="221068" y="91541"/>
                  </a:lnTo>
                  <a:lnTo>
                    <a:pt x="199072" y="93814"/>
                  </a:lnTo>
                  <a:lnTo>
                    <a:pt x="160210" y="111556"/>
                  </a:lnTo>
                  <a:lnTo>
                    <a:pt x="128460" y="145249"/>
                  </a:lnTo>
                  <a:lnTo>
                    <a:pt x="111836" y="190423"/>
                  </a:lnTo>
                  <a:lnTo>
                    <a:pt x="109816" y="216700"/>
                  </a:lnTo>
                  <a:lnTo>
                    <a:pt x="112052" y="242138"/>
                  </a:lnTo>
                  <a:lnTo>
                    <a:pt x="129108" y="286664"/>
                  </a:lnTo>
                  <a:lnTo>
                    <a:pt x="161086" y="321005"/>
                  </a:lnTo>
                  <a:lnTo>
                    <a:pt x="200571" y="338289"/>
                  </a:lnTo>
                  <a:lnTo>
                    <a:pt x="222592" y="340334"/>
                  </a:lnTo>
                  <a:lnTo>
                    <a:pt x="232841" y="340029"/>
                  </a:lnTo>
                  <a:lnTo>
                    <a:pt x="269913" y="329361"/>
                  </a:lnTo>
                  <a:lnTo>
                    <a:pt x="295846" y="309854"/>
                  </a:lnTo>
                  <a:lnTo>
                    <a:pt x="295846" y="334238"/>
                  </a:lnTo>
                  <a:lnTo>
                    <a:pt x="355282" y="334238"/>
                  </a:lnTo>
                  <a:lnTo>
                    <a:pt x="355282" y="309854"/>
                  </a:lnTo>
                  <a:lnTo>
                    <a:pt x="355282" y="286893"/>
                  </a:lnTo>
                  <a:lnTo>
                    <a:pt x="355282" y="146494"/>
                  </a:lnTo>
                  <a:lnTo>
                    <a:pt x="355282" y="123634"/>
                  </a:lnTo>
                  <a:lnTo>
                    <a:pt x="355282" y="6096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6" name="object 176">
            <a:extLst>
              <a:ext uri="{FF2B5EF4-FFF2-40B4-BE49-F238E27FC236}">
                <a16:creationId xmlns:a16="http://schemas.microsoft.com/office/drawing/2014/main" id="{BCF407C5-FE15-56EC-64BA-E4C0821BEA97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5853554" y="1103834"/>
            <a:ext cx="245554" cy="248792"/>
          </a:xfrm>
          <a:prstGeom prst="rect">
            <a:avLst/>
          </a:prstGeom>
        </p:spPr>
      </p:pic>
      <p:sp>
        <p:nvSpPr>
          <p:cNvPr id="177" name="object 177">
            <a:extLst>
              <a:ext uri="{FF2B5EF4-FFF2-40B4-BE49-F238E27FC236}">
                <a16:creationId xmlns:a16="http://schemas.microsoft.com/office/drawing/2014/main" id="{5942BAB4-058F-0741-4740-9F42513E1580}"/>
              </a:ext>
            </a:extLst>
          </p:cNvPr>
          <p:cNvSpPr/>
          <p:nvPr/>
        </p:nvSpPr>
        <p:spPr>
          <a:xfrm>
            <a:off x="6147782" y="1018395"/>
            <a:ext cx="245745" cy="334645"/>
          </a:xfrm>
          <a:custGeom>
            <a:avLst/>
            <a:gdLst/>
            <a:ahLst/>
            <a:cxnLst/>
            <a:rect l="l" t="t" r="r" b="b"/>
            <a:pathLst>
              <a:path w="245745" h="334644">
                <a:moveTo>
                  <a:pt x="245554" y="117538"/>
                </a:moveTo>
                <a:lnTo>
                  <a:pt x="186118" y="117538"/>
                </a:lnTo>
                <a:lnTo>
                  <a:pt x="186118" y="0"/>
                </a:lnTo>
                <a:lnTo>
                  <a:pt x="245554" y="0"/>
                </a:lnTo>
                <a:lnTo>
                  <a:pt x="245554" y="117538"/>
                </a:lnTo>
                <a:close/>
              </a:path>
              <a:path w="245745" h="334644">
                <a:moveTo>
                  <a:pt x="114395" y="334232"/>
                </a:moveTo>
                <a:lnTo>
                  <a:pt x="70580" y="325838"/>
                </a:lnTo>
                <a:lnTo>
                  <a:pt x="33623" y="299085"/>
                </a:lnTo>
                <a:lnTo>
                  <a:pt x="8774" y="259449"/>
                </a:lnTo>
                <a:lnTo>
                  <a:pt x="0" y="210597"/>
                </a:lnTo>
                <a:lnTo>
                  <a:pt x="2025" y="184317"/>
                </a:lnTo>
                <a:lnTo>
                  <a:pt x="18685" y="139151"/>
                </a:lnTo>
                <a:lnTo>
                  <a:pt x="50482" y="105450"/>
                </a:lnTo>
                <a:lnTo>
                  <a:pt x="89344" y="87716"/>
                </a:lnTo>
                <a:lnTo>
                  <a:pt x="111347" y="85439"/>
                </a:lnTo>
                <a:lnTo>
                  <a:pt x="122277" y="86001"/>
                </a:lnTo>
                <a:lnTo>
                  <a:pt x="161432" y="98036"/>
                </a:lnTo>
                <a:lnTo>
                  <a:pt x="186118" y="117538"/>
                </a:lnTo>
                <a:lnTo>
                  <a:pt x="245554" y="117538"/>
                </a:lnTo>
                <a:lnTo>
                  <a:pt x="245554" y="140398"/>
                </a:lnTo>
                <a:lnTo>
                  <a:pt x="123539" y="140398"/>
                </a:lnTo>
                <a:lnTo>
                  <a:pt x="110394" y="141566"/>
                </a:lnTo>
                <a:lnTo>
                  <a:pt x="69818" y="170307"/>
                </a:lnTo>
                <a:lnTo>
                  <a:pt x="59531" y="210597"/>
                </a:lnTo>
                <a:lnTo>
                  <a:pt x="60674" y="224940"/>
                </a:lnTo>
                <a:lnTo>
                  <a:pt x="77819" y="260985"/>
                </a:lnTo>
                <a:lnTo>
                  <a:pt x="111894" y="279415"/>
                </a:lnTo>
                <a:lnTo>
                  <a:pt x="125063" y="280797"/>
                </a:lnTo>
                <a:lnTo>
                  <a:pt x="245554" y="280797"/>
                </a:lnTo>
                <a:lnTo>
                  <a:pt x="245554" y="303752"/>
                </a:lnTo>
                <a:lnTo>
                  <a:pt x="186118" y="303752"/>
                </a:lnTo>
                <a:lnTo>
                  <a:pt x="177854" y="311205"/>
                </a:lnTo>
                <a:lnTo>
                  <a:pt x="169152" y="317658"/>
                </a:lnTo>
                <a:lnTo>
                  <a:pt x="133826" y="332898"/>
                </a:lnTo>
                <a:lnTo>
                  <a:pt x="124396" y="333922"/>
                </a:lnTo>
                <a:lnTo>
                  <a:pt x="114395" y="334232"/>
                </a:lnTo>
                <a:close/>
              </a:path>
              <a:path w="245745" h="334644">
                <a:moveTo>
                  <a:pt x="245554" y="280797"/>
                </a:moveTo>
                <a:lnTo>
                  <a:pt x="125063" y="280797"/>
                </a:lnTo>
                <a:lnTo>
                  <a:pt x="138222" y="279630"/>
                </a:lnTo>
                <a:lnTo>
                  <a:pt x="150256" y="276034"/>
                </a:lnTo>
                <a:lnTo>
                  <a:pt x="178879" y="250101"/>
                </a:lnTo>
                <a:lnTo>
                  <a:pt x="189166" y="209073"/>
                </a:lnTo>
                <a:lnTo>
                  <a:pt x="188023" y="194810"/>
                </a:lnTo>
                <a:lnTo>
                  <a:pt x="170878" y="160305"/>
                </a:lnTo>
                <a:lnTo>
                  <a:pt x="137579" y="141566"/>
                </a:lnTo>
                <a:lnTo>
                  <a:pt x="123539" y="140398"/>
                </a:lnTo>
                <a:lnTo>
                  <a:pt x="245554" y="140398"/>
                </a:lnTo>
                <a:lnTo>
                  <a:pt x="245554" y="280797"/>
                </a:lnTo>
                <a:close/>
              </a:path>
              <a:path w="245745" h="334644">
                <a:moveTo>
                  <a:pt x="245554" y="328136"/>
                </a:moveTo>
                <a:lnTo>
                  <a:pt x="186118" y="328136"/>
                </a:lnTo>
                <a:lnTo>
                  <a:pt x="186118" y="303752"/>
                </a:lnTo>
                <a:lnTo>
                  <a:pt x="245554" y="303752"/>
                </a:lnTo>
                <a:lnTo>
                  <a:pt x="245554" y="328136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8" name="object 178">
            <a:extLst>
              <a:ext uri="{FF2B5EF4-FFF2-40B4-BE49-F238E27FC236}">
                <a16:creationId xmlns:a16="http://schemas.microsoft.com/office/drawing/2014/main" id="{11482237-30D9-B719-71AA-FE259368EBE9}"/>
              </a:ext>
            </a:extLst>
          </p:cNvPr>
          <p:cNvGrpSpPr/>
          <p:nvPr/>
        </p:nvGrpSpPr>
        <p:grpSpPr>
          <a:xfrm>
            <a:off x="6442199" y="1103834"/>
            <a:ext cx="447040" cy="248920"/>
            <a:chOff x="5416962" y="1962816"/>
            <a:chExt cx="447040" cy="248920"/>
          </a:xfrm>
        </p:grpSpPr>
        <p:pic>
          <p:nvPicPr>
            <p:cNvPr id="179" name="object 179">
              <a:extLst>
                <a:ext uri="{FF2B5EF4-FFF2-40B4-BE49-F238E27FC236}">
                  <a16:creationId xmlns:a16="http://schemas.microsoft.com/office/drawing/2014/main" id="{1F689DD3-7F83-F065-3288-078E537C285E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416962" y="1962816"/>
              <a:ext cx="248602" cy="248793"/>
            </a:xfrm>
            <a:prstGeom prst="rect">
              <a:avLst/>
            </a:prstGeom>
          </p:spPr>
        </p:pic>
        <p:pic>
          <p:nvPicPr>
            <p:cNvPr id="180" name="object 180">
              <a:extLst>
                <a:ext uri="{FF2B5EF4-FFF2-40B4-BE49-F238E27FC236}">
                  <a16:creationId xmlns:a16="http://schemas.microsoft.com/office/drawing/2014/main" id="{6BA28E37-081E-373A-E153-032D6000551D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694521" y="1962816"/>
              <a:ext cx="169354" cy="248793"/>
            </a:xfrm>
            <a:prstGeom prst="rect">
              <a:avLst/>
            </a:prstGeom>
          </p:spPr>
        </p:pic>
      </p:grpSp>
      <p:sp>
        <p:nvSpPr>
          <p:cNvPr id="183" name="Marcador de Posição da Data 237">
            <a:extLst>
              <a:ext uri="{FF2B5EF4-FFF2-40B4-BE49-F238E27FC236}">
                <a16:creationId xmlns:a16="http://schemas.microsoft.com/office/drawing/2014/main" id="{9FE50C31-09E6-4765-61B2-A8A66714C153}"/>
              </a:ext>
            </a:extLst>
          </p:cNvPr>
          <p:cNvSpPr txBox="1">
            <a:spLocks/>
          </p:cNvSpPr>
          <p:nvPr/>
        </p:nvSpPr>
        <p:spPr>
          <a:xfrm>
            <a:off x="8886825" y="618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01/11/2023</a:t>
            </a:r>
          </a:p>
        </p:txBody>
      </p:sp>
      <p:sp>
        <p:nvSpPr>
          <p:cNvPr id="184" name="Marcador de Posição do Rodapé 238">
            <a:extLst>
              <a:ext uri="{FF2B5EF4-FFF2-40B4-BE49-F238E27FC236}">
                <a16:creationId xmlns:a16="http://schemas.microsoft.com/office/drawing/2014/main" id="{7AEF395F-9D3D-63AF-D8F7-F3304B8942FA}"/>
              </a:ext>
            </a:extLst>
          </p:cNvPr>
          <p:cNvSpPr txBox="1">
            <a:spLocks/>
          </p:cNvSpPr>
          <p:nvPr/>
        </p:nvSpPr>
        <p:spPr>
          <a:xfrm>
            <a:off x="2571315" y="618648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2324-P-PGID-1S     Ano Letivo 2023-24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709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7A63A5D-48A5-9D35-2DAD-864BB982802B}"/>
              </a:ext>
            </a:extLst>
          </p:cNvPr>
          <p:cNvGrpSpPr/>
          <p:nvPr/>
        </p:nvGrpSpPr>
        <p:grpSpPr>
          <a:xfrm>
            <a:off x="3070908" y="380878"/>
            <a:ext cx="1186643" cy="285876"/>
            <a:chOff x="3010376" y="1740122"/>
            <a:chExt cx="1107440" cy="26416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D1F90D61-D2F9-7E3C-6178-EF64BE3D5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0376" y="1807273"/>
              <a:ext cx="225742" cy="192214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1E0E44A-07B6-74EC-CFB2-321694F2397D}"/>
                </a:ext>
              </a:extLst>
            </p:cNvPr>
            <p:cNvSpPr/>
            <p:nvPr/>
          </p:nvSpPr>
          <p:spPr>
            <a:xfrm>
              <a:off x="3265074" y="1740122"/>
              <a:ext cx="105410" cy="259715"/>
            </a:xfrm>
            <a:custGeom>
              <a:avLst/>
              <a:gdLst/>
              <a:ahLst/>
              <a:cxnLst/>
              <a:rect l="l" t="t" r="r" b="b"/>
              <a:pathLst>
                <a:path w="105410" h="259714">
                  <a:moveTo>
                    <a:pt x="105251" y="259365"/>
                  </a:moveTo>
                  <a:lnTo>
                    <a:pt x="0" y="259365"/>
                  </a:lnTo>
                  <a:lnTo>
                    <a:pt x="0" y="67151"/>
                  </a:lnTo>
                  <a:lnTo>
                    <a:pt x="105251" y="67151"/>
                  </a:lnTo>
                  <a:lnTo>
                    <a:pt x="105251" y="102203"/>
                  </a:lnTo>
                  <a:lnTo>
                    <a:pt x="36576" y="102203"/>
                  </a:lnTo>
                  <a:lnTo>
                    <a:pt x="36576" y="137350"/>
                  </a:lnTo>
                  <a:lnTo>
                    <a:pt x="105251" y="137350"/>
                  </a:lnTo>
                  <a:lnTo>
                    <a:pt x="105251" y="172402"/>
                  </a:lnTo>
                  <a:lnTo>
                    <a:pt x="36576" y="172402"/>
                  </a:lnTo>
                  <a:lnTo>
                    <a:pt x="36576" y="222789"/>
                  </a:lnTo>
                  <a:lnTo>
                    <a:pt x="105251" y="222789"/>
                  </a:lnTo>
                  <a:lnTo>
                    <a:pt x="105251" y="259365"/>
                  </a:lnTo>
                  <a:close/>
                </a:path>
                <a:path w="105410" h="259714">
                  <a:moveTo>
                    <a:pt x="53340" y="51911"/>
                  </a:moveTo>
                  <a:lnTo>
                    <a:pt x="27432" y="51911"/>
                  </a:lnTo>
                  <a:lnTo>
                    <a:pt x="59436" y="0"/>
                  </a:lnTo>
                  <a:lnTo>
                    <a:pt x="100679" y="0"/>
                  </a:lnTo>
                  <a:lnTo>
                    <a:pt x="53340" y="51911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8389ADA-0C64-2800-2F00-71B2719CE6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5566" y="1802701"/>
              <a:ext cx="321754" cy="20145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8D5122B-75B9-A493-C169-0DDA21B149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0848" y="1807273"/>
              <a:ext cx="152590" cy="19221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A228778-B65C-A84C-F938-0015A47245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7823" y="1802701"/>
              <a:ext cx="199739" cy="201453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5D4E4F0E-DCF3-F7A5-C202-9FEA73E59A6B}"/>
              </a:ext>
            </a:extLst>
          </p:cNvPr>
          <p:cNvGrpSpPr/>
          <p:nvPr/>
        </p:nvGrpSpPr>
        <p:grpSpPr>
          <a:xfrm>
            <a:off x="4329408" y="454698"/>
            <a:ext cx="721239" cy="208223"/>
            <a:chOff x="4227385" y="1807273"/>
            <a:chExt cx="673100" cy="1924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0EB9F8F9-87E6-F9FA-6156-194422C4D3E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7385" y="1807273"/>
              <a:ext cx="114395" cy="192214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C10CFEF1-91A4-A247-8D0F-AA1E17979F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1592" y="1807273"/>
              <a:ext cx="184594" cy="192214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742BEFC-63B6-4CD7-C981-B2AA493CDEB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8190" y="1807273"/>
              <a:ext cx="321754" cy="192214"/>
            </a:xfrm>
            <a:prstGeom prst="rect">
              <a:avLst/>
            </a:prstGeom>
          </p:spPr>
        </p:pic>
      </p:grp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CB2EF277-F4F0-B5A1-E0D8-967B1B0D7763}"/>
              </a:ext>
            </a:extLst>
          </p:cNvPr>
          <p:cNvGrpSpPr/>
          <p:nvPr/>
        </p:nvGrpSpPr>
        <p:grpSpPr>
          <a:xfrm>
            <a:off x="5131430" y="453341"/>
            <a:ext cx="994086" cy="208223"/>
            <a:chOff x="5002148" y="1807273"/>
            <a:chExt cx="927735" cy="192405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F0A3AD1A-FD9F-56D9-C7FF-FC704132B90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2148" y="1807273"/>
              <a:ext cx="152495" cy="192214"/>
            </a:xfrm>
            <a:prstGeom prst="rect">
              <a:avLst/>
            </a:prstGeom>
          </p:spPr>
        </p:pic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7438CED-D9A0-1B9E-1468-AEAC223CEB27}"/>
                </a:ext>
              </a:extLst>
            </p:cNvPr>
            <p:cNvSpPr/>
            <p:nvPr/>
          </p:nvSpPr>
          <p:spPr>
            <a:xfrm>
              <a:off x="5189689" y="1807273"/>
              <a:ext cx="301625" cy="192405"/>
            </a:xfrm>
            <a:custGeom>
              <a:avLst/>
              <a:gdLst/>
              <a:ahLst/>
              <a:cxnLst/>
              <a:rect l="l" t="t" r="r" b="b"/>
              <a:pathLst>
                <a:path w="301625" h="192405">
                  <a:moveTo>
                    <a:pt x="10524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69850"/>
                  </a:lnTo>
                  <a:lnTo>
                    <a:pt x="0" y="105410"/>
                  </a:lnTo>
                  <a:lnTo>
                    <a:pt x="0" y="156210"/>
                  </a:lnTo>
                  <a:lnTo>
                    <a:pt x="0" y="191770"/>
                  </a:lnTo>
                  <a:lnTo>
                    <a:pt x="105244" y="191770"/>
                  </a:lnTo>
                  <a:lnTo>
                    <a:pt x="105244" y="156210"/>
                  </a:lnTo>
                  <a:lnTo>
                    <a:pt x="36664" y="156210"/>
                  </a:lnTo>
                  <a:lnTo>
                    <a:pt x="36664" y="105410"/>
                  </a:lnTo>
                  <a:lnTo>
                    <a:pt x="105244" y="105410"/>
                  </a:lnTo>
                  <a:lnTo>
                    <a:pt x="105244" y="69850"/>
                  </a:lnTo>
                  <a:lnTo>
                    <a:pt x="36664" y="69850"/>
                  </a:lnTo>
                  <a:lnTo>
                    <a:pt x="36664" y="35560"/>
                  </a:lnTo>
                  <a:lnTo>
                    <a:pt x="105244" y="35560"/>
                  </a:lnTo>
                  <a:lnTo>
                    <a:pt x="105244" y="0"/>
                  </a:lnTo>
                  <a:close/>
                </a:path>
                <a:path w="301625" h="192405">
                  <a:moveTo>
                    <a:pt x="234886" y="0"/>
                  </a:moveTo>
                  <a:lnTo>
                    <a:pt x="138874" y="0"/>
                  </a:lnTo>
                  <a:lnTo>
                    <a:pt x="138874" y="35560"/>
                  </a:lnTo>
                  <a:lnTo>
                    <a:pt x="138874" y="69850"/>
                  </a:lnTo>
                  <a:lnTo>
                    <a:pt x="138874" y="105410"/>
                  </a:lnTo>
                  <a:lnTo>
                    <a:pt x="138874" y="191770"/>
                  </a:lnTo>
                  <a:lnTo>
                    <a:pt x="175450" y="191770"/>
                  </a:lnTo>
                  <a:lnTo>
                    <a:pt x="175450" y="105410"/>
                  </a:lnTo>
                  <a:lnTo>
                    <a:pt x="234886" y="105410"/>
                  </a:lnTo>
                  <a:lnTo>
                    <a:pt x="234886" y="69850"/>
                  </a:lnTo>
                  <a:lnTo>
                    <a:pt x="175450" y="69850"/>
                  </a:lnTo>
                  <a:lnTo>
                    <a:pt x="175450" y="35560"/>
                  </a:lnTo>
                  <a:lnTo>
                    <a:pt x="234886" y="35560"/>
                  </a:lnTo>
                  <a:lnTo>
                    <a:pt x="234886" y="0"/>
                  </a:lnTo>
                  <a:close/>
                </a:path>
                <a:path w="301625" h="192405">
                  <a:moveTo>
                    <a:pt x="301269" y="190"/>
                  </a:moveTo>
                  <a:lnTo>
                    <a:pt x="263169" y="190"/>
                  </a:lnTo>
                  <a:lnTo>
                    <a:pt x="263169" y="192214"/>
                  </a:lnTo>
                  <a:lnTo>
                    <a:pt x="301269" y="192214"/>
                  </a:lnTo>
                  <a:lnTo>
                    <a:pt x="301269" y="19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64B52D9B-B28C-126C-A24A-91DB759A836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1357" y="1807273"/>
              <a:ext cx="154019" cy="192214"/>
            </a:xfrm>
            <a:prstGeom prst="rect">
              <a:avLst/>
            </a:prstGeom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3788027-0EC2-5DF9-86C2-344D266B1625}"/>
                </a:ext>
              </a:extLst>
            </p:cNvPr>
            <p:cNvSpPr/>
            <p:nvPr/>
          </p:nvSpPr>
          <p:spPr>
            <a:xfrm>
              <a:off x="5727192" y="1807464"/>
              <a:ext cx="36830" cy="192405"/>
            </a:xfrm>
            <a:custGeom>
              <a:avLst/>
              <a:gdLst/>
              <a:ahLst/>
              <a:cxnLst/>
              <a:rect l="l" t="t" r="r" b="b"/>
              <a:pathLst>
                <a:path w="36829" h="192405">
                  <a:moveTo>
                    <a:pt x="36575" y="192024"/>
                  </a:moveTo>
                  <a:lnTo>
                    <a:pt x="0" y="192024"/>
                  </a:lnTo>
                  <a:lnTo>
                    <a:pt x="0" y="0"/>
                  </a:lnTo>
                  <a:lnTo>
                    <a:pt x="36575" y="0"/>
                  </a:lnTo>
                  <a:lnTo>
                    <a:pt x="36575" y="192024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82972BA-37C0-A720-61BF-982E5E195B2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5868" y="1807273"/>
              <a:ext cx="123539" cy="192214"/>
            </a:xfrm>
            <a:prstGeom prst="rect">
              <a:avLst/>
            </a:prstGeom>
          </p:spPr>
        </p:pic>
      </p:grp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3435E425-8715-64CC-7574-B440075B3EDE}"/>
              </a:ext>
            </a:extLst>
          </p:cNvPr>
          <p:cNvGrpSpPr/>
          <p:nvPr/>
        </p:nvGrpSpPr>
        <p:grpSpPr>
          <a:xfrm>
            <a:off x="6200330" y="440748"/>
            <a:ext cx="1767036" cy="218530"/>
            <a:chOff x="6033135" y="1802701"/>
            <a:chExt cx="1649095" cy="201930"/>
          </a:xfrm>
        </p:grpSpPr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58AAA720-F27E-CD72-93A2-BC5085F6024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3135" y="1807273"/>
              <a:ext cx="114395" cy="192214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5A92298-875F-2F75-3F6B-9361D715B24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5629" y="1807273"/>
              <a:ext cx="123539" cy="192214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0DBADDE-1E91-4503-0B60-D866BB576489}"/>
                </a:ext>
              </a:extLst>
            </p:cNvPr>
            <p:cNvSpPr/>
            <p:nvPr/>
          </p:nvSpPr>
          <p:spPr>
            <a:xfrm>
              <a:off x="6335267" y="1807463"/>
              <a:ext cx="36830" cy="192405"/>
            </a:xfrm>
            <a:custGeom>
              <a:avLst/>
              <a:gdLst/>
              <a:ahLst/>
              <a:cxnLst/>
              <a:rect l="l" t="t" r="r" b="b"/>
              <a:pathLst>
                <a:path w="36829" h="192405">
                  <a:moveTo>
                    <a:pt x="36576" y="192024"/>
                  </a:moveTo>
                  <a:lnTo>
                    <a:pt x="0" y="192024"/>
                  </a:lnTo>
                  <a:lnTo>
                    <a:pt x="0" y="0"/>
                  </a:lnTo>
                  <a:lnTo>
                    <a:pt x="36576" y="0"/>
                  </a:lnTo>
                  <a:lnTo>
                    <a:pt x="36576" y="192024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445F391-F377-2022-E562-B067B2F60AA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3752" y="1802701"/>
              <a:ext cx="199739" cy="201453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A5A109E0-B7E2-8924-F3B8-9010C46FF7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40163" y="1807273"/>
              <a:ext cx="123444" cy="192214"/>
            </a:xfrm>
            <a:prstGeom prst="rect">
              <a:avLst/>
            </a:prstGeom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77D034E-E4BE-2ABC-CFEA-A3EB6868E784}"/>
                </a:ext>
              </a:extLst>
            </p:cNvPr>
            <p:cNvSpPr/>
            <p:nvPr/>
          </p:nvSpPr>
          <p:spPr>
            <a:xfrm>
              <a:off x="6789419" y="1807463"/>
              <a:ext cx="36830" cy="192405"/>
            </a:xfrm>
            <a:custGeom>
              <a:avLst/>
              <a:gdLst/>
              <a:ahLst/>
              <a:cxnLst/>
              <a:rect l="l" t="t" r="r" b="b"/>
              <a:pathLst>
                <a:path w="36829" h="192405">
                  <a:moveTo>
                    <a:pt x="36576" y="192024"/>
                  </a:moveTo>
                  <a:lnTo>
                    <a:pt x="0" y="192024"/>
                  </a:lnTo>
                  <a:lnTo>
                    <a:pt x="0" y="0"/>
                  </a:lnTo>
                  <a:lnTo>
                    <a:pt x="36576" y="0"/>
                  </a:lnTo>
                  <a:lnTo>
                    <a:pt x="36576" y="192024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509A0A71-A958-1796-93C4-D03561679D6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67334" y="1807273"/>
              <a:ext cx="152495" cy="192214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557F90A9-46B3-0E7B-562A-4C284D06C599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9737" y="1807273"/>
              <a:ext cx="184499" cy="192214"/>
            </a:xfrm>
            <a:prstGeom prst="rect">
              <a:avLst/>
            </a:prstGeom>
          </p:spPr>
        </p:pic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1A7C962C-6F38-6F6D-1040-0421A96ADD5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53192" y="1807273"/>
              <a:ext cx="152495" cy="192214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42A5D67E-61EC-9221-51A6-5817D7DC1B5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39311" y="1802701"/>
              <a:ext cx="242410" cy="201453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F9A895C6-C7C7-D1F6-B8E8-486C684121AA}"/>
              </a:ext>
            </a:extLst>
          </p:cNvPr>
          <p:cNvSpPr/>
          <p:nvPr/>
        </p:nvSpPr>
        <p:spPr>
          <a:xfrm>
            <a:off x="2037677" y="2258471"/>
            <a:ext cx="351774" cy="268008"/>
          </a:xfrm>
          <a:custGeom>
            <a:avLst/>
            <a:gdLst/>
            <a:ahLst/>
            <a:cxnLst/>
            <a:rect l="l" t="t" r="r" b="b"/>
            <a:pathLst>
              <a:path w="328294" h="247650">
                <a:moveTo>
                  <a:pt x="327952" y="91440"/>
                </a:moveTo>
                <a:lnTo>
                  <a:pt x="204406" y="91440"/>
                </a:lnTo>
                <a:lnTo>
                  <a:pt x="204406" y="0"/>
                </a:lnTo>
                <a:lnTo>
                  <a:pt x="122008" y="0"/>
                </a:lnTo>
                <a:lnTo>
                  <a:pt x="122008" y="91440"/>
                </a:lnTo>
                <a:lnTo>
                  <a:pt x="0" y="91440"/>
                </a:lnTo>
                <a:lnTo>
                  <a:pt x="0" y="153670"/>
                </a:lnTo>
                <a:lnTo>
                  <a:pt x="122008" y="153670"/>
                </a:lnTo>
                <a:lnTo>
                  <a:pt x="122008" y="247650"/>
                </a:lnTo>
                <a:lnTo>
                  <a:pt x="204406" y="247650"/>
                </a:lnTo>
                <a:lnTo>
                  <a:pt x="204406" y="153670"/>
                </a:lnTo>
                <a:lnTo>
                  <a:pt x="327952" y="153670"/>
                </a:lnTo>
                <a:lnTo>
                  <a:pt x="327952" y="91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C3D28159-946D-3CF7-1CA8-F7791ED086ED}"/>
              </a:ext>
            </a:extLst>
          </p:cNvPr>
          <p:cNvSpPr/>
          <p:nvPr/>
        </p:nvSpPr>
        <p:spPr>
          <a:xfrm>
            <a:off x="2037683" y="4436626"/>
            <a:ext cx="351774" cy="89336"/>
          </a:xfrm>
          <a:custGeom>
            <a:avLst/>
            <a:gdLst/>
            <a:ahLst/>
            <a:cxnLst/>
            <a:rect l="l" t="t" r="r" b="b"/>
            <a:pathLst>
              <a:path w="328294" h="82550">
                <a:moveTo>
                  <a:pt x="327945" y="82391"/>
                </a:moveTo>
                <a:lnTo>
                  <a:pt x="0" y="82391"/>
                </a:lnTo>
                <a:lnTo>
                  <a:pt x="0" y="0"/>
                </a:lnTo>
                <a:lnTo>
                  <a:pt x="327945" y="0"/>
                </a:lnTo>
                <a:lnTo>
                  <a:pt x="327945" y="82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ECCCFA09-0B27-7FFF-4F4D-05AC4723F897}"/>
              </a:ext>
            </a:extLst>
          </p:cNvPr>
          <p:cNvSpPr/>
          <p:nvPr/>
        </p:nvSpPr>
        <p:spPr>
          <a:xfrm>
            <a:off x="6570344" y="1599699"/>
            <a:ext cx="349733" cy="89336"/>
          </a:xfrm>
          <a:custGeom>
            <a:avLst/>
            <a:gdLst/>
            <a:ahLst/>
            <a:cxnLst/>
            <a:rect l="l" t="t" r="r" b="b"/>
            <a:pathLst>
              <a:path w="326390" h="82550">
                <a:moveTo>
                  <a:pt x="326326" y="82391"/>
                </a:moveTo>
                <a:lnTo>
                  <a:pt x="0" y="82391"/>
                </a:lnTo>
                <a:lnTo>
                  <a:pt x="0" y="0"/>
                </a:lnTo>
                <a:lnTo>
                  <a:pt x="326326" y="0"/>
                </a:lnTo>
                <a:lnTo>
                  <a:pt x="326326" y="82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C14165FF-839F-B2A3-8156-CDFD32A3F8ED}"/>
              </a:ext>
            </a:extLst>
          </p:cNvPr>
          <p:cNvSpPr/>
          <p:nvPr/>
        </p:nvSpPr>
        <p:spPr>
          <a:xfrm>
            <a:off x="3480421" y="1474081"/>
            <a:ext cx="349733" cy="268008"/>
          </a:xfrm>
          <a:custGeom>
            <a:avLst/>
            <a:gdLst/>
            <a:ahLst/>
            <a:cxnLst/>
            <a:rect l="l" t="t" r="r" b="b"/>
            <a:pathLst>
              <a:path w="326389" h="247650">
                <a:moveTo>
                  <a:pt x="326326" y="91440"/>
                </a:moveTo>
                <a:lnTo>
                  <a:pt x="204406" y="91440"/>
                </a:lnTo>
                <a:lnTo>
                  <a:pt x="204406" y="0"/>
                </a:lnTo>
                <a:lnTo>
                  <a:pt x="122021" y="0"/>
                </a:lnTo>
                <a:lnTo>
                  <a:pt x="122021" y="91440"/>
                </a:lnTo>
                <a:lnTo>
                  <a:pt x="0" y="91440"/>
                </a:lnTo>
                <a:lnTo>
                  <a:pt x="0" y="153670"/>
                </a:lnTo>
                <a:lnTo>
                  <a:pt x="122021" y="153670"/>
                </a:lnTo>
                <a:lnTo>
                  <a:pt x="122021" y="247650"/>
                </a:lnTo>
                <a:lnTo>
                  <a:pt x="204406" y="247650"/>
                </a:lnTo>
                <a:lnTo>
                  <a:pt x="204406" y="153670"/>
                </a:lnTo>
                <a:lnTo>
                  <a:pt x="326326" y="153670"/>
                </a:lnTo>
                <a:lnTo>
                  <a:pt x="326326" y="91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>
            <a:extLst>
              <a:ext uri="{FF2B5EF4-FFF2-40B4-BE49-F238E27FC236}">
                <a16:creationId xmlns:a16="http://schemas.microsoft.com/office/drawing/2014/main" id="{49AD16A7-449E-1739-1989-18768CA6C1C1}"/>
              </a:ext>
            </a:extLst>
          </p:cNvPr>
          <p:cNvGrpSpPr/>
          <p:nvPr/>
        </p:nvGrpSpPr>
        <p:grpSpPr>
          <a:xfrm>
            <a:off x="1511522" y="3208438"/>
            <a:ext cx="136082" cy="723625"/>
            <a:chOff x="1448657" y="4363402"/>
            <a:chExt cx="127000" cy="668655"/>
          </a:xfrm>
        </p:grpSpPr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52EDE82F-4FBA-DCA2-558F-179A46BF6C2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1705" y="4853273"/>
              <a:ext cx="120491" cy="178594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CA97B286-6619-3CD8-50EE-62213CE5562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8657" y="4363402"/>
              <a:ext cx="126587" cy="470058"/>
            </a:xfrm>
            <a:prstGeom prst="rect">
              <a:avLst/>
            </a:prstGeom>
          </p:spPr>
        </p:pic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A10B2183-D14C-6E24-6D15-A4EA30527740}"/>
              </a:ext>
            </a:extLst>
          </p:cNvPr>
          <p:cNvSpPr/>
          <p:nvPr/>
        </p:nvSpPr>
        <p:spPr>
          <a:xfrm>
            <a:off x="1511516" y="2352207"/>
            <a:ext cx="136082" cy="861064"/>
          </a:xfrm>
          <a:custGeom>
            <a:avLst/>
            <a:gdLst/>
            <a:ahLst/>
            <a:cxnLst/>
            <a:rect l="l" t="t" r="r" b="b"/>
            <a:pathLst>
              <a:path w="127000" h="795654">
                <a:moveTo>
                  <a:pt x="123545" y="608939"/>
                </a:moveTo>
                <a:lnTo>
                  <a:pt x="68681" y="636371"/>
                </a:lnTo>
                <a:lnTo>
                  <a:pt x="66967" y="628942"/>
                </a:lnTo>
                <a:lnTo>
                  <a:pt x="66890" y="628751"/>
                </a:lnTo>
                <a:lnTo>
                  <a:pt x="64249" y="622655"/>
                </a:lnTo>
                <a:lnTo>
                  <a:pt x="60667" y="617512"/>
                </a:lnTo>
                <a:lnTo>
                  <a:pt x="56388" y="613511"/>
                </a:lnTo>
                <a:lnTo>
                  <a:pt x="50292" y="607415"/>
                </a:lnTo>
                <a:lnTo>
                  <a:pt x="50292" y="645515"/>
                </a:lnTo>
                <a:lnTo>
                  <a:pt x="50292" y="657707"/>
                </a:lnTo>
                <a:lnTo>
                  <a:pt x="22860" y="654659"/>
                </a:lnTo>
                <a:lnTo>
                  <a:pt x="22860" y="645515"/>
                </a:lnTo>
                <a:lnTo>
                  <a:pt x="24384" y="639419"/>
                </a:lnTo>
                <a:lnTo>
                  <a:pt x="24384" y="636371"/>
                </a:lnTo>
                <a:lnTo>
                  <a:pt x="25908" y="634847"/>
                </a:lnTo>
                <a:lnTo>
                  <a:pt x="25908" y="631799"/>
                </a:lnTo>
                <a:lnTo>
                  <a:pt x="28956" y="630275"/>
                </a:lnTo>
                <a:lnTo>
                  <a:pt x="30480" y="628751"/>
                </a:lnTo>
                <a:lnTo>
                  <a:pt x="41148" y="628751"/>
                </a:lnTo>
                <a:lnTo>
                  <a:pt x="44196" y="630275"/>
                </a:lnTo>
                <a:lnTo>
                  <a:pt x="47244" y="633323"/>
                </a:lnTo>
                <a:lnTo>
                  <a:pt x="48768" y="637895"/>
                </a:lnTo>
                <a:lnTo>
                  <a:pt x="50292" y="645515"/>
                </a:lnTo>
                <a:lnTo>
                  <a:pt x="50292" y="607415"/>
                </a:lnTo>
                <a:lnTo>
                  <a:pt x="42672" y="605891"/>
                </a:lnTo>
                <a:lnTo>
                  <a:pt x="27432" y="605891"/>
                </a:lnTo>
                <a:lnTo>
                  <a:pt x="3454" y="636371"/>
                </a:lnTo>
                <a:lnTo>
                  <a:pt x="3048" y="674560"/>
                </a:lnTo>
                <a:lnTo>
                  <a:pt x="123545" y="689800"/>
                </a:lnTo>
                <a:lnTo>
                  <a:pt x="123545" y="668464"/>
                </a:lnTo>
                <a:lnTo>
                  <a:pt x="70205" y="660755"/>
                </a:lnTo>
                <a:lnTo>
                  <a:pt x="70205" y="659231"/>
                </a:lnTo>
                <a:lnTo>
                  <a:pt x="73342" y="657707"/>
                </a:lnTo>
                <a:lnTo>
                  <a:pt x="117259" y="636371"/>
                </a:lnTo>
                <a:lnTo>
                  <a:pt x="123545" y="633323"/>
                </a:lnTo>
                <a:lnTo>
                  <a:pt x="123545" y="608939"/>
                </a:lnTo>
                <a:close/>
              </a:path>
              <a:path w="127000" h="795654">
                <a:moveTo>
                  <a:pt x="123545" y="386054"/>
                </a:moveTo>
                <a:lnTo>
                  <a:pt x="102209" y="384530"/>
                </a:lnTo>
                <a:lnTo>
                  <a:pt x="102209" y="427291"/>
                </a:lnTo>
                <a:lnTo>
                  <a:pt x="70205" y="422719"/>
                </a:lnTo>
                <a:lnTo>
                  <a:pt x="70205" y="379958"/>
                </a:lnTo>
                <a:lnTo>
                  <a:pt x="48768" y="376910"/>
                </a:lnTo>
                <a:lnTo>
                  <a:pt x="48768" y="419671"/>
                </a:lnTo>
                <a:lnTo>
                  <a:pt x="24384" y="416623"/>
                </a:lnTo>
                <a:lnTo>
                  <a:pt x="24384" y="373862"/>
                </a:lnTo>
                <a:lnTo>
                  <a:pt x="3048" y="370814"/>
                </a:lnTo>
                <a:lnTo>
                  <a:pt x="3048" y="436435"/>
                </a:lnTo>
                <a:lnTo>
                  <a:pt x="123545" y="453199"/>
                </a:lnTo>
                <a:lnTo>
                  <a:pt x="123545" y="386054"/>
                </a:lnTo>
                <a:close/>
              </a:path>
              <a:path w="127000" h="795654">
                <a:moveTo>
                  <a:pt x="123545" y="265569"/>
                </a:moveTo>
                <a:lnTo>
                  <a:pt x="3048" y="248805"/>
                </a:lnTo>
                <a:lnTo>
                  <a:pt x="3048" y="271665"/>
                </a:lnTo>
                <a:lnTo>
                  <a:pt x="83921" y="282333"/>
                </a:lnTo>
                <a:lnTo>
                  <a:pt x="3048" y="326618"/>
                </a:lnTo>
                <a:lnTo>
                  <a:pt x="3048" y="346430"/>
                </a:lnTo>
                <a:lnTo>
                  <a:pt x="123545" y="361670"/>
                </a:lnTo>
                <a:lnTo>
                  <a:pt x="123545" y="340334"/>
                </a:lnTo>
                <a:lnTo>
                  <a:pt x="39624" y="329666"/>
                </a:lnTo>
                <a:lnTo>
                  <a:pt x="123545" y="285381"/>
                </a:lnTo>
                <a:lnTo>
                  <a:pt x="123545" y="265569"/>
                </a:lnTo>
                <a:close/>
              </a:path>
              <a:path w="127000" h="795654">
                <a:moveTo>
                  <a:pt x="123545" y="202984"/>
                </a:moveTo>
                <a:lnTo>
                  <a:pt x="24384" y="190792"/>
                </a:lnTo>
                <a:lnTo>
                  <a:pt x="24384" y="164782"/>
                </a:lnTo>
                <a:lnTo>
                  <a:pt x="3048" y="161734"/>
                </a:lnTo>
                <a:lnTo>
                  <a:pt x="3048" y="236512"/>
                </a:lnTo>
                <a:lnTo>
                  <a:pt x="24384" y="238036"/>
                </a:lnTo>
                <a:lnTo>
                  <a:pt x="24384" y="213652"/>
                </a:lnTo>
                <a:lnTo>
                  <a:pt x="123545" y="225844"/>
                </a:lnTo>
                <a:lnTo>
                  <a:pt x="123545" y="202984"/>
                </a:lnTo>
                <a:close/>
              </a:path>
              <a:path w="127000" h="795654">
                <a:moveTo>
                  <a:pt x="123545" y="102209"/>
                </a:moveTo>
                <a:lnTo>
                  <a:pt x="102209" y="99161"/>
                </a:lnTo>
                <a:lnTo>
                  <a:pt x="102209" y="143446"/>
                </a:lnTo>
                <a:lnTo>
                  <a:pt x="70205" y="138874"/>
                </a:lnTo>
                <a:lnTo>
                  <a:pt x="70205" y="96113"/>
                </a:lnTo>
                <a:lnTo>
                  <a:pt x="48768" y="93065"/>
                </a:lnTo>
                <a:lnTo>
                  <a:pt x="48768" y="135826"/>
                </a:lnTo>
                <a:lnTo>
                  <a:pt x="24384" y="132778"/>
                </a:lnTo>
                <a:lnTo>
                  <a:pt x="24384" y="90017"/>
                </a:lnTo>
                <a:lnTo>
                  <a:pt x="3048" y="86969"/>
                </a:lnTo>
                <a:lnTo>
                  <a:pt x="3048" y="152590"/>
                </a:lnTo>
                <a:lnTo>
                  <a:pt x="123545" y="167830"/>
                </a:lnTo>
                <a:lnTo>
                  <a:pt x="123545" y="102209"/>
                </a:lnTo>
                <a:close/>
              </a:path>
              <a:path w="127000" h="795654">
                <a:moveTo>
                  <a:pt x="126580" y="531114"/>
                </a:moveTo>
                <a:lnTo>
                  <a:pt x="108292" y="486829"/>
                </a:lnTo>
                <a:lnTo>
                  <a:pt x="60960" y="468541"/>
                </a:lnTo>
                <a:lnTo>
                  <a:pt x="60960" y="529590"/>
                </a:lnTo>
                <a:lnTo>
                  <a:pt x="82384" y="532638"/>
                </a:lnTo>
                <a:lnTo>
                  <a:pt x="82384" y="494449"/>
                </a:lnTo>
                <a:lnTo>
                  <a:pt x="90004" y="499021"/>
                </a:lnTo>
                <a:lnTo>
                  <a:pt x="96100" y="503593"/>
                </a:lnTo>
                <a:lnTo>
                  <a:pt x="99148" y="509689"/>
                </a:lnTo>
                <a:lnTo>
                  <a:pt x="103720" y="515785"/>
                </a:lnTo>
                <a:lnTo>
                  <a:pt x="105244" y="523405"/>
                </a:lnTo>
                <a:lnTo>
                  <a:pt x="105244" y="531114"/>
                </a:lnTo>
                <a:lnTo>
                  <a:pt x="82003" y="565213"/>
                </a:lnTo>
                <a:lnTo>
                  <a:pt x="67144" y="567690"/>
                </a:lnTo>
                <a:lnTo>
                  <a:pt x="59118" y="567118"/>
                </a:lnTo>
                <a:lnTo>
                  <a:pt x="24193" y="542734"/>
                </a:lnTo>
                <a:lnTo>
                  <a:pt x="19812" y="523405"/>
                </a:lnTo>
                <a:lnTo>
                  <a:pt x="19812" y="517309"/>
                </a:lnTo>
                <a:lnTo>
                  <a:pt x="21336" y="511213"/>
                </a:lnTo>
                <a:lnTo>
                  <a:pt x="24384" y="506641"/>
                </a:lnTo>
                <a:lnTo>
                  <a:pt x="25908" y="502069"/>
                </a:lnTo>
                <a:lnTo>
                  <a:pt x="30480" y="495973"/>
                </a:lnTo>
                <a:lnTo>
                  <a:pt x="36576" y="489877"/>
                </a:lnTo>
                <a:lnTo>
                  <a:pt x="24384" y="471589"/>
                </a:lnTo>
                <a:lnTo>
                  <a:pt x="1524" y="503593"/>
                </a:lnTo>
                <a:lnTo>
                  <a:pt x="0" y="511213"/>
                </a:lnTo>
                <a:lnTo>
                  <a:pt x="0" y="523405"/>
                </a:lnTo>
                <a:lnTo>
                  <a:pt x="10934" y="560793"/>
                </a:lnTo>
                <a:lnTo>
                  <a:pt x="41160" y="585787"/>
                </a:lnTo>
                <a:lnTo>
                  <a:pt x="67144" y="590550"/>
                </a:lnTo>
                <a:lnTo>
                  <a:pt x="78028" y="589724"/>
                </a:lnTo>
                <a:lnTo>
                  <a:pt x="114376" y="568629"/>
                </a:lnTo>
                <a:lnTo>
                  <a:pt x="125183" y="545147"/>
                </a:lnTo>
                <a:lnTo>
                  <a:pt x="126580" y="531114"/>
                </a:lnTo>
                <a:close/>
              </a:path>
              <a:path w="127000" h="795654">
                <a:moveTo>
                  <a:pt x="126580" y="45821"/>
                </a:moveTo>
                <a:lnTo>
                  <a:pt x="105435" y="11430"/>
                </a:lnTo>
                <a:lnTo>
                  <a:pt x="91528" y="9144"/>
                </a:lnTo>
                <a:lnTo>
                  <a:pt x="83908" y="9144"/>
                </a:lnTo>
                <a:lnTo>
                  <a:pt x="74764" y="12192"/>
                </a:lnTo>
                <a:lnTo>
                  <a:pt x="65620" y="18288"/>
                </a:lnTo>
                <a:lnTo>
                  <a:pt x="64096" y="19812"/>
                </a:lnTo>
                <a:lnTo>
                  <a:pt x="59436" y="22860"/>
                </a:lnTo>
                <a:lnTo>
                  <a:pt x="39624" y="42773"/>
                </a:lnTo>
                <a:lnTo>
                  <a:pt x="33528" y="45821"/>
                </a:lnTo>
                <a:lnTo>
                  <a:pt x="24384" y="45821"/>
                </a:lnTo>
                <a:lnTo>
                  <a:pt x="22860" y="42773"/>
                </a:lnTo>
                <a:lnTo>
                  <a:pt x="21336" y="41249"/>
                </a:lnTo>
                <a:lnTo>
                  <a:pt x="21336" y="30480"/>
                </a:lnTo>
                <a:lnTo>
                  <a:pt x="24384" y="24384"/>
                </a:lnTo>
                <a:lnTo>
                  <a:pt x="33528" y="16764"/>
                </a:lnTo>
                <a:lnTo>
                  <a:pt x="19812" y="0"/>
                </a:lnTo>
                <a:lnTo>
                  <a:pt x="10934" y="8293"/>
                </a:lnTo>
                <a:lnTo>
                  <a:pt x="4762" y="17157"/>
                </a:lnTo>
                <a:lnTo>
                  <a:pt x="1168" y="26619"/>
                </a:lnTo>
                <a:lnTo>
                  <a:pt x="0" y="36677"/>
                </a:lnTo>
                <a:lnTo>
                  <a:pt x="596" y="44132"/>
                </a:lnTo>
                <a:lnTo>
                  <a:pt x="2476" y="50584"/>
                </a:lnTo>
                <a:lnTo>
                  <a:pt x="5791" y="56184"/>
                </a:lnTo>
                <a:lnTo>
                  <a:pt x="16764" y="67157"/>
                </a:lnTo>
                <a:lnTo>
                  <a:pt x="22860" y="68681"/>
                </a:lnTo>
                <a:lnTo>
                  <a:pt x="36576" y="68681"/>
                </a:lnTo>
                <a:lnTo>
                  <a:pt x="74764" y="39725"/>
                </a:lnTo>
                <a:lnTo>
                  <a:pt x="80860" y="35153"/>
                </a:lnTo>
                <a:lnTo>
                  <a:pt x="86956" y="32004"/>
                </a:lnTo>
                <a:lnTo>
                  <a:pt x="96100" y="32004"/>
                </a:lnTo>
                <a:lnTo>
                  <a:pt x="99148" y="33528"/>
                </a:lnTo>
                <a:lnTo>
                  <a:pt x="103720" y="38201"/>
                </a:lnTo>
                <a:lnTo>
                  <a:pt x="105244" y="41249"/>
                </a:lnTo>
                <a:lnTo>
                  <a:pt x="105244" y="45821"/>
                </a:lnTo>
                <a:lnTo>
                  <a:pt x="104127" y="51536"/>
                </a:lnTo>
                <a:lnTo>
                  <a:pt x="100863" y="57251"/>
                </a:lnTo>
                <a:lnTo>
                  <a:pt x="95605" y="62966"/>
                </a:lnTo>
                <a:lnTo>
                  <a:pt x="88480" y="68681"/>
                </a:lnTo>
                <a:lnTo>
                  <a:pt x="102196" y="85445"/>
                </a:lnTo>
                <a:lnTo>
                  <a:pt x="113080" y="77114"/>
                </a:lnTo>
                <a:lnTo>
                  <a:pt x="120675" y="67919"/>
                </a:lnTo>
                <a:lnTo>
                  <a:pt x="125133" y="57581"/>
                </a:lnTo>
                <a:lnTo>
                  <a:pt x="126580" y="45821"/>
                </a:lnTo>
                <a:close/>
              </a:path>
              <a:path w="127000" h="795654">
                <a:moveTo>
                  <a:pt x="126593" y="747814"/>
                </a:moveTo>
                <a:lnTo>
                  <a:pt x="125069" y="740194"/>
                </a:lnTo>
                <a:lnTo>
                  <a:pt x="120497" y="733996"/>
                </a:lnTo>
                <a:lnTo>
                  <a:pt x="117449" y="726376"/>
                </a:lnTo>
                <a:lnTo>
                  <a:pt x="74777" y="711136"/>
                </a:lnTo>
                <a:lnTo>
                  <a:pt x="3048" y="700468"/>
                </a:lnTo>
                <a:lnTo>
                  <a:pt x="3048" y="723328"/>
                </a:lnTo>
                <a:lnTo>
                  <a:pt x="76301" y="733996"/>
                </a:lnTo>
                <a:lnTo>
                  <a:pt x="85445" y="735520"/>
                </a:lnTo>
                <a:lnTo>
                  <a:pt x="91541" y="737044"/>
                </a:lnTo>
                <a:lnTo>
                  <a:pt x="94589" y="738670"/>
                </a:lnTo>
                <a:lnTo>
                  <a:pt x="99161" y="740194"/>
                </a:lnTo>
                <a:lnTo>
                  <a:pt x="100685" y="741718"/>
                </a:lnTo>
                <a:lnTo>
                  <a:pt x="105257" y="750862"/>
                </a:lnTo>
                <a:lnTo>
                  <a:pt x="105257" y="761530"/>
                </a:lnTo>
                <a:lnTo>
                  <a:pt x="102209" y="767626"/>
                </a:lnTo>
                <a:lnTo>
                  <a:pt x="99161" y="770674"/>
                </a:lnTo>
                <a:lnTo>
                  <a:pt x="94589" y="772198"/>
                </a:lnTo>
                <a:lnTo>
                  <a:pt x="83921" y="772198"/>
                </a:lnTo>
                <a:lnTo>
                  <a:pt x="76301" y="770674"/>
                </a:lnTo>
                <a:lnTo>
                  <a:pt x="3048" y="761530"/>
                </a:lnTo>
                <a:lnTo>
                  <a:pt x="3048" y="782866"/>
                </a:lnTo>
                <a:lnTo>
                  <a:pt x="68681" y="792010"/>
                </a:lnTo>
                <a:lnTo>
                  <a:pt x="77825" y="793534"/>
                </a:lnTo>
                <a:lnTo>
                  <a:pt x="85445" y="795058"/>
                </a:lnTo>
                <a:lnTo>
                  <a:pt x="90017" y="795058"/>
                </a:lnTo>
                <a:lnTo>
                  <a:pt x="124307" y="772198"/>
                </a:lnTo>
                <a:lnTo>
                  <a:pt x="126593" y="755434"/>
                </a:lnTo>
                <a:lnTo>
                  <a:pt x="126593" y="74781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B06ED18-6EC8-C0DB-20F6-76BFB0816660}"/>
              </a:ext>
            </a:extLst>
          </p:cNvPr>
          <p:cNvSpPr/>
          <p:nvPr/>
        </p:nvSpPr>
        <p:spPr>
          <a:xfrm>
            <a:off x="1845931" y="1154035"/>
            <a:ext cx="8444622" cy="3785110"/>
          </a:xfrm>
          <a:custGeom>
            <a:avLst/>
            <a:gdLst/>
            <a:ahLst/>
            <a:cxnLst/>
            <a:rect l="l" t="t" r="r" b="b"/>
            <a:pathLst>
              <a:path w="7880984" h="3497579">
                <a:moveTo>
                  <a:pt x="7880604" y="0"/>
                </a:moveTo>
                <a:lnTo>
                  <a:pt x="0" y="0"/>
                </a:lnTo>
                <a:lnTo>
                  <a:pt x="0" y="71640"/>
                </a:lnTo>
                <a:lnTo>
                  <a:pt x="0" y="106680"/>
                </a:lnTo>
                <a:lnTo>
                  <a:pt x="0" y="3497580"/>
                </a:lnTo>
                <a:lnTo>
                  <a:pt x="102108" y="3497580"/>
                </a:lnTo>
                <a:lnTo>
                  <a:pt x="102108" y="106680"/>
                </a:lnTo>
                <a:lnTo>
                  <a:pt x="7880604" y="106680"/>
                </a:lnTo>
                <a:lnTo>
                  <a:pt x="7880604" y="0"/>
                </a:lnTo>
                <a:close/>
              </a:path>
            </a:pathLst>
          </a:custGeom>
          <a:solidFill>
            <a:srgbClr val="66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BAB0C282-34FF-F200-30A6-FE136324CFA5}"/>
              </a:ext>
            </a:extLst>
          </p:cNvPr>
          <p:cNvSpPr/>
          <p:nvPr/>
        </p:nvSpPr>
        <p:spPr>
          <a:xfrm>
            <a:off x="4107983" y="963750"/>
            <a:ext cx="715796" cy="138815"/>
          </a:xfrm>
          <a:custGeom>
            <a:avLst/>
            <a:gdLst/>
            <a:ahLst/>
            <a:cxnLst/>
            <a:rect l="l" t="t" r="r" b="b"/>
            <a:pathLst>
              <a:path w="668020" h="128269">
                <a:moveTo>
                  <a:pt x="77812" y="3048"/>
                </a:moveTo>
                <a:lnTo>
                  <a:pt x="3048" y="3048"/>
                </a:lnTo>
                <a:lnTo>
                  <a:pt x="0" y="26009"/>
                </a:lnTo>
                <a:lnTo>
                  <a:pt x="25908" y="26009"/>
                </a:lnTo>
                <a:lnTo>
                  <a:pt x="13716" y="125158"/>
                </a:lnTo>
                <a:lnTo>
                  <a:pt x="36576" y="125158"/>
                </a:lnTo>
                <a:lnTo>
                  <a:pt x="48768" y="26009"/>
                </a:lnTo>
                <a:lnTo>
                  <a:pt x="74764" y="26009"/>
                </a:lnTo>
                <a:lnTo>
                  <a:pt x="77812" y="3048"/>
                </a:lnTo>
                <a:close/>
              </a:path>
              <a:path w="668020" h="128269">
                <a:moveTo>
                  <a:pt x="179933" y="125158"/>
                </a:moveTo>
                <a:lnTo>
                  <a:pt x="173456" y="99250"/>
                </a:lnTo>
                <a:lnTo>
                  <a:pt x="168109" y="77825"/>
                </a:lnTo>
                <a:lnTo>
                  <a:pt x="158216" y="38201"/>
                </a:lnTo>
                <a:lnTo>
                  <a:pt x="149453" y="3048"/>
                </a:lnTo>
                <a:lnTo>
                  <a:pt x="144881" y="3048"/>
                </a:lnTo>
                <a:lnTo>
                  <a:pt x="144881" y="77825"/>
                </a:lnTo>
                <a:lnTo>
                  <a:pt x="114401" y="77825"/>
                </a:lnTo>
                <a:lnTo>
                  <a:pt x="135737" y="38201"/>
                </a:lnTo>
                <a:lnTo>
                  <a:pt x="144881" y="77825"/>
                </a:lnTo>
                <a:lnTo>
                  <a:pt x="144881" y="3048"/>
                </a:lnTo>
                <a:lnTo>
                  <a:pt x="129641" y="3048"/>
                </a:lnTo>
                <a:lnTo>
                  <a:pt x="64008" y="125158"/>
                </a:lnTo>
                <a:lnTo>
                  <a:pt x="88493" y="125158"/>
                </a:lnTo>
                <a:lnTo>
                  <a:pt x="102209" y="99250"/>
                </a:lnTo>
                <a:lnTo>
                  <a:pt x="150977" y="99250"/>
                </a:lnTo>
                <a:lnTo>
                  <a:pt x="157073" y="125158"/>
                </a:lnTo>
                <a:lnTo>
                  <a:pt x="179933" y="125158"/>
                </a:lnTo>
                <a:close/>
              </a:path>
              <a:path w="668020" h="128269">
                <a:moveTo>
                  <a:pt x="283654" y="29057"/>
                </a:moveTo>
                <a:lnTo>
                  <a:pt x="260794" y="6438"/>
                </a:lnTo>
                <a:lnTo>
                  <a:pt x="260794" y="32105"/>
                </a:lnTo>
                <a:lnTo>
                  <a:pt x="260794" y="42773"/>
                </a:lnTo>
                <a:lnTo>
                  <a:pt x="259270" y="45821"/>
                </a:lnTo>
                <a:lnTo>
                  <a:pt x="256222" y="48869"/>
                </a:lnTo>
                <a:lnTo>
                  <a:pt x="251650" y="50393"/>
                </a:lnTo>
                <a:lnTo>
                  <a:pt x="244030" y="51917"/>
                </a:lnTo>
                <a:lnTo>
                  <a:pt x="231838" y="51917"/>
                </a:lnTo>
                <a:lnTo>
                  <a:pt x="234886" y="24485"/>
                </a:lnTo>
                <a:lnTo>
                  <a:pt x="250126" y="24485"/>
                </a:lnTo>
                <a:lnTo>
                  <a:pt x="253174" y="26009"/>
                </a:lnTo>
                <a:lnTo>
                  <a:pt x="254698" y="26009"/>
                </a:lnTo>
                <a:lnTo>
                  <a:pt x="257746" y="27533"/>
                </a:lnTo>
                <a:lnTo>
                  <a:pt x="259270" y="30581"/>
                </a:lnTo>
                <a:lnTo>
                  <a:pt x="260794" y="32105"/>
                </a:lnTo>
                <a:lnTo>
                  <a:pt x="260794" y="6438"/>
                </a:lnTo>
                <a:lnTo>
                  <a:pt x="258699" y="5626"/>
                </a:lnTo>
                <a:lnTo>
                  <a:pt x="252412" y="4191"/>
                </a:lnTo>
                <a:lnTo>
                  <a:pt x="244983" y="3340"/>
                </a:lnTo>
                <a:lnTo>
                  <a:pt x="236410" y="3048"/>
                </a:lnTo>
                <a:lnTo>
                  <a:pt x="215074" y="3048"/>
                </a:lnTo>
                <a:lnTo>
                  <a:pt x="198221" y="125158"/>
                </a:lnTo>
                <a:lnTo>
                  <a:pt x="221170" y="125158"/>
                </a:lnTo>
                <a:lnTo>
                  <a:pt x="228790" y="71729"/>
                </a:lnTo>
                <a:lnTo>
                  <a:pt x="230314" y="71729"/>
                </a:lnTo>
                <a:lnTo>
                  <a:pt x="256222" y="125158"/>
                </a:lnTo>
                <a:lnTo>
                  <a:pt x="280606" y="125158"/>
                </a:lnTo>
                <a:lnTo>
                  <a:pt x="253936" y="71729"/>
                </a:lnTo>
                <a:lnTo>
                  <a:pt x="253174" y="70205"/>
                </a:lnTo>
                <a:lnTo>
                  <a:pt x="260604" y="68516"/>
                </a:lnTo>
                <a:lnTo>
                  <a:pt x="266890" y="65824"/>
                </a:lnTo>
                <a:lnTo>
                  <a:pt x="272034" y="62280"/>
                </a:lnTo>
                <a:lnTo>
                  <a:pt x="276034" y="58013"/>
                </a:lnTo>
                <a:lnTo>
                  <a:pt x="282130" y="51917"/>
                </a:lnTo>
                <a:lnTo>
                  <a:pt x="283654" y="44297"/>
                </a:lnTo>
                <a:lnTo>
                  <a:pt x="283654" y="29057"/>
                </a:lnTo>
                <a:close/>
              </a:path>
              <a:path w="668020" h="128269">
                <a:moveTo>
                  <a:pt x="376707" y="3048"/>
                </a:moveTo>
                <a:lnTo>
                  <a:pt x="311086" y="3048"/>
                </a:lnTo>
                <a:lnTo>
                  <a:pt x="294322" y="125158"/>
                </a:lnTo>
                <a:lnTo>
                  <a:pt x="361467" y="125158"/>
                </a:lnTo>
                <a:lnTo>
                  <a:pt x="362991" y="103822"/>
                </a:lnTo>
                <a:lnTo>
                  <a:pt x="320230" y="103822"/>
                </a:lnTo>
                <a:lnTo>
                  <a:pt x="324802" y="71729"/>
                </a:lnTo>
                <a:lnTo>
                  <a:pt x="367563" y="71729"/>
                </a:lnTo>
                <a:lnTo>
                  <a:pt x="370611" y="50393"/>
                </a:lnTo>
                <a:lnTo>
                  <a:pt x="327850" y="50393"/>
                </a:lnTo>
                <a:lnTo>
                  <a:pt x="330898" y="26009"/>
                </a:lnTo>
                <a:lnTo>
                  <a:pt x="373659" y="26009"/>
                </a:lnTo>
                <a:lnTo>
                  <a:pt x="376707" y="3048"/>
                </a:lnTo>
                <a:close/>
              </a:path>
              <a:path w="668020" h="128269">
                <a:moveTo>
                  <a:pt x="457479" y="3048"/>
                </a:moveTo>
                <a:lnTo>
                  <a:pt x="398043" y="3048"/>
                </a:lnTo>
                <a:lnTo>
                  <a:pt x="382803" y="125158"/>
                </a:lnTo>
                <a:lnTo>
                  <a:pt x="405663" y="125158"/>
                </a:lnTo>
                <a:lnTo>
                  <a:pt x="411759" y="71729"/>
                </a:lnTo>
                <a:lnTo>
                  <a:pt x="449859" y="71729"/>
                </a:lnTo>
                <a:lnTo>
                  <a:pt x="451383" y="50393"/>
                </a:lnTo>
                <a:lnTo>
                  <a:pt x="414807" y="50393"/>
                </a:lnTo>
                <a:lnTo>
                  <a:pt x="419379" y="26009"/>
                </a:lnTo>
                <a:lnTo>
                  <a:pt x="455955" y="26009"/>
                </a:lnTo>
                <a:lnTo>
                  <a:pt x="457479" y="3048"/>
                </a:lnTo>
                <a:close/>
              </a:path>
              <a:path w="668020" h="128269">
                <a:moveTo>
                  <a:pt x="571881" y="125158"/>
                </a:moveTo>
                <a:lnTo>
                  <a:pt x="565416" y="99250"/>
                </a:lnTo>
                <a:lnTo>
                  <a:pt x="560070" y="77825"/>
                </a:lnTo>
                <a:lnTo>
                  <a:pt x="550176" y="38201"/>
                </a:lnTo>
                <a:lnTo>
                  <a:pt x="541401" y="3048"/>
                </a:lnTo>
                <a:lnTo>
                  <a:pt x="538353" y="3048"/>
                </a:lnTo>
                <a:lnTo>
                  <a:pt x="538353" y="77825"/>
                </a:lnTo>
                <a:lnTo>
                  <a:pt x="506349" y="77825"/>
                </a:lnTo>
                <a:lnTo>
                  <a:pt x="527685" y="38201"/>
                </a:lnTo>
                <a:lnTo>
                  <a:pt x="538353" y="77825"/>
                </a:lnTo>
                <a:lnTo>
                  <a:pt x="538353" y="3048"/>
                </a:lnTo>
                <a:lnTo>
                  <a:pt x="523113" y="3048"/>
                </a:lnTo>
                <a:lnTo>
                  <a:pt x="457492" y="125158"/>
                </a:lnTo>
                <a:lnTo>
                  <a:pt x="481965" y="125158"/>
                </a:lnTo>
                <a:lnTo>
                  <a:pt x="495681" y="99250"/>
                </a:lnTo>
                <a:lnTo>
                  <a:pt x="542925" y="99250"/>
                </a:lnTo>
                <a:lnTo>
                  <a:pt x="550545" y="125158"/>
                </a:lnTo>
                <a:lnTo>
                  <a:pt x="571881" y="125158"/>
                </a:lnTo>
                <a:close/>
              </a:path>
              <a:path w="668020" h="128269">
                <a:moveTo>
                  <a:pt x="667981" y="21437"/>
                </a:moveTo>
                <a:lnTo>
                  <a:pt x="660552" y="12268"/>
                </a:lnTo>
                <a:lnTo>
                  <a:pt x="651979" y="5537"/>
                </a:lnTo>
                <a:lnTo>
                  <a:pt x="642264" y="1409"/>
                </a:lnTo>
                <a:lnTo>
                  <a:pt x="631405" y="0"/>
                </a:lnTo>
                <a:lnTo>
                  <a:pt x="624598" y="838"/>
                </a:lnTo>
                <a:lnTo>
                  <a:pt x="599401" y="24485"/>
                </a:lnTo>
                <a:lnTo>
                  <a:pt x="599401" y="38201"/>
                </a:lnTo>
                <a:lnTo>
                  <a:pt x="600925" y="42773"/>
                </a:lnTo>
                <a:lnTo>
                  <a:pt x="605497" y="48869"/>
                </a:lnTo>
                <a:lnTo>
                  <a:pt x="607021" y="53441"/>
                </a:lnTo>
                <a:lnTo>
                  <a:pt x="613117" y="59537"/>
                </a:lnTo>
                <a:lnTo>
                  <a:pt x="620737" y="68681"/>
                </a:lnTo>
                <a:lnTo>
                  <a:pt x="628357" y="76301"/>
                </a:lnTo>
                <a:lnTo>
                  <a:pt x="632929" y="82397"/>
                </a:lnTo>
                <a:lnTo>
                  <a:pt x="635977" y="88582"/>
                </a:lnTo>
                <a:lnTo>
                  <a:pt x="637501" y="90106"/>
                </a:lnTo>
                <a:lnTo>
                  <a:pt x="637501" y="97726"/>
                </a:lnTo>
                <a:lnTo>
                  <a:pt x="635977" y="100774"/>
                </a:lnTo>
                <a:lnTo>
                  <a:pt x="632929" y="102298"/>
                </a:lnTo>
                <a:lnTo>
                  <a:pt x="629881" y="105346"/>
                </a:lnTo>
                <a:lnTo>
                  <a:pt x="626833" y="106870"/>
                </a:lnTo>
                <a:lnTo>
                  <a:pt x="623785" y="106870"/>
                </a:lnTo>
                <a:lnTo>
                  <a:pt x="617220" y="105752"/>
                </a:lnTo>
                <a:lnTo>
                  <a:pt x="611212" y="102489"/>
                </a:lnTo>
                <a:lnTo>
                  <a:pt x="605790" y="97231"/>
                </a:lnTo>
                <a:lnTo>
                  <a:pt x="600925" y="90106"/>
                </a:lnTo>
                <a:lnTo>
                  <a:pt x="582549" y="103822"/>
                </a:lnTo>
                <a:lnTo>
                  <a:pt x="591134" y="114706"/>
                </a:lnTo>
                <a:lnTo>
                  <a:pt x="600887" y="122301"/>
                </a:lnTo>
                <a:lnTo>
                  <a:pt x="611771" y="126758"/>
                </a:lnTo>
                <a:lnTo>
                  <a:pt x="623785" y="128206"/>
                </a:lnTo>
                <a:lnTo>
                  <a:pt x="631482" y="127622"/>
                </a:lnTo>
                <a:lnTo>
                  <a:pt x="659777" y="100609"/>
                </a:lnTo>
                <a:lnTo>
                  <a:pt x="660361" y="93154"/>
                </a:lnTo>
                <a:lnTo>
                  <a:pt x="660361" y="88582"/>
                </a:lnTo>
                <a:lnTo>
                  <a:pt x="658837" y="85445"/>
                </a:lnTo>
                <a:lnTo>
                  <a:pt x="654265" y="71729"/>
                </a:lnTo>
                <a:lnTo>
                  <a:pt x="648169" y="65633"/>
                </a:lnTo>
                <a:lnTo>
                  <a:pt x="645121" y="61061"/>
                </a:lnTo>
                <a:lnTo>
                  <a:pt x="631405" y="47345"/>
                </a:lnTo>
                <a:lnTo>
                  <a:pt x="626833" y="41249"/>
                </a:lnTo>
                <a:lnTo>
                  <a:pt x="623785" y="35153"/>
                </a:lnTo>
                <a:lnTo>
                  <a:pt x="622261" y="33629"/>
                </a:lnTo>
                <a:lnTo>
                  <a:pt x="622261" y="29057"/>
                </a:lnTo>
                <a:lnTo>
                  <a:pt x="623785" y="26009"/>
                </a:lnTo>
                <a:lnTo>
                  <a:pt x="626833" y="22961"/>
                </a:lnTo>
                <a:lnTo>
                  <a:pt x="629881" y="21437"/>
                </a:lnTo>
                <a:lnTo>
                  <a:pt x="639025" y="21437"/>
                </a:lnTo>
                <a:lnTo>
                  <a:pt x="645121" y="26009"/>
                </a:lnTo>
                <a:lnTo>
                  <a:pt x="651217" y="35153"/>
                </a:lnTo>
                <a:lnTo>
                  <a:pt x="667981" y="2143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>
            <a:extLst>
              <a:ext uri="{FF2B5EF4-FFF2-40B4-BE49-F238E27FC236}">
                <a16:creationId xmlns:a16="http://schemas.microsoft.com/office/drawing/2014/main" id="{E15E0541-95A3-5552-3407-A7765B29CBBF}"/>
              </a:ext>
            </a:extLst>
          </p:cNvPr>
          <p:cNvGrpSpPr/>
          <p:nvPr/>
        </p:nvGrpSpPr>
        <p:grpSpPr>
          <a:xfrm>
            <a:off x="4969937" y="957764"/>
            <a:ext cx="1166981" cy="138815"/>
            <a:chOff x="4924102" y="2259513"/>
            <a:chExt cx="1089091" cy="128270"/>
          </a:xfrm>
        </p:grpSpPr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511C3A7C-3A09-46DD-F7EF-D51E2F0F4D0A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4102" y="2262564"/>
              <a:ext cx="178498" cy="122110"/>
            </a:xfrm>
            <a:prstGeom prst="rect">
              <a:avLst/>
            </a:prstGeom>
          </p:spPr>
        </p:pic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33CFD0A-14F7-9C4B-C255-4584E9E6E54C}"/>
                </a:ext>
              </a:extLst>
            </p:cNvPr>
            <p:cNvSpPr/>
            <p:nvPr/>
          </p:nvSpPr>
          <p:spPr>
            <a:xfrm>
              <a:off x="5125463" y="2259513"/>
              <a:ext cx="887730" cy="128270"/>
            </a:xfrm>
            <a:custGeom>
              <a:avLst/>
              <a:gdLst/>
              <a:ahLst/>
              <a:cxnLst/>
              <a:rect l="l" t="t" r="r" b="b"/>
              <a:pathLst>
                <a:path w="887729" h="128269">
                  <a:moveTo>
                    <a:pt x="85432" y="29057"/>
                  </a:moveTo>
                  <a:lnTo>
                    <a:pt x="62484" y="6438"/>
                  </a:lnTo>
                  <a:lnTo>
                    <a:pt x="62484" y="32105"/>
                  </a:lnTo>
                  <a:lnTo>
                    <a:pt x="62484" y="42773"/>
                  </a:lnTo>
                  <a:lnTo>
                    <a:pt x="60960" y="45821"/>
                  </a:lnTo>
                  <a:lnTo>
                    <a:pt x="56388" y="48869"/>
                  </a:lnTo>
                  <a:lnTo>
                    <a:pt x="53340" y="50393"/>
                  </a:lnTo>
                  <a:lnTo>
                    <a:pt x="45720" y="51917"/>
                  </a:lnTo>
                  <a:lnTo>
                    <a:pt x="32004" y="51917"/>
                  </a:lnTo>
                  <a:lnTo>
                    <a:pt x="36576" y="24485"/>
                  </a:lnTo>
                  <a:lnTo>
                    <a:pt x="45720" y="24485"/>
                  </a:lnTo>
                  <a:lnTo>
                    <a:pt x="50292" y="26009"/>
                  </a:lnTo>
                  <a:lnTo>
                    <a:pt x="53340" y="26009"/>
                  </a:lnTo>
                  <a:lnTo>
                    <a:pt x="56388" y="27533"/>
                  </a:lnTo>
                  <a:lnTo>
                    <a:pt x="59436" y="27533"/>
                  </a:lnTo>
                  <a:lnTo>
                    <a:pt x="60960" y="30581"/>
                  </a:lnTo>
                  <a:lnTo>
                    <a:pt x="62484" y="32105"/>
                  </a:lnTo>
                  <a:lnTo>
                    <a:pt x="62484" y="6438"/>
                  </a:lnTo>
                  <a:lnTo>
                    <a:pt x="60388" y="5626"/>
                  </a:lnTo>
                  <a:lnTo>
                    <a:pt x="54102" y="4191"/>
                  </a:lnTo>
                  <a:lnTo>
                    <a:pt x="46672" y="3340"/>
                  </a:lnTo>
                  <a:lnTo>
                    <a:pt x="38100" y="3048"/>
                  </a:lnTo>
                  <a:lnTo>
                    <a:pt x="16764" y="3048"/>
                  </a:lnTo>
                  <a:lnTo>
                    <a:pt x="0" y="125158"/>
                  </a:lnTo>
                  <a:lnTo>
                    <a:pt x="22860" y="125158"/>
                  </a:lnTo>
                  <a:lnTo>
                    <a:pt x="30480" y="73253"/>
                  </a:lnTo>
                  <a:lnTo>
                    <a:pt x="41071" y="72961"/>
                  </a:lnTo>
                  <a:lnTo>
                    <a:pt x="50101" y="72110"/>
                  </a:lnTo>
                  <a:lnTo>
                    <a:pt x="57696" y="70675"/>
                  </a:lnTo>
                  <a:lnTo>
                    <a:pt x="64008" y="68681"/>
                  </a:lnTo>
                  <a:lnTo>
                    <a:pt x="70104" y="67157"/>
                  </a:lnTo>
                  <a:lnTo>
                    <a:pt x="74764" y="62585"/>
                  </a:lnTo>
                  <a:lnTo>
                    <a:pt x="82765" y="51917"/>
                  </a:lnTo>
                  <a:lnTo>
                    <a:pt x="83908" y="50393"/>
                  </a:lnTo>
                  <a:lnTo>
                    <a:pt x="85432" y="44297"/>
                  </a:lnTo>
                  <a:lnTo>
                    <a:pt x="85432" y="29057"/>
                  </a:lnTo>
                  <a:close/>
                </a:path>
                <a:path w="887729" h="128269">
                  <a:moveTo>
                    <a:pt x="222694" y="58013"/>
                  </a:moveTo>
                  <a:lnTo>
                    <a:pt x="221805" y="46012"/>
                  </a:lnTo>
                  <a:lnTo>
                    <a:pt x="219075" y="35140"/>
                  </a:lnTo>
                  <a:lnTo>
                    <a:pt x="214325" y="25400"/>
                  </a:lnTo>
                  <a:lnTo>
                    <a:pt x="212382" y="22961"/>
                  </a:lnTo>
                  <a:lnTo>
                    <a:pt x="207454" y="16764"/>
                  </a:lnTo>
                  <a:lnTo>
                    <a:pt x="199732" y="10414"/>
                  </a:lnTo>
                  <a:lnTo>
                    <a:pt x="199732" y="58013"/>
                  </a:lnTo>
                  <a:lnTo>
                    <a:pt x="198882" y="67995"/>
                  </a:lnTo>
                  <a:lnTo>
                    <a:pt x="170967" y="103441"/>
                  </a:lnTo>
                  <a:lnTo>
                    <a:pt x="152488" y="106870"/>
                  </a:lnTo>
                  <a:lnTo>
                    <a:pt x="144792" y="106286"/>
                  </a:lnTo>
                  <a:lnTo>
                    <a:pt x="118008" y="78549"/>
                  </a:lnTo>
                  <a:lnTo>
                    <a:pt x="117436" y="71729"/>
                  </a:lnTo>
                  <a:lnTo>
                    <a:pt x="117436" y="62585"/>
                  </a:lnTo>
                  <a:lnTo>
                    <a:pt x="118960" y="54965"/>
                  </a:lnTo>
                  <a:lnTo>
                    <a:pt x="123532" y="47345"/>
                  </a:lnTo>
                  <a:lnTo>
                    <a:pt x="127254" y="41059"/>
                  </a:lnTo>
                  <a:lnTo>
                    <a:pt x="131533" y="35915"/>
                  </a:lnTo>
                  <a:lnTo>
                    <a:pt x="136398" y="31915"/>
                  </a:lnTo>
                  <a:lnTo>
                    <a:pt x="141820" y="29057"/>
                  </a:lnTo>
                  <a:lnTo>
                    <a:pt x="147916" y="24485"/>
                  </a:lnTo>
                  <a:lnTo>
                    <a:pt x="157060" y="22961"/>
                  </a:lnTo>
                  <a:lnTo>
                    <a:pt x="164680" y="22961"/>
                  </a:lnTo>
                  <a:lnTo>
                    <a:pt x="197446" y="43345"/>
                  </a:lnTo>
                  <a:lnTo>
                    <a:pt x="199732" y="58013"/>
                  </a:lnTo>
                  <a:lnTo>
                    <a:pt x="199732" y="10414"/>
                  </a:lnTo>
                  <a:lnTo>
                    <a:pt x="198818" y="9652"/>
                  </a:lnTo>
                  <a:lnTo>
                    <a:pt x="189077" y="4381"/>
                  </a:lnTo>
                  <a:lnTo>
                    <a:pt x="178206" y="1130"/>
                  </a:lnTo>
                  <a:lnTo>
                    <a:pt x="166204" y="0"/>
                  </a:lnTo>
                  <a:lnTo>
                    <a:pt x="150799" y="1435"/>
                  </a:lnTo>
                  <a:lnTo>
                    <a:pt x="112864" y="22961"/>
                  </a:lnTo>
                  <a:lnTo>
                    <a:pt x="95719" y="58318"/>
                  </a:lnTo>
                  <a:lnTo>
                    <a:pt x="94576" y="71729"/>
                  </a:lnTo>
                  <a:lnTo>
                    <a:pt x="95669" y="83781"/>
                  </a:lnTo>
                  <a:lnTo>
                    <a:pt x="118389" y="119849"/>
                  </a:lnTo>
                  <a:lnTo>
                    <a:pt x="150964" y="128206"/>
                  </a:lnTo>
                  <a:lnTo>
                    <a:pt x="160972" y="127635"/>
                  </a:lnTo>
                  <a:lnTo>
                    <a:pt x="202260" y="107823"/>
                  </a:lnTo>
                  <a:lnTo>
                    <a:pt x="203098" y="106870"/>
                  </a:lnTo>
                  <a:lnTo>
                    <a:pt x="208407" y="100850"/>
                  </a:lnTo>
                  <a:lnTo>
                    <a:pt x="213550" y="93154"/>
                  </a:lnTo>
                  <a:lnTo>
                    <a:pt x="217551" y="84848"/>
                  </a:lnTo>
                  <a:lnTo>
                    <a:pt x="220408" y="76123"/>
                  </a:lnTo>
                  <a:lnTo>
                    <a:pt x="222123" y="67132"/>
                  </a:lnTo>
                  <a:lnTo>
                    <a:pt x="222694" y="58013"/>
                  </a:lnTo>
                  <a:close/>
                </a:path>
                <a:path w="887729" h="128269">
                  <a:moveTo>
                    <a:pt x="321754" y="29057"/>
                  </a:moveTo>
                  <a:lnTo>
                    <a:pt x="298894" y="6438"/>
                  </a:lnTo>
                  <a:lnTo>
                    <a:pt x="298894" y="32105"/>
                  </a:lnTo>
                  <a:lnTo>
                    <a:pt x="298894" y="42773"/>
                  </a:lnTo>
                  <a:lnTo>
                    <a:pt x="297370" y="45821"/>
                  </a:lnTo>
                  <a:lnTo>
                    <a:pt x="292798" y="48869"/>
                  </a:lnTo>
                  <a:lnTo>
                    <a:pt x="289750" y="50393"/>
                  </a:lnTo>
                  <a:lnTo>
                    <a:pt x="282130" y="51917"/>
                  </a:lnTo>
                  <a:lnTo>
                    <a:pt x="268414" y="51917"/>
                  </a:lnTo>
                  <a:lnTo>
                    <a:pt x="272986" y="24485"/>
                  </a:lnTo>
                  <a:lnTo>
                    <a:pt x="286702" y="24485"/>
                  </a:lnTo>
                  <a:lnTo>
                    <a:pt x="289750" y="26009"/>
                  </a:lnTo>
                  <a:lnTo>
                    <a:pt x="292798" y="26009"/>
                  </a:lnTo>
                  <a:lnTo>
                    <a:pt x="295846" y="27533"/>
                  </a:lnTo>
                  <a:lnTo>
                    <a:pt x="297370" y="30581"/>
                  </a:lnTo>
                  <a:lnTo>
                    <a:pt x="298894" y="32105"/>
                  </a:lnTo>
                  <a:lnTo>
                    <a:pt x="298894" y="6438"/>
                  </a:lnTo>
                  <a:lnTo>
                    <a:pt x="296799" y="5626"/>
                  </a:lnTo>
                  <a:lnTo>
                    <a:pt x="290512" y="4191"/>
                  </a:lnTo>
                  <a:lnTo>
                    <a:pt x="283083" y="3340"/>
                  </a:lnTo>
                  <a:lnTo>
                    <a:pt x="274510" y="3048"/>
                  </a:lnTo>
                  <a:lnTo>
                    <a:pt x="253174" y="3048"/>
                  </a:lnTo>
                  <a:lnTo>
                    <a:pt x="236410" y="125158"/>
                  </a:lnTo>
                  <a:lnTo>
                    <a:pt x="259270" y="125158"/>
                  </a:lnTo>
                  <a:lnTo>
                    <a:pt x="266890" y="71729"/>
                  </a:lnTo>
                  <a:lnTo>
                    <a:pt x="268414" y="71729"/>
                  </a:lnTo>
                  <a:lnTo>
                    <a:pt x="294322" y="125158"/>
                  </a:lnTo>
                  <a:lnTo>
                    <a:pt x="317182" y="125158"/>
                  </a:lnTo>
                  <a:lnTo>
                    <a:pt x="291985" y="71729"/>
                  </a:lnTo>
                  <a:lnTo>
                    <a:pt x="291274" y="70205"/>
                  </a:lnTo>
                  <a:lnTo>
                    <a:pt x="321754" y="44297"/>
                  </a:lnTo>
                  <a:lnTo>
                    <a:pt x="321754" y="29057"/>
                  </a:lnTo>
                  <a:close/>
                </a:path>
                <a:path w="887729" h="128269">
                  <a:moveTo>
                    <a:pt x="408711" y="3048"/>
                  </a:moveTo>
                  <a:lnTo>
                    <a:pt x="335559" y="3048"/>
                  </a:lnTo>
                  <a:lnTo>
                    <a:pt x="332409" y="26009"/>
                  </a:lnTo>
                  <a:lnTo>
                    <a:pt x="358419" y="26009"/>
                  </a:lnTo>
                  <a:lnTo>
                    <a:pt x="344703" y="125158"/>
                  </a:lnTo>
                  <a:lnTo>
                    <a:pt x="367563" y="125158"/>
                  </a:lnTo>
                  <a:lnTo>
                    <a:pt x="379755" y="26009"/>
                  </a:lnTo>
                  <a:lnTo>
                    <a:pt x="405663" y="26009"/>
                  </a:lnTo>
                  <a:lnTo>
                    <a:pt x="408711" y="3048"/>
                  </a:lnTo>
                  <a:close/>
                </a:path>
                <a:path w="887729" h="128269">
                  <a:moveTo>
                    <a:pt x="510908" y="125158"/>
                  </a:moveTo>
                  <a:lnTo>
                    <a:pt x="504444" y="99250"/>
                  </a:lnTo>
                  <a:lnTo>
                    <a:pt x="499097" y="77825"/>
                  </a:lnTo>
                  <a:lnTo>
                    <a:pt x="489204" y="38201"/>
                  </a:lnTo>
                  <a:lnTo>
                    <a:pt x="480428" y="3048"/>
                  </a:lnTo>
                  <a:lnTo>
                    <a:pt x="475856" y="3048"/>
                  </a:lnTo>
                  <a:lnTo>
                    <a:pt x="475856" y="77825"/>
                  </a:lnTo>
                  <a:lnTo>
                    <a:pt x="445287" y="77825"/>
                  </a:lnTo>
                  <a:lnTo>
                    <a:pt x="466712" y="38201"/>
                  </a:lnTo>
                  <a:lnTo>
                    <a:pt x="475856" y="77825"/>
                  </a:lnTo>
                  <a:lnTo>
                    <a:pt x="475856" y="3048"/>
                  </a:lnTo>
                  <a:lnTo>
                    <a:pt x="460527" y="3048"/>
                  </a:lnTo>
                  <a:lnTo>
                    <a:pt x="394995" y="125158"/>
                  </a:lnTo>
                  <a:lnTo>
                    <a:pt x="420903" y="125158"/>
                  </a:lnTo>
                  <a:lnTo>
                    <a:pt x="434619" y="99250"/>
                  </a:lnTo>
                  <a:lnTo>
                    <a:pt x="481952" y="99250"/>
                  </a:lnTo>
                  <a:lnTo>
                    <a:pt x="488048" y="125158"/>
                  </a:lnTo>
                  <a:lnTo>
                    <a:pt x="510908" y="125158"/>
                  </a:lnTo>
                  <a:close/>
                </a:path>
                <a:path w="887729" h="128269">
                  <a:moveTo>
                    <a:pt x="642073" y="3048"/>
                  </a:moveTo>
                  <a:lnTo>
                    <a:pt x="620737" y="3048"/>
                  </a:lnTo>
                  <a:lnTo>
                    <a:pt x="608545" y="85445"/>
                  </a:lnTo>
                  <a:lnTo>
                    <a:pt x="564248" y="3048"/>
                  </a:lnTo>
                  <a:lnTo>
                    <a:pt x="544436" y="3048"/>
                  </a:lnTo>
                  <a:lnTo>
                    <a:pt x="529196" y="125158"/>
                  </a:lnTo>
                  <a:lnTo>
                    <a:pt x="550532" y="125158"/>
                  </a:lnTo>
                  <a:lnTo>
                    <a:pt x="561200" y="41249"/>
                  </a:lnTo>
                  <a:lnTo>
                    <a:pt x="607021" y="125158"/>
                  </a:lnTo>
                  <a:lnTo>
                    <a:pt x="625309" y="125158"/>
                  </a:lnTo>
                  <a:lnTo>
                    <a:pt x="642073" y="3048"/>
                  </a:lnTo>
                  <a:close/>
                </a:path>
                <a:path w="887729" h="128269">
                  <a:moveTo>
                    <a:pt x="725893" y="3048"/>
                  </a:moveTo>
                  <a:lnTo>
                    <a:pt x="652741" y="3048"/>
                  </a:lnTo>
                  <a:lnTo>
                    <a:pt x="649693" y="26009"/>
                  </a:lnTo>
                  <a:lnTo>
                    <a:pt x="675601" y="26009"/>
                  </a:lnTo>
                  <a:lnTo>
                    <a:pt x="661885" y="125158"/>
                  </a:lnTo>
                  <a:lnTo>
                    <a:pt x="684745" y="125158"/>
                  </a:lnTo>
                  <a:lnTo>
                    <a:pt x="698461" y="26009"/>
                  </a:lnTo>
                  <a:lnTo>
                    <a:pt x="724369" y="26009"/>
                  </a:lnTo>
                  <a:lnTo>
                    <a:pt x="725893" y="3048"/>
                  </a:lnTo>
                  <a:close/>
                </a:path>
                <a:path w="887729" h="128269">
                  <a:moveTo>
                    <a:pt x="802182" y="3048"/>
                  </a:moveTo>
                  <a:lnTo>
                    <a:pt x="735126" y="3048"/>
                  </a:lnTo>
                  <a:lnTo>
                    <a:pt x="719797" y="125158"/>
                  </a:lnTo>
                  <a:lnTo>
                    <a:pt x="785418" y="125158"/>
                  </a:lnTo>
                  <a:lnTo>
                    <a:pt x="788466" y="103822"/>
                  </a:lnTo>
                  <a:lnTo>
                    <a:pt x="745794" y="103822"/>
                  </a:lnTo>
                  <a:lnTo>
                    <a:pt x="750366" y="71729"/>
                  </a:lnTo>
                  <a:lnTo>
                    <a:pt x="793038" y="71729"/>
                  </a:lnTo>
                  <a:lnTo>
                    <a:pt x="796086" y="50393"/>
                  </a:lnTo>
                  <a:lnTo>
                    <a:pt x="751890" y="50393"/>
                  </a:lnTo>
                  <a:lnTo>
                    <a:pt x="756462" y="26009"/>
                  </a:lnTo>
                  <a:lnTo>
                    <a:pt x="799134" y="26009"/>
                  </a:lnTo>
                  <a:lnTo>
                    <a:pt x="802182" y="3048"/>
                  </a:lnTo>
                  <a:close/>
                </a:path>
                <a:path w="887729" h="128269">
                  <a:moveTo>
                    <a:pt x="887628" y="21437"/>
                  </a:moveTo>
                  <a:lnTo>
                    <a:pt x="879335" y="12268"/>
                  </a:lnTo>
                  <a:lnTo>
                    <a:pt x="870470" y="5537"/>
                  </a:lnTo>
                  <a:lnTo>
                    <a:pt x="861009" y="1409"/>
                  </a:lnTo>
                  <a:lnTo>
                    <a:pt x="850963" y="0"/>
                  </a:lnTo>
                  <a:lnTo>
                    <a:pt x="843508" y="838"/>
                  </a:lnTo>
                  <a:lnTo>
                    <a:pt x="837057" y="3238"/>
                  </a:lnTo>
                  <a:lnTo>
                    <a:pt x="831456" y="7073"/>
                  </a:lnTo>
                  <a:lnTo>
                    <a:pt x="820483" y="18389"/>
                  </a:lnTo>
                  <a:lnTo>
                    <a:pt x="818959" y="24485"/>
                  </a:lnTo>
                  <a:lnTo>
                    <a:pt x="818959" y="38201"/>
                  </a:lnTo>
                  <a:lnTo>
                    <a:pt x="847915" y="76301"/>
                  </a:lnTo>
                  <a:lnTo>
                    <a:pt x="852487" y="82397"/>
                  </a:lnTo>
                  <a:lnTo>
                    <a:pt x="855535" y="88582"/>
                  </a:lnTo>
                  <a:lnTo>
                    <a:pt x="855535" y="97726"/>
                  </a:lnTo>
                  <a:lnTo>
                    <a:pt x="854011" y="100774"/>
                  </a:lnTo>
                  <a:lnTo>
                    <a:pt x="849439" y="105346"/>
                  </a:lnTo>
                  <a:lnTo>
                    <a:pt x="846391" y="106870"/>
                  </a:lnTo>
                  <a:lnTo>
                    <a:pt x="841819" y="106870"/>
                  </a:lnTo>
                  <a:lnTo>
                    <a:pt x="836104" y="105752"/>
                  </a:lnTo>
                  <a:lnTo>
                    <a:pt x="830389" y="102489"/>
                  </a:lnTo>
                  <a:lnTo>
                    <a:pt x="824674" y="97231"/>
                  </a:lnTo>
                  <a:lnTo>
                    <a:pt x="818959" y="90106"/>
                  </a:lnTo>
                  <a:lnTo>
                    <a:pt x="802195" y="103822"/>
                  </a:lnTo>
                  <a:lnTo>
                    <a:pt x="810526" y="114706"/>
                  </a:lnTo>
                  <a:lnTo>
                    <a:pt x="819721" y="122301"/>
                  </a:lnTo>
                  <a:lnTo>
                    <a:pt x="830046" y="126758"/>
                  </a:lnTo>
                  <a:lnTo>
                    <a:pt x="841819" y="128206"/>
                  </a:lnTo>
                  <a:lnTo>
                    <a:pt x="849541" y="127622"/>
                  </a:lnTo>
                  <a:lnTo>
                    <a:pt x="877912" y="100609"/>
                  </a:lnTo>
                  <a:lnTo>
                    <a:pt x="878484" y="93154"/>
                  </a:lnTo>
                  <a:lnTo>
                    <a:pt x="878484" y="85445"/>
                  </a:lnTo>
                  <a:lnTo>
                    <a:pt x="875436" y="76301"/>
                  </a:lnTo>
                  <a:lnTo>
                    <a:pt x="869340" y="67157"/>
                  </a:lnTo>
                  <a:lnTo>
                    <a:pt x="867816" y="65633"/>
                  </a:lnTo>
                  <a:lnTo>
                    <a:pt x="864768" y="61061"/>
                  </a:lnTo>
                  <a:lnTo>
                    <a:pt x="844867" y="41249"/>
                  </a:lnTo>
                  <a:lnTo>
                    <a:pt x="841819" y="35153"/>
                  </a:lnTo>
                  <a:lnTo>
                    <a:pt x="841819" y="26009"/>
                  </a:lnTo>
                  <a:lnTo>
                    <a:pt x="843343" y="24485"/>
                  </a:lnTo>
                  <a:lnTo>
                    <a:pt x="846391" y="22961"/>
                  </a:lnTo>
                  <a:lnTo>
                    <a:pt x="847915" y="21437"/>
                  </a:lnTo>
                  <a:lnTo>
                    <a:pt x="857059" y="21437"/>
                  </a:lnTo>
                  <a:lnTo>
                    <a:pt x="863244" y="26009"/>
                  </a:lnTo>
                  <a:lnTo>
                    <a:pt x="870864" y="35153"/>
                  </a:lnTo>
                  <a:lnTo>
                    <a:pt x="887628" y="2143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DFC85A3E-914C-49FD-E7E6-BEEE6B6DB858}"/>
              </a:ext>
            </a:extLst>
          </p:cNvPr>
          <p:cNvGrpSpPr/>
          <p:nvPr/>
        </p:nvGrpSpPr>
        <p:grpSpPr>
          <a:xfrm>
            <a:off x="2389451" y="1083355"/>
            <a:ext cx="3823515" cy="2062004"/>
            <a:chOff x="2578607" y="2841207"/>
            <a:chExt cx="3333115" cy="1380490"/>
          </a:xfrm>
        </p:grpSpPr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D4BC3542-4133-38E2-1508-83B5DCBC50B2}"/>
                </a:ext>
              </a:extLst>
            </p:cNvPr>
            <p:cNvSpPr/>
            <p:nvPr/>
          </p:nvSpPr>
          <p:spPr>
            <a:xfrm>
              <a:off x="2612123" y="3046475"/>
              <a:ext cx="3173095" cy="1175385"/>
            </a:xfrm>
            <a:custGeom>
              <a:avLst/>
              <a:gdLst/>
              <a:ahLst/>
              <a:cxnLst/>
              <a:rect l="l" t="t" r="r" b="b"/>
              <a:pathLst>
                <a:path w="3173095" h="1175385">
                  <a:moveTo>
                    <a:pt x="3172968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0" y="1141476"/>
                  </a:lnTo>
                  <a:lnTo>
                    <a:pt x="0" y="1175016"/>
                  </a:lnTo>
                  <a:lnTo>
                    <a:pt x="3172968" y="1175016"/>
                  </a:lnTo>
                  <a:lnTo>
                    <a:pt x="3172968" y="1141476"/>
                  </a:lnTo>
                  <a:lnTo>
                    <a:pt x="3172968" y="143256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02B5AB49-FB6D-F1AE-A4F3-719E25728118}"/>
                </a:ext>
              </a:extLst>
            </p:cNvPr>
            <p:cNvSpPr/>
            <p:nvPr/>
          </p:nvSpPr>
          <p:spPr>
            <a:xfrm>
              <a:off x="2578607" y="3012948"/>
              <a:ext cx="3173095" cy="1175385"/>
            </a:xfrm>
            <a:custGeom>
              <a:avLst/>
              <a:gdLst/>
              <a:ahLst/>
              <a:cxnLst/>
              <a:rect l="l" t="t" r="r" b="b"/>
              <a:pathLst>
                <a:path w="3173095" h="1175385">
                  <a:moveTo>
                    <a:pt x="3172968" y="1175003"/>
                  </a:moveTo>
                  <a:lnTo>
                    <a:pt x="0" y="1175003"/>
                  </a:lnTo>
                  <a:lnTo>
                    <a:pt x="0" y="0"/>
                  </a:lnTo>
                  <a:lnTo>
                    <a:pt x="3172968" y="0"/>
                  </a:lnTo>
                  <a:lnTo>
                    <a:pt x="3172968" y="117500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C515DB1-747A-E5EC-76A8-FEF7085364E6}"/>
                </a:ext>
              </a:extLst>
            </p:cNvPr>
            <p:cNvSpPr/>
            <p:nvPr/>
          </p:nvSpPr>
          <p:spPr>
            <a:xfrm>
              <a:off x="2654985" y="3050958"/>
              <a:ext cx="798195" cy="100965"/>
            </a:xfrm>
            <a:custGeom>
              <a:avLst/>
              <a:gdLst/>
              <a:ahLst/>
              <a:cxnLst/>
              <a:rect l="l" t="t" r="r" b="b"/>
              <a:pathLst>
                <a:path w="798195" h="100964">
                  <a:moveTo>
                    <a:pt x="30492" y="3048"/>
                  </a:moveTo>
                  <a:lnTo>
                    <a:pt x="13716" y="3048"/>
                  </a:lnTo>
                  <a:lnTo>
                    <a:pt x="0" y="99250"/>
                  </a:lnTo>
                  <a:lnTo>
                    <a:pt x="18300" y="99250"/>
                  </a:lnTo>
                  <a:lnTo>
                    <a:pt x="30492" y="3048"/>
                  </a:lnTo>
                  <a:close/>
                </a:path>
                <a:path w="798195" h="100964">
                  <a:moveTo>
                    <a:pt x="141833" y="99250"/>
                  </a:moveTo>
                  <a:lnTo>
                    <a:pt x="140309" y="3048"/>
                  </a:lnTo>
                  <a:lnTo>
                    <a:pt x="125069" y="3048"/>
                  </a:lnTo>
                  <a:lnTo>
                    <a:pt x="91541" y="70192"/>
                  </a:lnTo>
                  <a:lnTo>
                    <a:pt x="74777" y="3048"/>
                  </a:lnTo>
                  <a:lnTo>
                    <a:pt x="59537" y="3048"/>
                  </a:lnTo>
                  <a:lnTo>
                    <a:pt x="33528" y="99250"/>
                  </a:lnTo>
                  <a:lnTo>
                    <a:pt x="51917" y="99250"/>
                  </a:lnTo>
                  <a:lnTo>
                    <a:pt x="67157" y="38188"/>
                  </a:lnTo>
                  <a:lnTo>
                    <a:pt x="80873" y="99250"/>
                  </a:lnTo>
                  <a:lnTo>
                    <a:pt x="94589" y="99250"/>
                  </a:lnTo>
                  <a:lnTo>
                    <a:pt x="123545" y="41236"/>
                  </a:lnTo>
                  <a:lnTo>
                    <a:pt x="125069" y="99250"/>
                  </a:lnTo>
                  <a:lnTo>
                    <a:pt x="141833" y="99250"/>
                  </a:lnTo>
                  <a:close/>
                </a:path>
                <a:path w="798195" h="100964">
                  <a:moveTo>
                    <a:pt x="227266" y="22948"/>
                  </a:moveTo>
                  <a:lnTo>
                    <a:pt x="226250" y="19900"/>
                  </a:lnTo>
                  <a:lnTo>
                    <a:pt x="225742" y="18376"/>
                  </a:lnTo>
                  <a:lnTo>
                    <a:pt x="222694" y="15328"/>
                  </a:lnTo>
                  <a:lnTo>
                    <a:pt x="219646" y="10756"/>
                  </a:lnTo>
                  <a:lnTo>
                    <a:pt x="216598" y="7708"/>
                  </a:lnTo>
                  <a:lnTo>
                    <a:pt x="210502" y="4572"/>
                  </a:lnTo>
                  <a:lnTo>
                    <a:pt x="208978" y="3810"/>
                  </a:lnTo>
                  <a:lnTo>
                    <a:pt x="208978" y="24472"/>
                  </a:lnTo>
                  <a:lnTo>
                    <a:pt x="208978" y="33616"/>
                  </a:lnTo>
                  <a:lnTo>
                    <a:pt x="207454" y="36664"/>
                  </a:lnTo>
                  <a:lnTo>
                    <a:pt x="201358" y="39712"/>
                  </a:lnTo>
                  <a:lnTo>
                    <a:pt x="195262" y="41236"/>
                  </a:lnTo>
                  <a:lnTo>
                    <a:pt x="184594" y="41236"/>
                  </a:lnTo>
                  <a:lnTo>
                    <a:pt x="187642" y="19900"/>
                  </a:lnTo>
                  <a:lnTo>
                    <a:pt x="201358" y="19900"/>
                  </a:lnTo>
                  <a:lnTo>
                    <a:pt x="204406" y="21424"/>
                  </a:lnTo>
                  <a:lnTo>
                    <a:pt x="205930" y="21424"/>
                  </a:lnTo>
                  <a:lnTo>
                    <a:pt x="208978" y="24472"/>
                  </a:lnTo>
                  <a:lnTo>
                    <a:pt x="208978" y="3810"/>
                  </a:lnTo>
                  <a:lnTo>
                    <a:pt x="207454" y="3048"/>
                  </a:lnTo>
                  <a:lnTo>
                    <a:pt x="172402" y="3048"/>
                  </a:lnTo>
                  <a:lnTo>
                    <a:pt x="158597" y="99250"/>
                  </a:lnTo>
                  <a:lnTo>
                    <a:pt x="176974" y="99250"/>
                  </a:lnTo>
                  <a:lnTo>
                    <a:pt x="183070" y="58000"/>
                  </a:lnTo>
                  <a:lnTo>
                    <a:pt x="191630" y="57746"/>
                  </a:lnTo>
                  <a:lnTo>
                    <a:pt x="224726" y="41236"/>
                  </a:lnTo>
                  <a:lnTo>
                    <a:pt x="225742" y="39712"/>
                  </a:lnTo>
                  <a:lnTo>
                    <a:pt x="227266" y="35140"/>
                  </a:lnTo>
                  <a:lnTo>
                    <a:pt x="227266" y="22948"/>
                  </a:lnTo>
                  <a:close/>
                </a:path>
                <a:path w="798195" h="100964">
                  <a:moveTo>
                    <a:pt x="337096" y="45808"/>
                  </a:moveTo>
                  <a:lnTo>
                    <a:pt x="336245" y="36093"/>
                  </a:lnTo>
                  <a:lnTo>
                    <a:pt x="333667" y="27520"/>
                  </a:lnTo>
                  <a:lnTo>
                    <a:pt x="329387" y="20091"/>
                  </a:lnTo>
                  <a:lnTo>
                    <a:pt x="326288" y="16852"/>
                  </a:lnTo>
                  <a:lnTo>
                    <a:pt x="323380" y="13804"/>
                  </a:lnTo>
                  <a:lnTo>
                    <a:pt x="318808" y="9563"/>
                  </a:lnTo>
                  <a:lnTo>
                    <a:pt x="318808" y="38188"/>
                  </a:lnTo>
                  <a:lnTo>
                    <a:pt x="318757" y="46240"/>
                  </a:lnTo>
                  <a:lnTo>
                    <a:pt x="295478" y="81521"/>
                  </a:lnTo>
                  <a:lnTo>
                    <a:pt x="280619" y="84010"/>
                  </a:lnTo>
                  <a:lnTo>
                    <a:pt x="271475" y="84010"/>
                  </a:lnTo>
                  <a:lnTo>
                    <a:pt x="263855" y="82486"/>
                  </a:lnTo>
                  <a:lnTo>
                    <a:pt x="259283" y="76390"/>
                  </a:lnTo>
                  <a:lnTo>
                    <a:pt x="254711" y="70192"/>
                  </a:lnTo>
                  <a:lnTo>
                    <a:pt x="253187" y="64096"/>
                  </a:lnTo>
                  <a:lnTo>
                    <a:pt x="253187" y="48856"/>
                  </a:lnTo>
                  <a:lnTo>
                    <a:pt x="254711" y="42760"/>
                  </a:lnTo>
                  <a:lnTo>
                    <a:pt x="260807" y="30568"/>
                  </a:lnTo>
                  <a:lnTo>
                    <a:pt x="265379" y="25996"/>
                  </a:lnTo>
                  <a:lnTo>
                    <a:pt x="271475" y="22948"/>
                  </a:lnTo>
                  <a:lnTo>
                    <a:pt x="277571" y="18376"/>
                  </a:lnTo>
                  <a:lnTo>
                    <a:pt x="283667" y="16852"/>
                  </a:lnTo>
                  <a:lnTo>
                    <a:pt x="298907" y="16852"/>
                  </a:lnTo>
                  <a:lnTo>
                    <a:pt x="305092" y="19900"/>
                  </a:lnTo>
                  <a:lnTo>
                    <a:pt x="315760" y="30568"/>
                  </a:lnTo>
                  <a:lnTo>
                    <a:pt x="318808" y="38188"/>
                  </a:lnTo>
                  <a:lnTo>
                    <a:pt x="318808" y="9563"/>
                  </a:lnTo>
                  <a:lnTo>
                    <a:pt x="316877" y="7759"/>
                  </a:lnTo>
                  <a:lnTo>
                    <a:pt x="309079" y="3441"/>
                  </a:lnTo>
                  <a:lnTo>
                    <a:pt x="300405" y="863"/>
                  </a:lnTo>
                  <a:lnTo>
                    <a:pt x="291287" y="0"/>
                  </a:lnTo>
                  <a:lnTo>
                    <a:pt x="279260" y="1155"/>
                  </a:lnTo>
                  <a:lnTo>
                    <a:pt x="242608" y="26911"/>
                  </a:lnTo>
                  <a:lnTo>
                    <a:pt x="234899" y="56476"/>
                  </a:lnTo>
                  <a:lnTo>
                    <a:pt x="235724" y="66217"/>
                  </a:lnTo>
                  <a:lnTo>
                    <a:pt x="260807" y="98107"/>
                  </a:lnTo>
                  <a:lnTo>
                    <a:pt x="279095" y="100774"/>
                  </a:lnTo>
                  <a:lnTo>
                    <a:pt x="287680" y="100469"/>
                  </a:lnTo>
                  <a:lnTo>
                    <a:pt x="324853" y="79844"/>
                  </a:lnTo>
                  <a:lnTo>
                    <a:pt x="336550" y="52666"/>
                  </a:lnTo>
                  <a:lnTo>
                    <a:pt x="337096" y="45808"/>
                  </a:lnTo>
                  <a:close/>
                </a:path>
                <a:path w="798195" h="100964">
                  <a:moveTo>
                    <a:pt x="414820" y="22948"/>
                  </a:moveTo>
                  <a:lnTo>
                    <a:pt x="413804" y="19900"/>
                  </a:lnTo>
                  <a:lnTo>
                    <a:pt x="413296" y="18376"/>
                  </a:lnTo>
                  <a:lnTo>
                    <a:pt x="410248" y="15328"/>
                  </a:lnTo>
                  <a:lnTo>
                    <a:pt x="408724" y="10756"/>
                  </a:lnTo>
                  <a:lnTo>
                    <a:pt x="404152" y="7708"/>
                  </a:lnTo>
                  <a:lnTo>
                    <a:pt x="398056" y="4572"/>
                  </a:lnTo>
                  <a:lnTo>
                    <a:pt x="396532" y="3810"/>
                  </a:lnTo>
                  <a:lnTo>
                    <a:pt x="396532" y="24472"/>
                  </a:lnTo>
                  <a:lnTo>
                    <a:pt x="396532" y="33616"/>
                  </a:lnTo>
                  <a:lnTo>
                    <a:pt x="395008" y="36664"/>
                  </a:lnTo>
                  <a:lnTo>
                    <a:pt x="388912" y="39712"/>
                  </a:lnTo>
                  <a:lnTo>
                    <a:pt x="382816" y="41236"/>
                  </a:lnTo>
                  <a:lnTo>
                    <a:pt x="373672" y="41236"/>
                  </a:lnTo>
                  <a:lnTo>
                    <a:pt x="375196" y="19900"/>
                  </a:lnTo>
                  <a:lnTo>
                    <a:pt x="390436" y="19900"/>
                  </a:lnTo>
                  <a:lnTo>
                    <a:pt x="391960" y="21424"/>
                  </a:lnTo>
                  <a:lnTo>
                    <a:pt x="393484" y="21424"/>
                  </a:lnTo>
                  <a:lnTo>
                    <a:pt x="396532" y="24472"/>
                  </a:lnTo>
                  <a:lnTo>
                    <a:pt x="396532" y="3810"/>
                  </a:lnTo>
                  <a:lnTo>
                    <a:pt x="395008" y="3048"/>
                  </a:lnTo>
                  <a:lnTo>
                    <a:pt x="359956" y="3048"/>
                  </a:lnTo>
                  <a:lnTo>
                    <a:pt x="347764" y="99250"/>
                  </a:lnTo>
                  <a:lnTo>
                    <a:pt x="366052" y="99250"/>
                  </a:lnTo>
                  <a:lnTo>
                    <a:pt x="370624" y="56476"/>
                  </a:lnTo>
                  <a:lnTo>
                    <a:pt x="372148" y="56476"/>
                  </a:lnTo>
                  <a:lnTo>
                    <a:pt x="393484" y="99250"/>
                  </a:lnTo>
                  <a:lnTo>
                    <a:pt x="411772" y="99250"/>
                  </a:lnTo>
                  <a:lnTo>
                    <a:pt x="390436" y="56476"/>
                  </a:lnTo>
                  <a:lnTo>
                    <a:pt x="399580" y="53428"/>
                  </a:lnTo>
                  <a:lnTo>
                    <a:pt x="404152" y="50380"/>
                  </a:lnTo>
                  <a:lnTo>
                    <a:pt x="413296" y="41236"/>
                  </a:lnTo>
                  <a:lnTo>
                    <a:pt x="414820" y="35140"/>
                  </a:lnTo>
                  <a:lnTo>
                    <a:pt x="414820" y="22948"/>
                  </a:lnTo>
                  <a:close/>
                </a:path>
                <a:path w="798195" h="100964">
                  <a:moveTo>
                    <a:pt x="483501" y="3048"/>
                  </a:moveTo>
                  <a:lnTo>
                    <a:pt x="423964" y="3048"/>
                  </a:lnTo>
                  <a:lnTo>
                    <a:pt x="422440" y="19900"/>
                  </a:lnTo>
                  <a:lnTo>
                    <a:pt x="442353" y="19900"/>
                  </a:lnTo>
                  <a:lnTo>
                    <a:pt x="431584" y="99250"/>
                  </a:lnTo>
                  <a:lnTo>
                    <a:pt x="449973" y="99250"/>
                  </a:lnTo>
                  <a:lnTo>
                    <a:pt x="460641" y="19900"/>
                  </a:lnTo>
                  <a:lnTo>
                    <a:pt x="480453" y="19900"/>
                  </a:lnTo>
                  <a:lnTo>
                    <a:pt x="483501" y="3048"/>
                  </a:lnTo>
                  <a:close/>
                </a:path>
                <a:path w="798195" h="100964">
                  <a:moveTo>
                    <a:pt x="564273" y="99250"/>
                  </a:moveTo>
                  <a:lnTo>
                    <a:pt x="558863" y="77914"/>
                  </a:lnTo>
                  <a:lnTo>
                    <a:pt x="554583" y="61048"/>
                  </a:lnTo>
                  <a:lnTo>
                    <a:pt x="546862" y="30568"/>
                  </a:lnTo>
                  <a:lnTo>
                    <a:pt x="539889" y="3048"/>
                  </a:lnTo>
                  <a:lnTo>
                    <a:pt x="536841" y="3048"/>
                  </a:lnTo>
                  <a:lnTo>
                    <a:pt x="536841" y="61048"/>
                  </a:lnTo>
                  <a:lnTo>
                    <a:pt x="512457" y="61048"/>
                  </a:lnTo>
                  <a:lnTo>
                    <a:pt x="529221" y="30568"/>
                  </a:lnTo>
                  <a:lnTo>
                    <a:pt x="536841" y="61048"/>
                  </a:lnTo>
                  <a:lnTo>
                    <a:pt x="536841" y="3048"/>
                  </a:lnTo>
                  <a:lnTo>
                    <a:pt x="524649" y="3048"/>
                  </a:lnTo>
                  <a:lnTo>
                    <a:pt x="472833" y="99250"/>
                  </a:lnTo>
                  <a:lnTo>
                    <a:pt x="492645" y="99250"/>
                  </a:lnTo>
                  <a:lnTo>
                    <a:pt x="503313" y="77914"/>
                  </a:lnTo>
                  <a:lnTo>
                    <a:pt x="541413" y="77914"/>
                  </a:lnTo>
                  <a:lnTo>
                    <a:pt x="547509" y="99250"/>
                  </a:lnTo>
                  <a:lnTo>
                    <a:pt x="564273" y="99250"/>
                  </a:lnTo>
                  <a:close/>
                </a:path>
                <a:path w="798195" h="100964">
                  <a:moveTo>
                    <a:pt x="667994" y="3048"/>
                  </a:moveTo>
                  <a:lnTo>
                    <a:pt x="651230" y="3048"/>
                  </a:lnTo>
                  <a:lnTo>
                    <a:pt x="642086" y="68668"/>
                  </a:lnTo>
                  <a:lnTo>
                    <a:pt x="607034" y="3048"/>
                  </a:lnTo>
                  <a:lnTo>
                    <a:pt x="591794" y="3048"/>
                  </a:lnTo>
                  <a:lnTo>
                    <a:pt x="578078" y="99250"/>
                  </a:lnTo>
                  <a:lnTo>
                    <a:pt x="596366" y="99250"/>
                  </a:lnTo>
                  <a:lnTo>
                    <a:pt x="605510" y="32092"/>
                  </a:lnTo>
                  <a:lnTo>
                    <a:pt x="640562" y="99250"/>
                  </a:lnTo>
                  <a:lnTo>
                    <a:pt x="655802" y="99250"/>
                  </a:lnTo>
                  <a:lnTo>
                    <a:pt x="667994" y="3048"/>
                  </a:lnTo>
                  <a:close/>
                </a:path>
                <a:path w="798195" h="100964">
                  <a:moveTo>
                    <a:pt x="736663" y="3048"/>
                  </a:moveTo>
                  <a:lnTo>
                    <a:pt x="678662" y="3048"/>
                  </a:lnTo>
                  <a:lnTo>
                    <a:pt x="675614" y="19900"/>
                  </a:lnTo>
                  <a:lnTo>
                    <a:pt x="697039" y="19900"/>
                  </a:lnTo>
                  <a:lnTo>
                    <a:pt x="686282" y="99250"/>
                  </a:lnTo>
                  <a:lnTo>
                    <a:pt x="704659" y="99250"/>
                  </a:lnTo>
                  <a:lnTo>
                    <a:pt x="713803" y="19900"/>
                  </a:lnTo>
                  <a:lnTo>
                    <a:pt x="735139" y="19900"/>
                  </a:lnTo>
                  <a:lnTo>
                    <a:pt x="736663" y="3048"/>
                  </a:lnTo>
                  <a:close/>
                </a:path>
                <a:path w="798195" h="100964">
                  <a:moveTo>
                    <a:pt x="797636" y="3048"/>
                  </a:moveTo>
                  <a:lnTo>
                    <a:pt x="744296" y="3048"/>
                  </a:lnTo>
                  <a:lnTo>
                    <a:pt x="732104" y="99250"/>
                  </a:lnTo>
                  <a:lnTo>
                    <a:pt x="783920" y="99250"/>
                  </a:lnTo>
                  <a:lnTo>
                    <a:pt x="786968" y="82486"/>
                  </a:lnTo>
                  <a:lnTo>
                    <a:pt x="751916" y="82486"/>
                  </a:lnTo>
                  <a:lnTo>
                    <a:pt x="756488" y="56476"/>
                  </a:lnTo>
                  <a:lnTo>
                    <a:pt x="790016" y="56476"/>
                  </a:lnTo>
                  <a:lnTo>
                    <a:pt x="791540" y="39712"/>
                  </a:lnTo>
                  <a:lnTo>
                    <a:pt x="758012" y="39712"/>
                  </a:lnTo>
                  <a:lnTo>
                    <a:pt x="761060" y="19900"/>
                  </a:lnTo>
                  <a:lnTo>
                    <a:pt x="794588" y="19900"/>
                  </a:lnTo>
                  <a:lnTo>
                    <a:pt x="79763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47B8EA48-45C0-A4DB-BC8A-8890897CFE8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3865" y="3054000"/>
              <a:ext cx="65531" cy="96202"/>
            </a:xfrm>
            <a:prstGeom prst="rect">
              <a:avLst/>
            </a:prstGeom>
          </p:spPr>
        </p:pic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944128D4-D98C-1AAE-5E46-BB92B4E4C09C}"/>
                </a:ext>
              </a:extLst>
            </p:cNvPr>
            <p:cNvSpPr/>
            <p:nvPr/>
          </p:nvSpPr>
          <p:spPr>
            <a:xfrm>
              <a:off x="2659570" y="3050958"/>
              <a:ext cx="1505585" cy="711835"/>
            </a:xfrm>
            <a:custGeom>
              <a:avLst/>
              <a:gdLst/>
              <a:ahLst/>
              <a:cxnLst/>
              <a:rect l="l" t="t" r="r" b="b"/>
              <a:pathLst>
                <a:path w="1505585" h="711835">
                  <a:moveTo>
                    <a:pt x="32004" y="689800"/>
                  </a:moveTo>
                  <a:lnTo>
                    <a:pt x="30480" y="685228"/>
                  </a:lnTo>
                  <a:lnTo>
                    <a:pt x="24384" y="679132"/>
                  </a:lnTo>
                  <a:lnTo>
                    <a:pt x="19812" y="677608"/>
                  </a:lnTo>
                  <a:lnTo>
                    <a:pt x="10668" y="677608"/>
                  </a:lnTo>
                  <a:lnTo>
                    <a:pt x="7620" y="679132"/>
                  </a:lnTo>
                  <a:lnTo>
                    <a:pt x="1524" y="685228"/>
                  </a:lnTo>
                  <a:lnTo>
                    <a:pt x="0" y="689800"/>
                  </a:lnTo>
                  <a:lnTo>
                    <a:pt x="0" y="694372"/>
                  </a:lnTo>
                  <a:lnTo>
                    <a:pt x="0" y="698944"/>
                  </a:lnTo>
                  <a:lnTo>
                    <a:pt x="1524" y="701992"/>
                  </a:lnTo>
                  <a:lnTo>
                    <a:pt x="10668" y="711225"/>
                  </a:lnTo>
                  <a:lnTo>
                    <a:pt x="19812" y="711225"/>
                  </a:lnTo>
                  <a:lnTo>
                    <a:pt x="24384" y="708088"/>
                  </a:lnTo>
                  <a:lnTo>
                    <a:pt x="30480" y="701992"/>
                  </a:lnTo>
                  <a:lnTo>
                    <a:pt x="32004" y="698944"/>
                  </a:lnTo>
                  <a:lnTo>
                    <a:pt x="32004" y="689800"/>
                  </a:lnTo>
                  <a:close/>
                </a:path>
                <a:path w="1505585" h="711835">
                  <a:moveTo>
                    <a:pt x="32004" y="529590"/>
                  </a:moveTo>
                  <a:lnTo>
                    <a:pt x="30480" y="525018"/>
                  </a:lnTo>
                  <a:lnTo>
                    <a:pt x="24384" y="518922"/>
                  </a:lnTo>
                  <a:lnTo>
                    <a:pt x="19812" y="517398"/>
                  </a:lnTo>
                  <a:lnTo>
                    <a:pt x="10668" y="517398"/>
                  </a:lnTo>
                  <a:lnTo>
                    <a:pt x="7620" y="518922"/>
                  </a:lnTo>
                  <a:lnTo>
                    <a:pt x="1524" y="525018"/>
                  </a:lnTo>
                  <a:lnTo>
                    <a:pt x="0" y="529590"/>
                  </a:lnTo>
                  <a:lnTo>
                    <a:pt x="0" y="534162"/>
                  </a:lnTo>
                  <a:lnTo>
                    <a:pt x="0" y="538734"/>
                  </a:lnTo>
                  <a:lnTo>
                    <a:pt x="1524" y="541782"/>
                  </a:lnTo>
                  <a:lnTo>
                    <a:pt x="7620" y="547878"/>
                  </a:lnTo>
                  <a:lnTo>
                    <a:pt x="10668" y="549402"/>
                  </a:lnTo>
                  <a:lnTo>
                    <a:pt x="19812" y="549402"/>
                  </a:lnTo>
                  <a:lnTo>
                    <a:pt x="24384" y="547878"/>
                  </a:lnTo>
                  <a:lnTo>
                    <a:pt x="30480" y="541782"/>
                  </a:lnTo>
                  <a:lnTo>
                    <a:pt x="32004" y="538734"/>
                  </a:lnTo>
                  <a:lnTo>
                    <a:pt x="32004" y="529590"/>
                  </a:lnTo>
                  <a:close/>
                </a:path>
                <a:path w="1505585" h="711835">
                  <a:moveTo>
                    <a:pt x="32004" y="367855"/>
                  </a:moveTo>
                  <a:lnTo>
                    <a:pt x="30480" y="364807"/>
                  </a:lnTo>
                  <a:lnTo>
                    <a:pt x="24384" y="358711"/>
                  </a:lnTo>
                  <a:lnTo>
                    <a:pt x="19812" y="357187"/>
                  </a:lnTo>
                  <a:lnTo>
                    <a:pt x="10668" y="357187"/>
                  </a:lnTo>
                  <a:lnTo>
                    <a:pt x="7620" y="358711"/>
                  </a:lnTo>
                  <a:lnTo>
                    <a:pt x="1524" y="364807"/>
                  </a:lnTo>
                  <a:lnTo>
                    <a:pt x="0" y="367855"/>
                  </a:lnTo>
                  <a:lnTo>
                    <a:pt x="0" y="372427"/>
                  </a:lnTo>
                  <a:lnTo>
                    <a:pt x="0" y="376999"/>
                  </a:lnTo>
                  <a:lnTo>
                    <a:pt x="1524" y="381571"/>
                  </a:lnTo>
                  <a:lnTo>
                    <a:pt x="7620" y="387667"/>
                  </a:lnTo>
                  <a:lnTo>
                    <a:pt x="10668" y="389191"/>
                  </a:lnTo>
                  <a:lnTo>
                    <a:pt x="19812" y="389191"/>
                  </a:lnTo>
                  <a:lnTo>
                    <a:pt x="24384" y="387667"/>
                  </a:lnTo>
                  <a:lnTo>
                    <a:pt x="30480" y="381571"/>
                  </a:lnTo>
                  <a:lnTo>
                    <a:pt x="32004" y="376999"/>
                  </a:lnTo>
                  <a:lnTo>
                    <a:pt x="32004" y="367855"/>
                  </a:lnTo>
                  <a:close/>
                </a:path>
                <a:path w="1505585" h="711835">
                  <a:moveTo>
                    <a:pt x="1020318" y="3048"/>
                  </a:moveTo>
                  <a:lnTo>
                    <a:pt x="1002030" y="3048"/>
                  </a:lnTo>
                  <a:lnTo>
                    <a:pt x="994410" y="61048"/>
                  </a:lnTo>
                  <a:lnTo>
                    <a:pt x="992886" y="68668"/>
                  </a:lnTo>
                  <a:lnTo>
                    <a:pt x="991362" y="73240"/>
                  </a:lnTo>
                  <a:lnTo>
                    <a:pt x="991362" y="76390"/>
                  </a:lnTo>
                  <a:lnTo>
                    <a:pt x="989838" y="79438"/>
                  </a:lnTo>
                  <a:lnTo>
                    <a:pt x="986790" y="82486"/>
                  </a:lnTo>
                  <a:lnTo>
                    <a:pt x="983742" y="84010"/>
                  </a:lnTo>
                  <a:lnTo>
                    <a:pt x="970026" y="84010"/>
                  </a:lnTo>
                  <a:lnTo>
                    <a:pt x="965454" y="79438"/>
                  </a:lnTo>
                  <a:lnTo>
                    <a:pt x="963930" y="76390"/>
                  </a:lnTo>
                  <a:lnTo>
                    <a:pt x="963930" y="67144"/>
                  </a:lnTo>
                  <a:lnTo>
                    <a:pt x="965454" y="62572"/>
                  </a:lnTo>
                  <a:lnTo>
                    <a:pt x="973074" y="3048"/>
                  </a:lnTo>
                  <a:lnTo>
                    <a:pt x="954684" y="3048"/>
                  </a:lnTo>
                  <a:lnTo>
                    <a:pt x="947064" y="54952"/>
                  </a:lnTo>
                  <a:lnTo>
                    <a:pt x="947064" y="62572"/>
                  </a:lnTo>
                  <a:lnTo>
                    <a:pt x="945540" y="68668"/>
                  </a:lnTo>
                  <a:lnTo>
                    <a:pt x="945540" y="80962"/>
                  </a:lnTo>
                  <a:lnTo>
                    <a:pt x="948588" y="88582"/>
                  </a:lnTo>
                  <a:lnTo>
                    <a:pt x="954684" y="93154"/>
                  </a:lnTo>
                  <a:lnTo>
                    <a:pt x="959358" y="99250"/>
                  </a:lnTo>
                  <a:lnTo>
                    <a:pt x="966978" y="100774"/>
                  </a:lnTo>
                  <a:lnTo>
                    <a:pt x="983742" y="100774"/>
                  </a:lnTo>
                  <a:lnTo>
                    <a:pt x="1011313" y="68097"/>
                  </a:lnTo>
                  <a:lnTo>
                    <a:pt x="1012698" y="59524"/>
                  </a:lnTo>
                  <a:lnTo>
                    <a:pt x="1020318" y="3048"/>
                  </a:lnTo>
                  <a:close/>
                </a:path>
                <a:path w="1505585" h="711835">
                  <a:moveTo>
                    <a:pt x="1096606" y="22948"/>
                  </a:moveTo>
                  <a:lnTo>
                    <a:pt x="1095590" y="19900"/>
                  </a:lnTo>
                  <a:lnTo>
                    <a:pt x="1095082" y="18376"/>
                  </a:lnTo>
                  <a:lnTo>
                    <a:pt x="1092034" y="15328"/>
                  </a:lnTo>
                  <a:lnTo>
                    <a:pt x="1090510" y="10756"/>
                  </a:lnTo>
                  <a:lnTo>
                    <a:pt x="1085837" y="7708"/>
                  </a:lnTo>
                  <a:lnTo>
                    <a:pt x="1081265" y="4572"/>
                  </a:lnTo>
                  <a:lnTo>
                    <a:pt x="1078217" y="3556"/>
                  </a:lnTo>
                  <a:lnTo>
                    <a:pt x="1078217" y="24472"/>
                  </a:lnTo>
                  <a:lnTo>
                    <a:pt x="1078217" y="33616"/>
                  </a:lnTo>
                  <a:lnTo>
                    <a:pt x="1076693" y="36664"/>
                  </a:lnTo>
                  <a:lnTo>
                    <a:pt x="1070597" y="39712"/>
                  </a:lnTo>
                  <a:lnTo>
                    <a:pt x="1064501" y="41236"/>
                  </a:lnTo>
                  <a:lnTo>
                    <a:pt x="1055357" y="41236"/>
                  </a:lnTo>
                  <a:lnTo>
                    <a:pt x="1058405" y="19900"/>
                  </a:lnTo>
                  <a:lnTo>
                    <a:pt x="1072121" y="19900"/>
                  </a:lnTo>
                  <a:lnTo>
                    <a:pt x="1073645" y="21424"/>
                  </a:lnTo>
                  <a:lnTo>
                    <a:pt x="1075169" y="21424"/>
                  </a:lnTo>
                  <a:lnTo>
                    <a:pt x="1078217" y="24472"/>
                  </a:lnTo>
                  <a:lnTo>
                    <a:pt x="1078217" y="3556"/>
                  </a:lnTo>
                  <a:lnTo>
                    <a:pt x="1076693" y="3048"/>
                  </a:lnTo>
                  <a:lnTo>
                    <a:pt x="1041641" y="3048"/>
                  </a:lnTo>
                  <a:lnTo>
                    <a:pt x="1029449" y="99250"/>
                  </a:lnTo>
                  <a:lnTo>
                    <a:pt x="1047737" y="99250"/>
                  </a:lnTo>
                  <a:lnTo>
                    <a:pt x="1052309" y="56476"/>
                  </a:lnTo>
                  <a:lnTo>
                    <a:pt x="1053833" y="56476"/>
                  </a:lnTo>
                  <a:lnTo>
                    <a:pt x="1075169" y="99250"/>
                  </a:lnTo>
                  <a:lnTo>
                    <a:pt x="1093558" y="99250"/>
                  </a:lnTo>
                  <a:lnTo>
                    <a:pt x="1072121" y="56476"/>
                  </a:lnTo>
                  <a:lnTo>
                    <a:pt x="1081265" y="53428"/>
                  </a:lnTo>
                  <a:lnTo>
                    <a:pt x="1087462" y="50380"/>
                  </a:lnTo>
                  <a:lnTo>
                    <a:pt x="1090510" y="45808"/>
                  </a:lnTo>
                  <a:lnTo>
                    <a:pt x="1095082" y="41236"/>
                  </a:lnTo>
                  <a:lnTo>
                    <a:pt x="1096606" y="35140"/>
                  </a:lnTo>
                  <a:lnTo>
                    <a:pt x="1096606" y="22948"/>
                  </a:lnTo>
                  <a:close/>
                </a:path>
                <a:path w="1505585" h="711835">
                  <a:moveTo>
                    <a:pt x="1204810" y="48856"/>
                  </a:moveTo>
                  <a:lnTo>
                    <a:pt x="1156042" y="48856"/>
                  </a:lnTo>
                  <a:lnTo>
                    <a:pt x="1154518" y="67144"/>
                  </a:lnTo>
                  <a:lnTo>
                    <a:pt x="1183474" y="67144"/>
                  </a:lnTo>
                  <a:lnTo>
                    <a:pt x="1177378" y="76390"/>
                  </a:lnTo>
                  <a:lnTo>
                    <a:pt x="1171282" y="79438"/>
                  </a:lnTo>
                  <a:lnTo>
                    <a:pt x="1166710" y="82486"/>
                  </a:lnTo>
                  <a:lnTo>
                    <a:pt x="1160614" y="84010"/>
                  </a:lnTo>
                  <a:lnTo>
                    <a:pt x="1146898" y="84010"/>
                  </a:lnTo>
                  <a:lnTo>
                    <a:pt x="1139278" y="80962"/>
                  </a:lnTo>
                  <a:lnTo>
                    <a:pt x="1133182" y="76390"/>
                  </a:lnTo>
                  <a:lnTo>
                    <a:pt x="1128610" y="70192"/>
                  </a:lnTo>
                  <a:lnTo>
                    <a:pt x="1125562" y="62572"/>
                  </a:lnTo>
                  <a:lnTo>
                    <a:pt x="1125562" y="45808"/>
                  </a:lnTo>
                  <a:lnTo>
                    <a:pt x="1152906" y="17716"/>
                  </a:lnTo>
                  <a:lnTo>
                    <a:pt x="1160614" y="16852"/>
                  </a:lnTo>
                  <a:lnTo>
                    <a:pt x="1165186" y="16852"/>
                  </a:lnTo>
                  <a:lnTo>
                    <a:pt x="1178902" y="21424"/>
                  </a:lnTo>
                  <a:lnTo>
                    <a:pt x="1181950" y="25996"/>
                  </a:lnTo>
                  <a:lnTo>
                    <a:pt x="1186522" y="30568"/>
                  </a:lnTo>
                  <a:lnTo>
                    <a:pt x="1201762" y="19900"/>
                  </a:lnTo>
                  <a:lnTo>
                    <a:pt x="1198714" y="15328"/>
                  </a:lnTo>
                  <a:lnTo>
                    <a:pt x="1189570" y="9232"/>
                  </a:lnTo>
                  <a:lnTo>
                    <a:pt x="1186522" y="6184"/>
                  </a:lnTo>
                  <a:lnTo>
                    <a:pt x="1181950" y="4572"/>
                  </a:lnTo>
                  <a:lnTo>
                    <a:pt x="1175854" y="3048"/>
                  </a:lnTo>
                  <a:lnTo>
                    <a:pt x="1171282" y="1524"/>
                  </a:lnTo>
                  <a:lnTo>
                    <a:pt x="1165186" y="0"/>
                  </a:lnTo>
                  <a:lnTo>
                    <a:pt x="1160614" y="0"/>
                  </a:lnTo>
                  <a:lnTo>
                    <a:pt x="1122514" y="16852"/>
                  </a:lnTo>
                  <a:lnTo>
                    <a:pt x="1107274" y="53428"/>
                  </a:lnTo>
                  <a:lnTo>
                    <a:pt x="1107871" y="62306"/>
                  </a:lnTo>
                  <a:lnTo>
                    <a:pt x="1133944" y="97155"/>
                  </a:lnTo>
                  <a:lnTo>
                    <a:pt x="1154518" y="100774"/>
                  </a:lnTo>
                  <a:lnTo>
                    <a:pt x="1164501" y="99910"/>
                  </a:lnTo>
                  <a:lnTo>
                    <a:pt x="1200619" y="70815"/>
                  </a:lnTo>
                  <a:lnTo>
                    <a:pt x="1203718" y="60617"/>
                  </a:lnTo>
                  <a:lnTo>
                    <a:pt x="1204810" y="48856"/>
                  </a:lnTo>
                  <a:close/>
                </a:path>
                <a:path w="1505585" h="711835">
                  <a:moveTo>
                    <a:pt x="1281099" y="3048"/>
                  </a:moveTo>
                  <a:lnTo>
                    <a:pt x="1229283" y="3048"/>
                  </a:lnTo>
                  <a:lnTo>
                    <a:pt x="1217002" y="99250"/>
                  </a:lnTo>
                  <a:lnTo>
                    <a:pt x="1268907" y="99250"/>
                  </a:lnTo>
                  <a:lnTo>
                    <a:pt x="1271955" y="82486"/>
                  </a:lnTo>
                  <a:lnTo>
                    <a:pt x="1236903" y="82486"/>
                  </a:lnTo>
                  <a:lnTo>
                    <a:pt x="1239951" y="56476"/>
                  </a:lnTo>
                  <a:lnTo>
                    <a:pt x="1275003" y="56476"/>
                  </a:lnTo>
                  <a:lnTo>
                    <a:pt x="1276527" y="39712"/>
                  </a:lnTo>
                  <a:lnTo>
                    <a:pt x="1242999" y="39712"/>
                  </a:lnTo>
                  <a:lnTo>
                    <a:pt x="1246047" y="19900"/>
                  </a:lnTo>
                  <a:lnTo>
                    <a:pt x="1279575" y="19900"/>
                  </a:lnTo>
                  <a:lnTo>
                    <a:pt x="1281099" y="3048"/>
                  </a:lnTo>
                  <a:close/>
                </a:path>
                <a:path w="1505585" h="711835">
                  <a:moveTo>
                    <a:pt x="1377213" y="3048"/>
                  </a:moveTo>
                  <a:lnTo>
                    <a:pt x="1360449" y="3048"/>
                  </a:lnTo>
                  <a:lnTo>
                    <a:pt x="1351305" y="68668"/>
                  </a:lnTo>
                  <a:lnTo>
                    <a:pt x="1316151" y="3048"/>
                  </a:lnTo>
                  <a:lnTo>
                    <a:pt x="1300911" y="3048"/>
                  </a:lnTo>
                  <a:lnTo>
                    <a:pt x="1287195" y="99250"/>
                  </a:lnTo>
                  <a:lnTo>
                    <a:pt x="1305483" y="99250"/>
                  </a:lnTo>
                  <a:lnTo>
                    <a:pt x="1313103" y="32092"/>
                  </a:lnTo>
                  <a:lnTo>
                    <a:pt x="1349781" y="99250"/>
                  </a:lnTo>
                  <a:lnTo>
                    <a:pt x="1365021" y="99250"/>
                  </a:lnTo>
                  <a:lnTo>
                    <a:pt x="1377213" y="3048"/>
                  </a:lnTo>
                  <a:close/>
                </a:path>
                <a:path w="1505585" h="711835">
                  <a:moveTo>
                    <a:pt x="1445793" y="3048"/>
                  </a:moveTo>
                  <a:lnTo>
                    <a:pt x="1387881" y="3048"/>
                  </a:lnTo>
                  <a:lnTo>
                    <a:pt x="1384833" y="19900"/>
                  </a:lnTo>
                  <a:lnTo>
                    <a:pt x="1404645" y="19900"/>
                  </a:lnTo>
                  <a:lnTo>
                    <a:pt x="1395501" y="99250"/>
                  </a:lnTo>
                  <a:lnTo>
                    <a:pt x="1412265" y="99250"/>
                  </a:lnTo>
                  <a:lnTo>
                    <a:pt x="1422933" y="19900"/>
                  </a:lnTo>
                  <a:lnTo>
                    <a:pt x="1444269" y="19900"/>
                  </a:lnTo>
                  <a:lnTo>
                    <a:pt x="1445793" y="3048"/>
                  </a:lnTo>
                  <a:close/>
                </a:path>
                <a:path w="1505585" h="711835">
                  <a:moveTo>
                    <a:pt x="1505318" y="3048"/>
                  </a:moveTo>
                  <a:lnTo>
                    <a:pt x="1453413" y="3048"/>
                  </a:lnTo>
                  <a:lnTo>
                    <a:pt x="1441221" y="99250"/>
                  </a:lnTo>
                  <a:lnTo>
                    <a:pt x="1493126" y="99250"/>
                  </a:lnTo>
                  <a:lnTo>
                    <a:pt x="1496174" y="82486"/>
                  </a:lnTo>
                  <a:lnTo>
                    <a:pt x="1461033" y="82486"/>
                  </a:lnTo>
                  <a:lnTo>
                    <a:pt x="1465605" y="56476"/>
                  </a:lnTo>
                  <a:lnTo>
                    <a:pt x="1499222" y="56476"/>
                  </a:lnTo>
                  <a:lnTo>
                    <a:pt x="1500746" y="39712"/>
                  </a:lnTo>
                  <a:lnTo>
                    <a:pt x="1467129" y="39712"/>
                  </a:lnTo>
                  <a:lnTo>
                    <a:pt x="1470177" y="19900"/>
                  </a:lnTo>
                  <a:lnTo>
                    <a:pt x="1503794" y="19900"/>
                  </a:lnTo>
                  <a:lnTo>
                    <a:pt x="150531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F4D68F25-4DE1-03E9-AB6A-92F47BDD917E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79216" y="3369944"/>
              <a:ext cx="2002440" cy="767619"/>
            </a:xfrm>
            <a:prstGeom prst="rect">
              <a:avLst/>
            </a:prstGeom>
          </p:spPr>
        </p:pic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D303DB9-EDCF-5ADE-156C-D254216E3791}"/>
                </a:ext>
              </a:extLst>
            </p:cNvPr>
            <p:cNvSpPr/>
            <p:nvPr/>
          </p:nvSpPr>
          <p:spPr>
            <a:xfrm>
              <a:off x="2659570" y="3888771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4">
                  <a:moveTo>
                    <a:pt x="19812" y="33623"/>
                  </a:moveTo>
                  <a:lnTo>
                    <a:pt x="10668" y="33623"/>
                  </a:lnTo>
                  <a:lnTo>
                    <a:pt x="7620" y="32099"/>
                  </a:lnTo>
                  <a:lnTo>
                    <a:pt x="1524" y="26003"/>
                  </a:lnTo>
                  <a:lnTo>
                    <a:pt x="0" y="21431"/>
                  </a:lnTo>
                  <a:lnTo>
                    <a:pt x="0" y="16859"/>
                  </a:lnTo>
                  <a:lnTo>
                    <a:pt x="0" y="12287"/>
                  </a:lnTo>
                  <a:lnTo>
                    <a:pt x="1524" y="7619"/>
                  </a:lnTo>
                  <a:lnTo>
                    <a:pt x="7620" y="1523"/>
                  </a:lnTo>
                  <a:lnTo>
                    <a:pt x="10668" y="0"/>
                  </a:lnTo>
                  <a:lnTo>
                    <a:pt x="19812" y="0"/>
                  </a:lnTo>
                  <a:lnTo>
                    <a:pt x="24384" y="1523"/>
                  </a:lnTo>
                  <a:lnTo>
                    <a:pt x="30480" y="7619"/>
                  </a:lnTo>
                  <a:lnTo>
                    <a:pt x="32004" y="12287"/>
                  </a:lnTo>
                  <a:lnTo>
                    <a:pt x="32004" y="21431"/>
                  </a:lnTo>
                  <a:lnTo>
                    <a:pt x="30480" y="26003"/>
                  </a:lnTo>
                  <a:lnTo>
                    <a:pt x="24384" y="32099"/>
                  </a:lnTo>
                  <a:lnTo>
                    <a:pt x="19812" y="33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FA4962D5-40A5-8331-A167-995A387641B0}"/>
                </a:ext>
              </a:extLst>
            </p:cNvPr>
            <p:cNvSpPr/>
            <p:nvPr/>
          </p:nvSpPr>
          <p:spPr>
            <a:xfrm>
              <a:off x="5689092" y="2849880"/>
              <a:ext cx="193675" cy="340360"/>
            </a:xfrm>
            <a:custGeom>
              <a:avLst/>
              <a:gdLst/>
              <a:ahLst/>
              <a:cxnLst/>
              <a:rect l="l" t="t" r="r" b="b"/>
              <a:pathLst>
                <a:path w="193675" h="340360">
                  <a:moveTo>
                    <a:pt x="193547" y="339851"/>
                  </a:moveTo>
                  <a:lnTo>
                    <a:pt x="0" y="339851"/>
                  </a:lnTo>
                  <a:lnTo>
                    <a:pt x="0" y="0"/>
                  </a:lnTo>
                  <a:lnTo>
                    <a:pt x="193547" y="0"/>
                  </a:lnTo>
                  <a:lnTo>
                    <a:pt x="193547" y="33985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0F416234-C7D7-2B14-E3FA-510823B870E8}"/>
                </a:ext>
              </a:extLst>
            </p:cNvPr>
            <p:cNvSpPr/>
            <p:nvPr/>
          </p:nvSpPr>
          <p:spPr>
            <a:xfrm>
              <a:off x="5703659" y="2863316"/>
              <a:ext cx="207645" cy="358775"/>
            </a:xfrm>
            <a:custGeom>
              <a:avLst/>
              <a:gdLst/>
              <a:ahLst/>
              <a:cxnLst/>
              <a:rect l="l" t="t" r="r" b="b"/>
              <a:pathLst>
                <a:path w="207645" h="358775">
                  <a:moveTo>
                    <a:pt x="207454" y="3048"/>
                  </a:moveTo>
                  <a:lnTo>
                    <a:pt x="204406" y="0"/>
                  </a:lnTo>
                  <a:lnTo>
                    <a:pt x="50380" y="0"/>
                  </a:lnTo>
                  <a:lnTo>
                    <a:pt x="48856" y="1524"/>
                  </a:lnTo>
                  <a:lnTo>
                    <a:pt x="4572" y="35052"/>
                  </a:lnTo>
                  <a:lnTo>
                    <a:pt x="1524" y="36576"/>
                  </a:lnTo>
                  <a:lnTo>
                    <a:pt x="0" y="41148"/>
                  </a:lnTo>
                  <a:lnTo>
                    <a:pt x="3048" y="47244"/>
                  </a:lnTo>
                  <a:lnTo>
                    <a:pt x="6096" y="50292"/>
                  </a:lnTo>
                  <a:lnTo>
                    <a:pt x="117436" y="50292"/>
                  </a:lnTo>
                  <a:lnTo>
                    <a:pt x="117436" y="354037"/>
                  </a:lnTo>
                  <a:lnTo>
                    <a:pt x="122008" y="358609"/>
                  </a:lnTo>
                  <a:lnTo>
                    <a:pt x="204406" y="358609"/>
                  </a:lnTo>
                  <a:lnTo>
                    <a:pt x="207454" y="354037"/>
                  </a:lnTo>
                  <a:lnTo>
                    <a:pt x="207454" y="341845"/>
                  </a:lnTo>
                  <a:lnTo>
                    <a:pt x="207454" y="16764"/>
                  </a:lnTo>
                  <a:lnTo>
                    <a:pt x="207454" y="3048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792A2DFA-06FA-6799-84B2-7661AE8D8A3B}"/>
                </a:ext>
              </a:extLst>
            </p:cNvPr>
            <p:cNvSpPr/>
            <p:nvPr/>
          </p:nvSpPr>
          <p:spPr>
            <a:xfrm>
              <a:off x="5689949" y="2849594"/>
              <a:ext cx="191135" cy="342265"/>
            </a:xfrm>
            <a:custGeom>
              <a:avLst/>
              <a:gdLst/>
              <a:ahLst/>
              <a:cxnLst/>
              <a:rect l="l" t="t" r="r" b="b"/>
              <a:pathLst>
                <a:path w="191135" h="342264">
                  <a:moveTo>
                    <a:pt x="190690" y="341757"/>
                  </a:moveTo>
                  <a:lnTo>
                    <a:pt x="117443" y="341757"/>
                  </a:lnTo>
                  <a:lnTo>
                    <a:pt x="117443" y="33528"/>
                  </a:lnTo>
                  <a:lnTo>
                    <a:pt x="0" y="33528"/>
                  </a:lnTo>
                  <a:lnTo>
                    <a:pt x="11421" y="24645"/>
                  </a:lnTo>
                  <a:lnTo>
                    <a:pt x="44291" y="0"/>
                  </a:lnTo>
                  <a:lnTo>
                    <a:pt x="190690" y="0"/>
                  </a:lnTo>
                  <a:lnTo>
                    <a:pt x="190690" y="341757"/>
                  </a:lnTo>
                  <a:close/>
                </a:path>
              </a:pathLst>
            </a:custGeom>
            <a:solidFill>
              <a:srgbClr val="66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3E42FE4B-E222-8418-D336-071F58223362}"/>
                </a:ext>
              </a:extLst>
            </p:cNvPr>
            <p:cNvSpPr/>
            <p:nvPr/>
          </p:nvSpPr>
          <p:spPr>
            <a:xfrm>
              <a:off x="5689949" y="2849594"/>
              <a:ext cx="191135" cy="342265"/>
            </a:xfrm>
            <a:custGeom>
              <a:avLst/>
              <a:gdLst/>
              <a:ahLst/>
              <a:cxnLst/>
              <a:rect l="l" t="t" r="r" b="b"/>
              <a:pathLst>
                <a:path w="191135" h="342264">
                  <a:moveTo>
                    <a:pt x="44291" y="0"/>
                  </a:moveTo>
                  <a:lnTo>
                    <a:pt x="80868" y="0"/>
                  </a:lnTo>
                  <a:lnTo>
                    <a:pt x="117455" y="0"/>
                  </a:lnTo>
                  <a:lnTo>
                    <a:pt x="154059" y="0"/>
                  </a:lnTo>
                  <a:lnTo>
                    <a:pt x="190690" y="0"/>
                  </a:lnTo>
                  <a:lnTo>
                    <a:pt x="190690" y="48467"/>
                  </a:lnTo>
                  <a:lnTo>
                    <a:pt x="190690" y="341757"/>
                  </a:lnTo>
                  <a:lnTo>
                    <a:pt x="172387" y="341757"/>
                  </a:lnTo>
                  <a:lnTo>
                    <a:pt x="154066" y="341757"/>
                  </a:lnTo>
                  <a:lnTo>
                    <a:pt x="135746" y="341757"/>
                  </a:lnTo>
                  <a:lnTo>
                    <a:pt x="117443" y="341757"/>
                  </a:lnTo>
                  <a:lnTo>
                    <a:pt x="117443" y="290006"/>
                  </a:lnTo>
                  <a:lnTo>
                    <a:pt x="117443" y="33528"/>
                  </a:lnTo>
                  <a:lnTo>
                    <a:pt x="87961" y="33528"/>
                  </a:lnTo>
                  <a:lnTo>
                    <a:pt x="58757" y="33528"/>
                  </a:lnTo>
                  <a:lnTo>
                    <a:pt x="29534" y="33528"/>
                  </a:lnTo>
                  <a:lnTo>
                    <a:pt x="0" y="33528"/>
                  </a:lnTo>
                  <a:lnTo>
                    <a:pt x="11421" y="24645"/>
                  </a:lnTo>
                  <a:lnTo>
                    <a:pt x="22717" y="16192"/>
                  </a:lnTo>
                  <a:lnTo>
                    <a:pt x="33727" y="8024"/>
                  </a:lnTo>
                  <a:lnTo>
                    <a:pt x="44291" y="0"/>
                  </a:lnTo>
                  <a:close/>
                </a:path>
              </a:pathLst>
            </a:custGeom>
            <a:ln w="16773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FF2B5EF4-FFF2-40B4-BE49-F238E27FC236}">
                <a16:creationId xmlns:a16="http://schemas.microsoft.com/office/drawing/2014/main" id="{4EA77532-8A56-D539-AD33-69253FC4DD50}"/>
              </a:ext>
            </a:extLst>
          </p:cNvPr>
          <p:cNvGrpSpPr/>
          <p:nvPr/>
        </p:nvGrpSpPr>
        <p:grpSpPr>
          <a:xfrm>
            <a:off x="7027498" y="1041478"/>
            <a:ext cx="3678666" cy="2062910"/>
            <a:chOff x="6341364" y="2838159"/>
            <a:chExt cx="3340100" cy="1372870"/>
          </a:xfrm>
        </p:grpSpPr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F3BEC772-DEA3-F24B-4665-1FA0E5296B05}"/>
                </a:ext>
              </a:extLst>
            </p:cNvPr>
            <p:cNvSpPr/>
            <p:nvPr/>
          </p:nvSpPr>
          <p:spPr>
            <a:xfrm>
              <a:off x="6374892" y="3035807"/>
              <a:ext cx="3195955" cy="1175385"/>
            </a:xfrm>
            <a:custGeom>
              <a:avLst/>
              <a:gdLst/>
              <a:ahLst/>
              <a:cxnLst/>
              <a:rect l="l" t="t" r="r" b="b"/>
              <a:pathLst>
                <a:path w="3195954" h="1175385">
                  <a:moveTo>
                    <a:pt x="3195815" y="0"/>
                  </a:moveTo>
                  <a:lnTo>
                    <a:pt x="0" y="0"/>
                  </a:lnTo>
                  <a:lnTo>
                    <a:pt x="0" y="170700"/>
                  </a:lnTo>
                  <a:lnTo>
                    <a:pt x="0" y="1141476"/>
                  </a:lnTo>
                  <a:lnTo>
                    <a:pt x="0" y="1175004"/>
                  </a:lnTo>
                  <a:lnTo>
                    <a:pt x="3195815" y="1175004"/>
                  </a:lnTo>
                  <a:lnTo>
                    <a:pt x="3195815" y="1141476"/>
                  </a:lnTo>
                  <a:lnTo>
                    <a:pt x="3195815" y="170700"/>
                  </a:lnTo>
                  <a:lnTo>
                    <a:pt x="3195815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E4DF8F1D-66E6-A778-100C-68C7C3F54E39}"/>
                </a:ext>
              </a:extLst>
            </p:cNvPr>
            <p:cNvSpPr/>
            <p:nvPr/>
          </p:nvSpPr>
          <p:spPr>
            <a:xfrm>
              <a:off x="6341364" y="3002280"/>
              <a:ext cx="3195955" cy="1175385"/>
            </a:xfrm>
            <a:custGeom>
              <a:avLst/>
              <a:gdLst/>
              <a:ahLst/>
              <a:cxnLst/>
              <a:rect l="l" t="t" r="r" b="b"/>
              <a:pathLst>
                <a:path w="3195954" h="1175385">
                  <a:moveTo>
                    <a:pt x="3195828" y="1175003"/>
                  </a:moveTo>
                  <a:lnTo>
                    <a:pt x="0" y="1175003"/>
                  </a:lnTo>
                  <a:lnTo>
                    <a:pt x="0" y="0"/>
                  </a:lnTo>
                  <a:lnTo>
                    <a:pt x="3195828" y="0"/>
                  </a:lnTo>
                  <a:lnTo>
                    <a:pt x="3195828" y="117500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5FA18658-1914-2932-6DE7-9108E53A0EC0}"/>
                </a:ext>
              </a:extLst>
            </p:cNvPr>
            <p:cNvSpPr/>
            <p:nvPr/>
          </p:nvSpPr>
          <p:spPr>
            <a:xfrm>
              <a:off x="6423558" y="3040290"/>
              <a:ext cx="560070" cy="100965"/>
            </a:xfrm>
            <a:custGeom>
              <a:avLst/>
              <a:gdLst/>
              <a:ahLst/>
              <a:cxnLst/>
              <a:rect l="l" t="t" r="r" b="b"/>
              <a:pathLst>
                <a:path w="560070" h="100964">
                  <a:moveTo>
                    <a:pt x="74676" y="1524"/>
                  </a:moveTo>
                  <a:lnTo>
                    <a:pt x="56388" y="1524"/>
                  </a:lnTo>
                  <a:lnTo>
                    <a:pt x="48768" y="59524"/>
                  </a:lnTo>
                  <a:lnTo>
                    <a:pt x="47244" y="68668"/>
                  </a:lnTo>
                  <a:lnTo>
                    <a:pt x="45720" y="73240"/>
                  </a:lnTo>
                  <a:lnTo>
                    <a:pt x="45720" y="76288"/>
                  </a:lnTo>
                  <a:lnTo>
                    <a:pt x="44196" y="77812"/>
                  </a:lnTo>
                  <a:lnTo>
                    <a:pt x="42672" y="80860"/>
                  </a:lnTo>
                  <a:lnTo>
                    <a:pt x="41148" y="80860"/>
                  </a:lnTo>
                  <a:lnTo>
                    <a:pt x="35052" y="83908"/>
                  </a:lnTo>
                  <a:lnTo>
                    <a:pt x="27432" y="83908"/>
                  </a:lnTo>
                  <a:lnTo>
                    <a:pt x="21336" y="80860"/>
                  </a:lnTo>
                  <a:lnTo>
                    <a:pt x="19812" y="79336"/>
                  </a:lnTo>
                  <a:lnTo>
                    <a:pt x="18288" y="76288"/>
                  </a:lnTo>
                  <a:lnTo>
                    <a:pt x="18288" y="67144"/>
                  </a:lnTo>
                  <a:lnTo>
                    <a:pt x="19812" y="61048"/>
                  </a:lnTo>
                  <a:lnTo>
                    <a:pt x="27432" y="1524"/>
                  </a:lnTo>
                  <a:lnTo>
                    <a:pt x="9144" y="1524"/>
                  </a:lnTo>
                  <a:lnTo>
                    <a:pt x="1524" y="54952"/>
                  </a:lnTo>
                  <a:lnTo>
                    <a:pt x="1524" y="62572"/>
                  </a:lnTo>
                  <a:lnTo>
                    <a:pt x="0" y="68668"/>
                  </a:lnTo>
                  <a:lnTo>
                    <a:pt x="0" y="80860"/>
                  </a:lnTo>
                  <a:lnTo>
                    <a:pt x="3048" y="88582"/>
                  </a:lnTo>
                  <a:lnTo>
                    <a:pt x="9144" y="93154"/>
                  </a:lnTo>
                  <a:lnTo>
                    <a:pt x="13716" y="97726"/>
                  </a:lnTo>
                  <a:lnTo>
                    <a:pt x="21336" y="100774"/>
                  </a:lnTo>
                  <a:lnTo>
                    <a:pt x="38100" y="100774"/>
                  </a:lnTo>
                  <a:lnTo>
                    <a:pt x="65671" y="67868"/>
                  </a:lnTo>
                  <a:lnTo>
                    <a:pt x="67056" y="59524"/>
                  </a:lnTo>
                  <a:lnTo>
                    <a:pt x="74676" y="1524"/>
                  </a:lnTo>
                  <a:close/>
                </a:path>
                <a:path w="560070" h="100964">
                  <a:moveTo>
                    <a:pt x="150964" y="22948"/>
                  </a:moveTo>
                  <a:lnTo>
                    <a:pt x="149440" y="18376"/>
                  </a:lnTo>
                  <a:lnTo>
                    <a:pt x="146392" y="13716"/>
                  </a:lnTo>
                  <a:lnTo>
                    <a:pt x="144868" y="10668"/>
                  </a:lnTo>
                  <a:lnTo>
                    <a:pt x="140296" y="7620"/>
                  </a:lnTo>
                  <a:lnTo>
                    <a:pt x="132676" y="3810"/>
                  </a:lnTo>
                  <a:lnTo>
                    <a:pt x="132676" y="24472"/>
                  </a:lnTo>
                  <a:lnTo>
                    <a:pt x="132676" y="32092"/>
                  </a:lnTo>
                  <a:lnTo>
                    <a:pt x="131152" y="35140"/>
                  </a:lnTo>
                  <a:lnTo>
                    <a:pt x="128104" y="38188"/>
                  </a:lnTo>
                  <a:lnTo>
                    <a:pt x="125056" y="39712"/>
                  </a:lnTo>
                  <a:lnTo>
                    <a:pt x="109816" y="39712"/>
                  </a:lnTo>
                  <a:lnTo>
                    <a:pt x="112864" y="18376"/>
                  </a:lnTo>
                  <a:lnTo>
                    <a:pt x="123532" y="18376"/>
                  </a:lnTo>
                  <a:lnTo>
                    <a:pt x="126580" y="19900"/>
                  </a:lnTo>
                  <a:lnTo>
                    <a:pt x="128104" y="19900"/>
                  </a:lnTo>
                  <a:lnTo>
                    <a:pt x="132676" y="24472"/>
                  </a:lnTo>
                  <a:lnTo>
                    <a:pt x="132676" y="3810"/>
                  </a:lnTo>
                  <a:lnTo>
                    <a:pt x="131152" y="3048"/>
                  </a:lnTo>
                  <a:lnTo>
                    <a:pt x="123532" y="1524"/>
                  </a:lnTo>
                  <a:lnTo>
                    <a:pt x="96100" y="1524"/>
                  </a:lnTo>
                  <a:lnTo>
                    <a:pt x="83908" y="97726"/>
                  </a:lnTo>
                  <a:lnTo>
                    <a:pt x="102196" y="97726"/>
                  </a:lnTo>
                  <a:lnTo>
                    <a:pt x="106768" y="56476"/>
                  </a:lnTo>
                  <a:lnTo>
                    <a:pt x="108292" y="56476"/>
                  </a:lnTo>
                  <a:lnTo>
                    <a:pt x="129628" y="97726"/>
                  </a:lnTo>
                  <a:lnTo>
                    <a:pt x="147916" y="97726"/>
                  </a:lnTo>
                  <a:lnTo>
                    <a:pt x="127342" y="56476"/>
                  </a:lnTo>
                  <a:lnTo>
                    <a:pt x="126580" y="54952"/>
                  </a:lnTo>
                  <a:lnTo>
                    <a:pt x="134200" y="53428"/>
                  </a:lnTo>
                  <a:lnTo>
                    <a:pt x="140296" y="50380"/>
                  </a:lnTo>
                  <a:lnTo>
                    <a:pt x="144868" y="45808"/>
                  </a:lnTo>
                  <a:lnTo>
                    <a:pt x="149440" y="39712"/>
                  </a:lnTo>
                  <a:lnTo>
                    <a:pt x="150964" y="35140"/>
                  </a:lnTo>
                  <a:lnTo>
                    <a:pt x="150964" y="22948"/>
                  </a:lnTo>
                  <a:close/>
                </a:path>
                <a:path w="560070" h="100964">
                  <a:moveTo>
                    <a:pt x="259270" y="48856"/>
                  </a:moveTo>
                  <a:lnTo>
                    <a:pt x="210400" y="48856"/>
                  </a:lnTo>
                  <a:lnTo>
                    <a:pt x="207352" y="65620"/>
                  </a:lnTo>
                  <a:lnTo>
                    <a:pt x="237934" y="65620"/>
                  </a:lnTo>
                  <a:lnTo>
                    <a:pt x="234886" y="71716"/>
                  </a:lnTo>
                  <a:lnTo>
                    <a:pt x="230314" y="76288"/>
                  </a:lnTo>
                  <a:lnTo>
                    <a:pt x="221170" y="82384"/>
                  </a:lnTo>
                  <a:lnTo>
                    <a:pt x="215074" y="83908"/>
                  </a:lnTo>
                  <a:lnTo>
                    <a:pt x="199732" y="83908"/>
                  </a:lnTo>
                  <a:lnTo>
                    <a:pt x="193636" y="80860"/>
                  </a:lnTo>
                  <a:lnTo>
                    <a:pt x="181444" y="68668"/>
                  </a:lnTo>
                  <a:lnTo>
                    <a:pt x="179920" y="62572"/>
                  </a:lnTo>
                  <a:lnTo>
                    <a:pt x="179920" y="44284"/>
                  </a:lnTo>
                  <a:lnTo>
                    <a:pt x="215074" y="16852"/>
                  </a:lnTo>
                  <a:lnTo>
                    <a:pt x="224218" y="16852"/>
                  </a:lnTo>
                  <a:lnTo>
                    <a:pt x="228790" y="19900"/>
                  </a:lnTo>
                  <a:lnTo>
                    <a:pt x="231838" y="21424"/>
                  </a:lnTo>
                  <a:lnTo>
                    <a:pt x="236410" y="24472"/>
                  </a:lnTo>
                  <a:lnTo>
                    <a:pt x="240982" y="29044"/>
                  </a:lnTo>
                  <a:lnTo>
                    <a:pt x="256222" y="19900"/>
                  </a:lnTo>
                  <a:lnTo>
                    <a:pt x="251650" y="15240"/>
                  </a:lnTo>
                  <a:lnTo>
                    <a:pt x="248602" y="10668"/>
                  </a:lnTo>
                  <a:lnTo>
                    <a:pt x="244030" y="9144"/>
                  </a:lnTo>
                  <a:lnTo>
                    <a:pt x="234886" y="3048"/>
                  </a:lnTo>
                  <a:lnTo>
                    <a:pt x="225742" y="0"/>
                  </a:lnTo>
                  <a:lnTo>
                    <a:pt x="215074" y="0"/>
                  </a:lnTo>
                  <a:lnTo>
                    <a:pt x="176872" y="15240"/>
                  </a:lnTo>
                  <a:lnTo>
                    <a:pt x="161632" y="53428"/>
                  </a:lnTo>
                  <a:lnTo>
                    <a:pt x="162229" y="62268"/>
                  </a:lnTo>
                  <a:lnTo>
                    <a:pt x="188302" y="96380"/>
                  </a:lnTo>
                  <a:lnTo>
                    <a:pt x="208876" y="100774"/>
                  </a:lnTo>
                  <a:lnTo>
                    <a:pt x="218909" y="99910"/>
                  </a:lnTo>
                  <a:lnTo>
                    <a:pt x="254508" y="70205"/>
                  </a:lnTo>
                  <a:lnTo>
                    <a:pt x="257530" y="59956"/>
                  </a:lnTo>
                  <a:lnTo>
                    <a:pt x="259270" y="48856"/>
                  </a:lnTo>
                  <a:close/>
                </a:path>
                <a:path w="560070" h="100964">
                  <a:moveTo>
                    <a:pt x="335470" y="1524"/>
                  </a:moveTo>
                  <a:lnTo>
                    <a:pt x="283654" y="1524"/>
                  </a:lnTo>
                  <a:lnTo>
                    <a:pt x="271462" y="97726"/>
                  </a:lnTo>
                  <a:lnTo>
                    <a:pt x="323278" y="97726"/>
                  </a:lnTo>
                  <a:lnTo>
                    <a:pt x="324802" y="80860"/>
                  </a:lnTo>
                  <a:lnTo>
                    <a:pt x="291274" y="80860"/>
                  </a:lnTo>
                  <a:lnTo>
                    <a:pt x="294322" y="56476"/>
                  </a:lnTo>
                  <a:lnTo>
                    <a:pt x="329374" y="56476"/>
                  </a:lnTo>
                  <a:lnTo>
                    <a:pt x="330898" y="39712"/>
                  </a:lnTo>
                  <a:lnTo>
                    <a:pt x="297370" y="39712"/>
                  </a:lnTo>
                  <a:lnTo>
                    <a:pt x="298894" y="19900"/>
                  </a:lnTo>
                  <a:lnTo>
                    <a:pt x="333946" y="19900"/>
                  </a:lnTo>
                  <a:lnTo>
                    <a:pt x="335470" y="1524"/>
                  </a:lnTo>
                  <a:close/>
                </a:path>
                <a:path w="560070" h="100964">
                  <a:moveTo>
                    <a:pt x="431571" y="1524"/>
                  </a:moveTo>
                  <a:lnTo>
                    <a:pt x="413283" y="1524"/>
                  </a:lnTo>
                  <a:lnTo>
                    <a:pt x="405663" y="67144"/>
                  </a:lnTo>
                  <a:lnTo>
                    <a:pt x="370611" y="1524"/>
                  </a:lnTo>
                  <a:lnTo>
                    <a:pt x="353847" y="1524"/>
                  </a:lnTo>
                  <a:lnTo>
                    <a:pt x="341566" y="97726"/>
                  </a:lnTo>
                  <a:lnTo>
                    <a:pt x="358419" y="97726"/>
                  </a:lnTo>
                  <a:lnTo>
                    <a:pt x="367563" y="32092"/>
                  </a:lnTo>
                  <a:lnTo>
                    <a:pt x="402615" y="97726"/>
                  </a:lnTo>
                  <a:lnTo>
                    <a:pt x="417855" y="97726"/>
                  </a:lnTo>
                  <a:lnTo>
                    <a:pt x="431571" y="1524"/>
                  </a:lnTo>
                  <a:close/>
                </a:path>
                <a:path w="560070" h="100964">
                  <a:moveTo>
                    <a:pt x="500253" y="1524"/>
                  </a:moveTo>
                  <a:lnTo>
                    <a:pt x="440715" y="1524"/>
                  </a:lnTo>
                  <a:lnTo>
                    <a:pt x="439191" y="19900"/>
                  </a:lnTo>
                  <a:lnTo>
                    <a:pt x="459003" y="19900"/>
                  </a:lnTo>
                  <a:lnTo>
                    <a:pt x="448335" y="97726"/>
                  </a:lnTo>
                  <a:lnTo>
                    <a:pt x="466623" y="97726"/>
                  </a:lnTo>
                  <a:lnTo>
                    <a:pt x="477393" y="19900"/>
                  </a:lnTo>
                  <a:lnTo>
                    <a:pt x="497205" y="19900"/>
                  </a:lnTo>
                  <a:lnTo>
                    <a:pt x="500253" y="1524"/>
                  </a:lnTo>
                  <a:close/>
                </a:path>
                <a:path w="560070" h="100964">
                  <a:moveTo>
                    <a:pt x="559689" y="1524"/>
                  </a:moveTo>
                  <a:lnTo>
                    <a:pt x="507873" y="1524"/>
                  </a:lnTo>
                  <a:lnTo>
                    <a:pt x="495681" y="97726"/>
                  </a:lnTo>
                  <a:lnTo>
                    <a:pt x="547497" y="97726"/>
                  </a:lnTo>
                  <a:lnTo>
                    <a:pt x="550545" y="80860"/>
                  </a:lnTo>
                  <a:lnTo>
                    <a:pt x="515493" y="80860"/>
                  </a:lnTo>
                  <a:lnTo>
                    <a:pt x="518541" y="56476"/>
                  </a:lnTo>
                  <a:lnTo>
                    <a:pt x="553593" y="56476"/>
                  </a:lnTo>
                  <a:lnTo>
                    <a:pt x="555117" y="39712"/>
                  </a:lnTo>
                  <a:lnTo>
                    <a:pt x="521589" y="39712"/>
                  </a:lnTo>
                  <a:lnTo>
                    <a:pt x="524637" y="19900"/>
                  </a:lnTo>
                  <a:lnTo>
                    <a:pt x="558165" y="19900"/>
                  </a:lnTo>
                  <a:lnTo>
                    <a:pt x="559689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F50F39DE-508F-F267-F71C-D3B2CDF513A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25925" y="3041808"/>
              <a:ext cx="64103" cy="96202"/>
            </a:xfrm>
            <a:prstGeom prst="rect">
              <a:avLst/>
            </a:prstGeom>
          </p:spPr>
        </p:pic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393D3CCE-EA4D-C902-02DF-57D1C4C2328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34130" y="3015900"/>
              <a:ext cx="300608" cy="125158"/>
            </a:xfrm>
            <a:prstGeom prst="rect">
              <a:avLst/>
            </a:prstGeom>
          </p:spPr>
        </p:pic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7CF65AF0-39DA-51AE-A570-BCB6DB011FBC}"/>
                </a:ext>
              </a:extLst>
            </p:cNvPr>
            <p:cNvSpPr/>
            <p:nvPr/>
          </p:nvSpPr>
          <p:spPr>
            <a:xfrm>
              <a:off x="6423558" y="3040290"/>
              <a:ext cx="1853564" cy="709930"/>
            </a:xfrm>
            <a:custGeom>
              <a:avLst/>
              <a:gdLst/>
              <a:ahLst/>
              <a:cxnLst/>
              <a:rect l="l" t="t" r="r" b="b"/>
              <a:pathLst>
                <a:path w="1853565" h="709929">
                  <a:moveTo>
                    <a:pt x="32004" y="688276"/>
                  </a:moveTo>
                  <a:lnTo>
                    <a:pt x="30480" y="685228"/>
                  </a:lnTo>
                  <a:lnTo>
                    <a:pt x="27432" y="682180"/>
                  </a:lnTo>
                  <a:lnTo>
                    <a:pt x="24384" y="677608"/>
                  </a:lnTo>
                  <a:lnTo>
                    <a:pt x="21336" y="676084"/>
                  </a:lnTo>
                  <a:lnTo>
                    <a:pt x="12192" y="676084"/>
                  </a:lnTo>
                  <a:lnTo>
                    <a:pt x="7620" y="677608"/>
                  </a:lnTo>
                  <a:lnTo>
                    <a:pt x="4572" y="682180"/>
                  </a:lnTo>
                  <a:lnTo>
                    <a:pt x="1524" y="685228"/>
                  </a:lnTo>
                  <a:lnTo>
                    <a:pt x="0" y="688276"/>
                  </a:lnTo>
                  <a:lnTo>
                    <a:pt x="0" y="692848"/>
                  </a:lnTo>
                  <a:lnTo>
                    <a:pt x="0" y="697420"/>
                  </a:lnTo>
                  <a:lnTo>
                    <a:pt x="1524" y="701992"/>
                  </a:lnTo>
                  <a:lnTo>
                    <a:pt x="7620" y="708088"/>
                  </a:lnTo>
                  <a:lnTo>
                    <a:pt x="12192" y="709612"/>
                  </a:lnTo>
                  <a:lnTo>
                    <a:pt x="21336" y="709612"/>
                  </a:lnTo>
                  <a:lnTo>
                    <a:pt x="24384" y="708088"/>
                  </a:lnTo>
                  <a:lnTo>
                    <a:pt x="30480" y="701992"/>
                  </a:lnTo>
                  <a:lnTo>
                    <a:pt x="32004" y="697420"/>
                  </a:lnTo>
                  <a:lnTo>
                    <a:pt x="32004" y="688276"/>
                  </a:lnTo>
                  <a:close/>
                </a:path>
                <a:path w="1853565" h="709929">
                  <a:moveTo>
                    <a:pt x="32004" y="367855"/>
                  </a:moveTo>
                  <a:lnTo>
                    <a:pt x="30480" y="363181"/>
                  </a:lnTo>
                  <a:lnTo>
                    <a:pt x="24384" y="357085"/>
                  </a:lnTo>
                  <a:lnTo>
                    <a:pt x="21336" y="355561"/>
                  </a:lnTo>
                  <a:lnTo>
                    <a:pt x="12192" y="355561"/>
                  </a:lnTo>
                  <a:lnTo>
                    <a:pt x="7620" y="357085"/>
                  </a:lnTo>
                  <a:lnTo>
                    <a:pt x="1524" y="363181"/>
                  </a:lnTo>
                  <a:lnTo>
                    <a:pt x="0" y="367855"/>
                  </a:lnTo>
                  <a:lnTo>
                    <a:pt x="0" y="372427"/>
                  </a:lnTo>
                  <a:lnTo>
                    <a:pt x="0" y="376999"/>
                  </a:lnTo>
                  <a:lnTo>
                    <a:pt x="1524" y="380047"/>
                  </a:lnTo>
                  <a:lnTo>
                    <a:pt x="4572" y="383095"/>
                  </a:lnTo>
                  <a:lnTo>
                    <a:pt x="7620" y="387667"/>
                  </a:lnTo>
                  <a:lnTo>
                    <a:pt x="12192" y="389191"/>
                  </a:lnTo>
                  <a:lnTo>
                    <a:pt x="21336" y="389191"/>
                  </a:lnTo>
                  <a:lnTo>
                    <a:pt x="24384" y="387667"/>
                  </a:lnTo>
                  <a:lnTo>
                    <a:pt x="27432" y="383095"/>
                  </a:lnTo>
                  <a:lnTo>
                    <a:pt x="30480" y="380047"/>
                  </a:lnTo>
                  <a:lnTo>
                    <a:pt x="32004" y="376999"/>
                  </a:lnTo>
                  <a:lnTo>
                    <a:pt x="32004" y="367855"/>
                  </a:lnTo>
                  <a:close/>
                </a:path>
                <a:path w="1853565" h="709929">
                  <a:moveTo>
                    <a:pt x="1087374" y="1524"/>
                  </a:moveTo>
                  <a:lnTo>
                    <a:pt x="1070610" y="1524"/>
                  </a:lnTo>
                  <a:lnTo>
                    <a:pt x="1056894" y="97726"/>
                  </a:lnTo>
                  <a:lnTo>
                    <a:pt x="1073658" y="97726"/>
                  </a:lnTo>
                  <a:lnTo>
                    <a:pt x="1087374" y="1524"/>
                  </a:lnTo>
                  <a:close/>
                </a:path>
                <a:path w="1853565" h="709929">
                  <a:moveTo>
                    <a:pt x="1197190" y="97726"/>
                  </a:moveTo>
                  <a:lnTo>
                    <a:pt x="1195666" y="1524"/>
                  </a:lnTo>
                  <a:lnTo>
                    <a:pt x="1180426" y="1524"/>
                  </a:lnTo>
                  <a:lnTo>
                    <a:pt x="1148422" y="68668"/>
                  </a:lnTo>
                  <a:lnTo>
                    <a:pt x="1131570" y="1524"/>
                  </a:lnTo>
                  <a:lnTo>
                    <a:pt x="1114806" y="1524"/>
                  </a:lnTo>
                  <a:lnTo>
                    <a:pt x="1090422" y="97726"/>
                  </a:lnTo>
                  <a:lnTo>
                    <a:pt x="1107186" y="97726"/>
                  </a:lnTo>
                  <a:lnTo>
                    <a:pt x="1123950" y="38188"/>
                  </a:lnTo>
                  <a:lnTo>
                    <a:pt x="1137754" y="97726"/>
                  </a:lnTo>
                  <a:lnTo>
                    <a:pt x="1151470" y="97726"/>
                  </a:lnTo>
                  <a:lnTo>
                    <a:pt x="1180426" y="41236"/>
                  </a:lnTo>
                  <a:lnTo>
                    <a:pt x="1180426" y="97726"/>
                  </a:lnTo>
                  <a:lnTo>
                    <a:pt x="1197190" y="97726"/>
                  </a:lnTo>
                  <a:close/>
                </a:path>
                <a:path w="1853565" h="709929">
                  <a:moveTo>
                    <a:pt x="1282636" y="22948"/>
                  </a:moveTo>
                  <a:lnTo>
                    <a:pt x="1281112" y="18376"/>
                  </a:lnTo>
                  <a:lnTo>
                    <a:pt x="1279588" y="13716"/>
                  </a:lnTo>
                  <a:lnTo>
                    <a:pt x="1276540" y="10668"/>
                  </a:lnTo>
                  <a:lnTo>
                    <a:pt x="1267396" y="4572"/>
                  </a:lnTo>
                  <a:lnTo>
                    <a:pt x="1264259" y="3556"/>
                  </a:lnTo>
                  <a:lnTo>
                    <a:pt x="1264259" y="24472"/>
                  </a:lnTo>
                  <a:lnTo>
                    <a:pt x="1264259" y="32092"/>
                  </a:lnTo>
                  <a:lnTo>
                    <a:pt x="1262735" y="35140"/>
                  </a:lnTo>
                  <a:lnTo>
                    <a:pt x="1258163" y="39712"/>
                  </a:lnTo>
                  <a:lnTo>
                    <a:pt x="1250543" y="41236"/>
                  </a:lnTo>
                  <a:lnTo>
                    <a:pt x="1241399" y="41236"/>
                  </a:lnTo>
                  <a:lnTo>
                    <a:pt x="1244447" y="18376"/>
                  </a:lnTo>
                  <a:lnTo>
                    <a:pt x="1250543" y="18376"/>
                  </a:lnTo>
                  <a:lnTo>
                    <a:pt x="1255115" y="19900"/>
                  </a:lnTo>
                  <a:lnTo>
                    <a:pt x="1259687" y="19900"/>
                  </a:lnTo>
                  <a:lnTo>
                    <a:pt x="1264259" y="24472"/>
                  </a:lnTo>
                  <a:lnTo>
                    <a:pt x="1264259" y="3556"/>
                  </a:lnTo>
                  <a:lnTo>
                    <a:pt x="1262735" y="3048"/>
                  </a:lnTo>
                  <a:lnTo>
                    <a:pt x="1255115" y="1524"/>
                  </a:lnTo>
                  <a:lnTo>
                    <a:pt x="1227683" y="1524"/>
                  </a:lnTo>
                  <a:lnTo>
                    <a:pt x="1215491" y="97726"/>
                  </a:lnTo>
                  <a:lnTo>
                    <a:pt x="1233779" y="97726"/>
                  </a:lnTo>
                  <a:lnTo>
                    <a:pt x="1238351" y="58000"/>
                  </a:lnTo>
                  <a:lnTo>
                    <a:pt x="1247559" y="57721"/>
                  </a:lnTo>
                  <a:lnTo>
                    <a:pt x="1254925" y="56857"/>
                  </a:lnTo>
                  <a:lnTo>
                    <a:pt x="1260894" y="55435"/>
                  </a:lnTo>
                  <a:lnTo>
                    <a:pt x="1265872" y="53428"/>
                  </a:lnTo>
                  <a:lnTo>
                    <a:pt x="1270444" y="51904"/>
                  </a:lnTo>
                  <a:lnTo>
                    <a:pt x="1275016" y="48856"/>
                  </a:lnTo>
                  <a:lnTo>
                    <a:pt x="1280096" y="41236"/>
                  </a:lnTo>
                  <a:lnTo>
                    <a:pt x="1281112" y="39712"/>
                  </a:lnTo>
                  <a:lnTo>
                    <a:pt x="1282636" y="33616"/>
                  </a:lnTo>
                  <a:lnTo>
                    <a:pt x="1282636" y="22948"/>
                  </a:lnTo>
                  <a:close/>
                </a:path>
                <a:path w="1853565" h="709929">
                  <a:moveTo>
                    <a:pt x="1392364" y="44284"/>
                  </a:moveTo>
                  <a:lnTo>
                    <a:pt x="1374076" y="7848"/>
                  </a:lnTo>
                  <a:lnTo>
                    <a:pt x="1374076" y="36664"/>
                  </a:lnTo>
                  <a:lnTo>
                    <a:pt x="1374076" y="45808"/>
                  </a:lnTo>
                  <a:lnTo>
                    <a:pt x="1351597" y="80860"/>
                  </a:lnTo>
                  <a:lnTo>
                    <a:pt x="1337500" y="83908"/>
                  </a:lnTo>
                  <a:lnTo>
                    <a:pt x="1328356" y="83908"/>
                  </a:lnTo>
                  <a:lnTo>
                    <a:pt x="1320736" y="80860"/>
                  </a:lnTo>
                  <a:lnTo>
                    <a:pt x="1316177" y="74777"/>
                  </a:lnTo>
                  <a:lnTo>
                    <a:pt x="1311592" y="70192"/>
                  </a:lnTo>
                  <a:lnTo>
                    <a:pt x="1308544" y="62572"/>
                  </a:lnTo>
                  <a:lnTo>
                    <a:pt x="1308544" y="48856"/>
                  </a:lnTo>
                  <a:lnTo>
                    <a:pt x="1310068" y="42760"/>
                  </a:lnTo>
                  <a:lnTo>
                    <a:pt x="1314640" y="36664"/>
                  </a:lnTo>
                  <a:lnTo>
                    <a:pt x="1317688" y="30568"/>
                  </a:lnTo>
                  <a:lnTo>
                    <a:pt x="1322260" y="24472"/>
                  </a:lnTo>
                  <a:lnTo>
                    <a:pt x="1328356" y="21424"/>
                  </a:lnTo>
                  <a:lnTo>
                    <a:pt x="1332928" y="18376"/>
                  </a:lnTo>
                  <a:lnTo>
                    <a:pt x="1340548" y="16852"/>
                  </a:lnTo>
                  <a:lnTo>
                    <a:pt x="1354264" y="16852"/>
                  </a:lnTo>
                  <a:lnTo>
                    <a:pt x="1361884" y="19900"/>
                  </a:lnTo>
                  <a:lnTo>
                    <a:pt x="1372552" y="30568"/>
                  </a:lnTo>
                  <a:lnTo>
                    <a:pt x="1374076" y="36664"/>
                  </a:lnTo>
                  <a:lnTo>
                    <a:pt x="1374076" y="7848"/>
                  </a:lnTo>
                  <a:lnTo>
                    <a:pt x="1373009" y="7073"/>
                  </a:lnTo>
                  <a:lnTo>
                    <a:pt x="1365123" y="3238"/>
                  </a:lnTo>
                  <a:lnTo>
                    <a:pt x="1356385" y="838"/>
                  </a:lnTo>
                  <a:lnTo>
                    <a:pt x="1346644" y="0"/>
                  </a:lnTo>
                  <a:lnTo>
                    <a:pt x="1334643" y="1143"/>
                  </a:lnTo>
                  <a:lnTo>
                    <a:pt x="1299502" y="26695"/>
                  </a:lnTo>
                  <a:lnTo>
                    <a:pt x="1291780" y="56476"/>
                  </a:lnTo>
                  <a:lnTo>
                    <a:pt x="1292402" y="66205"/>
                  </a:lnTo>
                  <a:lnTo>
                    <a:pt x="1317688" y="97536"/>
                  </a:lnTo>
                  <a:lnTo>
                    <a:pt x="1335976" y="100774"/>
                  </a:lnTo>
                  <a:lnTo>
                    <a:pt x="1343710" y="100228"/>
                  </a:lnTo>
                  <a:lnTo>
                    <a:pt x="1377391" y="83908"/>
                  </a:lnTo>
                  <a:lnTo>
                    <a:pt x="1381010" y="79578"/>
                  </a:lnTo>
                  <a:lnTo>
                    <a:pt x="1384744" y="73240"/>
                  </a:lnTo>
                  <a:lnTo>
                    <a:pt x="1388503" y="66370"/>
                  </a:lnTo>
                  <a:lnTo>
                    <a:pt x="1390840" y="59334"/>
                  </a:lnTo>
                  <a:lnTo>
                    <a:pt x="1392034" y="52031"/>
                  </a:lnTo>
                  <a:lnTo>
                    <a:pt x="1392364" y="44284"/>
                  </a:lnTo>
                  <a:close/>
                </a:path>
                <a:path w="1853565" h="709929">
                  <a:moveTo>
                    <a:pt x="1470190" y="18376"/>
                  </a:moveTo>
                  <a:lnTo>
                    <a:pt x="1467142" y="13716"/>
                  </a:lnTo>
                  <a:lnTo>
                    <a:pt x="1464094" y="10668"/>
                  </a:lnTo>
                  <a:lnTo>
                    <a:pt x="1454950" y="4572"/>
                  </a:lnTo>
                  <a:lnTo>
                    <a:pt x="1453426" y="4064"/>
                  </a:lnTo>
                  <a:lnTo>
                    <a:pt x="1453426" y="25996"/>
                  </a:lnTo>
                  <a:lnTo>
                    <a:pt x="1453426" y="32092"/>
                  </a:lnTo>
                  <a:lnTo>
                    <a:pt x="1451902" y="35140"/>
                  </a:lnTo>
                  <a:lnTo>
                    <a:pt x="1448854" y="38188"/>
                  </a:lnTo>
                  <a:lnTo>
                    <a:pt x="1445806" y="39712"/>
                  </a:lnTo>
                  <a:lnTo>
                    <a:pt x="1429042" y="39712"/>
                  </a:lnTo>
                  <a:lnTo>
                    <a:pt x="1432090" y="18376"/>
                  </a:lnTo>
                  <a:lnTo>
                    <a:pt x="1444282" y="18376"/>
                  </a:lnTo>
                  <a:lnTo>
                    <a:pt x="1445806" y="19900"/>
                  </a:lnTo>
                  <a:lnTo>
                    <a:pt x="1448854" y="19900"/>
                  </a:lnTo>
                  <a:lnTo>
                    <a:pt x="1450378" y="21424"/>
                  </a:lnTo>
                  <a:lnTo>
                    <a:pt x="1450378" y="22948"/>
                  </a:lnTo>
                  <a:lnTo>
                    <a:pt x="1453426" y="25996"/>
                  </a:lnTo>
                  <a:lnTo>
                    <a:pt x="1453426" y="4064"/>
                  </a:lnTo>
                  <a:lnTo>
                    <a:pt x="1450378" y="3048"/>
                  </a:lnTo>
                  <a:lnTo>
                    <a:pt x="1442758" y="1524"/>
                  </a:lnTo>
                  <a:lnTo>
                    <a:pt x="1416850" y="1524"/>
                  </a:lnTo>
                  <a:lnTo>
                    <a:pt x="1403134" y="97726"/>
                  </a:lnTo>
                  <a:lnTo>
                    <a:pt x="1421422" y="97726"/>
                  </a:lnTo>
                  <a:lnTo>
                    <a:pt x="1427518" y="56476"/>
                  </a:lnTo>
                  <a:lnTo>
                    <a:pt x="1429042" y="56476"/>
                  </a:lnTo>
                  <a:lnTo>
                    <a:pt x="1448854" y="97726"/>
                  </a:lnTo>
                  <a:lnTo>
                    <a:pt x="1467142" y="97726"/>
                  </a:lnTo>
                  <a:lnTo>
                    <a:pt x="1448028" y="56476"/>
                  </a:lnTo>
                  <a:lnTo>
                    <a:pt x="1447330" y="54952"/>
                  </a:lnTo>
                  <a:lnTo>
                    <a:pt x="1454950" y="53428"/>
                  </a:lnTo>
                  <a:lnTo>
                    <a:pt x="1461046" y="50380"/>
                  </a:lnTo>
                  <a:lnTo>
                    <a:pt x="1464094" y="45808"/>
                  </a:lnTo>
                  <a:lnTo>
                    <a:pt x="1468666" y="39712"/>
                  </a:lnTo>
                  <a:lnTo>
                    <a:pt x="1470190" y="35140"/>
                  </a:lnTo>
                  <a:lnTo>
                    <a:pt x="1470190" y="18376"/>
                  </a:lnTo>
                  <a:close/>
                </a:path>
                <a:path w="1853565" h="709929">
                  <a:moveTo>
                    <a:pt x="1538859" y="1524"/>
                  </a:moveTo>
                  <a:lnTo>
                    <a:pt x="1480845" y="1524"/>
                  </a:lnTo>
                  <a:lnTo>
                    <a:pt x="1477797" y="19900"/>
                  </a:lnTo>
                  <a:lnTo>
                    <a:pt x="1499133" y="19900"/>
                  </a:lnTo>
                  <a:lnTo>
                    <a:pt x="1488465" y="97726"/>
                  </a:lnTo>
                  <a:lnTo>
                    <a:pt x="1506753" y="97726"/>
                  </a:lnTo>
                  <a:lnTo>
                    <a:pt x="1515897" y="19900"/>
                  </a:lnTo>
                  <a:lnTo>
                    <a:pt x="1537335" y="19900"/>
                  </a:lnTo>
                  <a:lnTo>
                    <a:pt x="1538859" y="1524"/>
                  </a:lnTo>
                  <a:close/>
                </a:path>
                <a:path w="1853565" h="709929">
                  <a:moveTo>
                    <a:pt x="1621155" y="97726"/>
                  </a:moveTo>
                  <a:lnTo>
                    <a:pt x="1616113" y="77812"/>
                  </a:lnTo>
                  <a:lnTo>
                    <a:pt x="1611858" y="61048"/>
                  </a:lnTo>
                  <a:lnTo>
                    <a:pt x="1603743" y="29044"/>
                  </a:lnTo>
                  <a:lnTo>
                    <a:pt x="1596771" y="1524"/>
                  </a:lnTo>
                  <a:lnTo>
                    <a:pt x="1593723" y="1524"/>
                  </a:lnTo>
                  <a:lnTo>
                    <a:pt x="1593723" y="61048"/>
                  </a:lnTo>
                  <a:lnTo>
                    <a:pt x="1569339" y="61048"/>
                  </a:lnTo>
                  <a:lnTo>
                    <a:pt x="1586103" y="29044"/>
                  </a:lnTo>
                  <a:lnTo>
                    <a:pt x="1593723" y="61048"/>
                  </a:lnTo>
                  <a:lnTo>
                    <a:pt x="1593723" y="1524"/>
                  </a:lnTo>
                  <a:lnTo>
                    <a:pt x="1581531" y="1524"/>
                  </a:lnTo>
                  <a:lnTo>
                    <a:pt x="1529715" y="97726"/>
                  </a:lnTo>
                  <a:lnTo>
                    <a:pt x="1549527" y="97726"/>
                  </a:lnTo>
                  <a:lnTo>
                    <a:pt x="1560195" y="77812"/>
                  </a:lnTo>
                  <a:lnTo>
                    <a:pt x="1598295" y="77812"/>
                  </a:lnTo>
                  <a:lnTo>
                    <a:pt x="1602867" y="97726"/>
                  </a:lnTo>
                  <a:lnTo>
                    <a:pt x="1621155" y="97726"/>
                  </a:lnTo>
                  <a:close/>
                </a:path>
                <a:path w="1853565" h="709929">
                  <a:moveTo>
                    <a:pt x="1724787" y="1524"/>
                  </a:moveTo>
                  <a:lnTo>
                    <a:pt x="1706499" y="1524"/>
                  </a:lnTo>
                  <a:lnTo>
                    <a:pt x="1698879" y="67144"/>
                  </a:lnTo>
                  <a:lnTo>
                    <a:pt x="1663827" y="1524"/>
                  </a:lnTo>
                  <a:lnTo>
                    <a:pt x="1647063" y="1524"/>
                  </a:lnTo>
                  <a:lnTo>
                    <a:pt x="1634769" y="97726"/>
                  </a:lnTo>
                  <a:lnTo>
                    <a:pt x="1651635" y="97726"/>
                  </a:lnTo>
                  <a:lnTo>
                    <a:pt x="1660779" y="32092"/>
                  </a:lnTo>
                  <a:lnTo>
                    <a:pt x="1695831" y="97726"/>
                  </a:lnTo>
                  <a:lnTo>
                    <a:pt x="1711071" y="97726"/>
                  </a:lnTo>
                  <a:lnTo>
                    <a:pt x="1724787" y="1524"/>
                  </a:lnTo>
                  <a:close/>
                </a:path>
                <a:path w="1853565" h="709929">
                  <a:moveTo>
                    <a:pt x="1793557" y="1524"/>
                  </a:moveTo>
                  <a:lnTo>
                    <a:pt x="1734032" y="1524"/>
                  </a:lnTo>
                  <a:lnTo>
                    <a:pt x="1732508" y="19900"/>
                  </a:lnTo>
                  <a:lnTo>
                    <a:pt x="1752320" y="19900"/>
                  </a:lnTo>
                  <a:lnTo>
                    <a:pt x="1741652" y="97726"/>
                  </a:lnTo>
                  <a:lnTo>
                    <a:pt x="1759940" y="97726"/>
                  </a:lnTo>
                  <a:lnTo>
                    <a:pt x="1770697" y="19900"/>
                  </a:lnTo>
                  <a:lnTo>
                    <a:pt x="1790509" y="19900"/>
                  </a:lnTo>
                  <a:lnTo>
                    <a:pt x="1793557" y="1524"/>
                  </a:lnTo>
                  <a:close/>
                </a:path>
                <a:path w="1853565" h="709929">
                  <a:moveTo>
                    <a:pt x="1852993" y="1524"/>
                  </a:moveTo>
                  <a:lnTo>
                    <a:pt x="1801177" y="1524"/>
                  </a:lnTo>
                  <a:lnTo>
                    <a:pt x="1788985" y="97726"/>
                  </a:lnTo>
                  <a:lnTo>
                    <a:pt x="1840801" y="97726"/>
                  </a:lnTo>
                  <a:lnTo>
                    <a:pt x="1843849" y="80860"/>
                  </a:lnTo>
                  <a:lnTo>
                    <a:pt x="1808797" y="80860"/>
                  </a:lnTo>
                  <a:lnTo>
                    <a:pt x="1811845" y="56476"/>
                  </a:lnTo>
                  <a:lnTo>
                    <a:pt x="1846897" y="56476"/>
                  </a:lnTo>
                  <a:lnTo>
                    <a:pt x="1848421" y="39712"/>
                  </a:lnTo>
                  <a:lnTo>
                    <a:pt x="1814893" y="39712"/>
                  </a:lnTo>
                  <a:lnTo>
                    <a:pt x="1817941" y="19900"/>
                  </a:lnTo>
                  <a:lnTo>
                    <a:pt x="1851469" y="19900"/>
                  </a:lnTo>
                  <a:lnTo>
                    <a:pt x="1852993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>
              <a:extLst>
                <a:ext uri="{FF2B5EF4-FFF2-40B4-BE49-F238E27FC236}">
                  <a16:creationId xmlns:a16="http://schemas.microsoft.com/office/drawing/2014/main" id="{ADEEBA9C-445B-0F3B-AA9C-087E07C47CB1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68439" y="3357752"/>
              <a:ext cx="2705576" cy="769143"/>
            </a:xfrm>
            <a:prstGeom prst="rect">
              <a:avLst/>
            </a:prstGeom>
          </p:spPr>
        </p:pic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48F3E84D-9B96-A227-556B-4F0137CA0BC8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33364" y="2838159"/>
              <a:ext cx="247845" cy="397006"/>
            </a:xfrm>
            <a:prstGeom prst="rect">
              <a:avLst/>
            </a:prstGeom>
          </p:spPr>
        </p:pic>
      </p:grpSp>
      <p:grpSp>
        <p:nvGrpSpPr>
          <p:cNvPr id="63" name="object 63">
            <a:extLst>
              <a:ext uri="{FF2B5EF4-FFF2-40B4-BE49-F238E27FC236}">
                <a16:creationId xmlns:a16="http://schemas.microsoft.com/office/drawing/2014/main" id="{66CB6F59-6B7E-8B8F-A9DC-F3472F3F5346}"/>
              </a:ext>
            </a:extLst>
          </p:cNvPr>
          <p:cNvGrpSpPr/>
          <p:nvPr/>
        </p:nvGrpSpPr>
        <p:grpSpPr>
          <a:xfrm>
            <a:off x="2404154" y="3095524"/>
            <a:ext cx="3920507" cy="2029465"/>
            <a:chOff x="2578607" y="4437407"/>
            <a:chExt cx="3388995" cy="1539875"/>
          </a:xfrm>
        </p:grpSpPr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6AD0B736-D5B6-9110-FC37-F5D279574F7F}"/>
                </a:ext>
              </a:extLst>
            </p:cNvPr>
            <p:cNvSpPr/>
            <p:nvPr/>
          </p:nvSpPr>
          <p:spPr>
            <a:xfrm>
              <a:off x="2612123" y="4639056"/>
              <a:ext cx="3152140" cy="1338580"/>
            </a:xfrm>
            <a:custGeom>
              <a:avLst/>
              <a:gdLst/>
              <a:ahLst/>
              <a:cxnLst/>
              <a:rect l="l" t="t" r="r" b="b"/>
              <a:pathLst>
                <a:path w="3152140" h="1338579">
                  <a:moveTo>
                    <a:pt x="3151632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0" y="1306068"/>
                  </a:lnTo>
                  <a:lnTo>
                    <a:pt x="0" y="1338084"/>
                  </a:lnTo>
                  <a:lnTo>
                    <a:pt x="3151632" y="1338084"/>
                  </a:lnTo>
                  <a:lnTo>
                    <a:pt x="3151632" y="1306068"/>
                  </a:lnTo>
                  <a:lnTo>
                    <a:pt x="3151632" y="150876"/>
                  </a:lnTo>
                  <a:lnTo>
                    <a:pt x="3151632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855E9444-5699-6992-694D-1B93EC909532}"/>
                </a:ext>
              </a:extLst>
            </p:cNvPr>
            <p:cNvSpPr/>
            <p:nvPr/>
          </p:nvSpPr>
          <p:spPr>
            <a:xfrm>
              <a:off x="2578607" y="4607052"/>
              <a:ext cx="3152140" cy="1338580"/>
            </a:xfrm>
            <a:custGeom>
              <a:avLst/>
              <a:gdLst/>
              <a:ahLst/>
              <a:cxnLst/>
              <a:rect l="l" t="t" r="r" b="b"/>
              <a:pathLst>
                <a:path w="3152140" h="1338579">
                  <a:moveTo>
                    <a:pt x="3151631" y="1338071"/>
                  </a:moveTo>
                  <a:lnTo>
                    <a:pt x="0" y="1338071"/>
                  </a:lnTo>
                  <a:lnTo>
                    <a:pt x="0" y="0"/>
                  </a:lnTo>
                  <a:lnTo>
                    <a:pt x="3151631" y="0"/>
                  </a:lnTo>
                  <a:lnTo>
                    <a:pt x="3151631" y="133807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B74F237A-9842-6A21-574C-D540209FB195}"/>
                </a:ext>
              </a:extLst>
            </p:cNvPr>
            <p:cNvSpPr/>
            <p:nvPr/>
          </p:nvSpPr>
          <p:spPr>
            <a:xfrm>
              <a:off x="2659570" y="4840998"/>
              <a:ext cx="32384" cy="354330"/>
            </a:xfrm>
            <a:custGeom>
              <a:avLst/>
              <a:gdLst/>
              <a:ahLst/>
              <a:cxnLst/>
              <a:rect l="l" t="t" r="r" b="b"/>
              <a:pathLst>
                <a:path w="32385" h="354329">
                  <a:moveTo>
                    <a:pt x="32004" y="332790"/>
                  </a:moveTo>
                  <a:lnTo>
                    <a:pt x="30480" y="329742"/>
                  </a:lnTo>
                  <a:lnTo>
                    <a:pt x="27432" y="326694"/>
                  </a:lnTo>
                  <a:lnTo>
                    <a:pt x="24384" y="323557"/>
                  </a:lnTo>
                  <a:lnTo>
                    <a:pt x="19812" y="322033"/>
                  </a:lnTo>
                  <a:lnTo>
                    <a:pt x="10668" y="322033"/>
                  </a:lnTo>
                  <a:lnTo>
                    <a:pt x="7620" y="323557"/>
                  </a:lnTo>
                  <a:lnTo>
                    <a:pt x="4572" y="326694"/>
                  </a:lnTo>
                  <a:lnTo>
                    <a:pt x="1524" y="329742"/>
                  </a:lnTo>
                  <a:lnTo>
                    <a:pt x="0" y="332790"/>
                  </a:lnTo>
                  <a:lnTo>
                    <a:pt x="0" y="337362"/>
                  </a:lnTo>
                  <a:lnTo>
                    <a:pt x="0" y="341934"/>
                  </a:lnTo>
                  <a:lnTo>
                    <a:pt x="1524" y="346506"/>
                  </a:lnTo>
                  <a:lnTo>
                    <a:pt x="7620" y="352602"/>
                  </a:lnTo>
                  <a:lnTo>
                    <a:pt x="10668" y="354126"/>
                  </a:lnTo>
                  <a:lnTo>
                    <a:pt x="19812" y="354126"/>
                  </a:lnTo>
                  <a:lnTo>
                    <a:pt x="24384" y="352602"/>
                  </a:lnTo>
                  <a:lnTo>
                    <a:pt x="30480" y="346506"/>
                  </a:lnTo>
                  <a:lnTo>
                    <a:pt x="32004" y="341934"/>
                  </a:lnTo>
                  <a:lnTo>
                    <a:pt x="32004" y="332790"/>
                  </a:lnTo>
                  <a:close/>
                </a:path>
                <a:path w="32385" h="354329">
                  <a:moveTo>
                    <a:pt x="32004" y="172491"/>
                  </a:moveTo>
                  <a:lnTo>
                    <a:pt x="30480" y="169443"/>
                  </a:lnTo>
                  <a:lnTo>
                    <a:pt x="24384" y="163347"/>
                  </a:lnTo>
                  <a:lnTo>
                    <a:pt x="19812" y="161823"/>
                  </a:lnTo>
                  <a:lnTo>
                    <a:pt x="10668" y="161823"/>
                  </a:lnTo>
                  <a:lnTo>
                    <a:pt x="7620" y="163347"/>
                  </a:lnTo>
                  <a:lnTo>
                    <a:pt x="1524" y="169443"/>
                  </a:lnTo>
                  <a:lnTo>
                    <a:pt x="0" y="172491"/>
                  </a:lnTo>
                  <a:lnTo>
                    <a:pt x="0" y="177063"/>
                  </a:lnTo>
                  <a:lnTo>
                    <a:pt x="0" y="181635"/>
                  </a:lnTo>
                  <a:lnTo>
                    <a:pt x="1524" y="186207"/>
                  </a:lnTo>
                  <a:lnTo>
                    <a:pt x="7620" y="192303"/>
                  </a:lnTo>
                  <a:lnTo>
                    <a:pt x="10668" y="193827"/>
                  </a:lnTo>
                  <a:lnTo>
                    <a:pt x="19812" y="193827"/>
                  </a:lnTo>
                  <a:lnTo>
                    <a:pt x="24384" y="192303"/>
                  </a:lnTo>
                  <a:lnTo>
                    <a:pt x="30480" y="186207"/>
                  </a:lnTo>
                  <a:lnTo>
                    <a:pt x="32004" y="181635"/>
                  </a:lnTo>
                  <a:lnTo>
                    <a:pt x="32004" y="172491"/>
                  </a:lnTo>
                  <a:close/>
                </a:path>
                <a:path w="32385" h="354329">
                  <a:moveTo>
                    <a:pt x="32004" y="12280"/>
                  </a:moveTo>
                  <a:lnTo>
                    <a:pt x="30480" y="7620"/>
                  </a:lnTo>
                  <a:lnTo>
                    <a:pt x="24384" y="1524"/>
                  </a:lnTo>
                  <a:lnTo>
                    <a:pt x="19812" y="0"/>
                  </a:lnTo>
                  <a:lnTo>
                    <a:pt x="10668" y="0"/>
                  </a:lnTo>
                  <a:lnTo>
                    <a:pt x="7620" y="1524"/>
                  </a:lnTo>
                  <a:lnTo>
                    <a:pt x="1524" y="7620"/>
                  </a:lnTo>
                  <a:lnTo>
                    <a:pt x="0" y="12280"/>
                  </a:lnTo>
                  <a:lnTo>
                    <a:pt x="0" y="16852"/>
                  </a:lnTo>
                  <a:lnTo>
                    <a:pt x="0" y="21424"/>
                  </a:lnTo>
                  <a:lnTo>
                    <a:pt x="1524" y="25996"/>
                  </a:lnTo>
                  <a:lnTo>
                    <a:pt x="7620" y="32092"/>
                  </a:lnTo>
                  <a:lnTo>
                    <a:pt x="10668" y="33616"/>
                  </a:lnTo>
                  <a:lnTo>
                    <a:pt x="19812" y="33616"/>
                  </a:lnTo>
                  <a:lnTo>
                    <a:pt x="24384" y="32092"/>
                  </a:lnTo>
                  <a:lnTo>
                    <a:pt x="30480" y="25996"/>
                  </a:lnTo>
                  <a:lnTo>
                    <a:pt x="32004" y="21424"/>
                  </a:lnTo>
                  <a:lnTo>
                    <a:pt x="32004" y="12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6EC8FC54-CEF2-7EB9-21A0-B0DC7A9DED40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4998" y="4621339"/>
              <a:ext cx="2717768" cy="1248346"/>
            </a:xfrm>
            <a:prstGeom prst="rect">
              <a:avLst/>
            </a:prstGeom>
          </p:spPr>
        </p:pic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BC16327C-A063-C805-0B13-1B2D5364FDE2}"/>
                </a:ext>
              </a:extLst>
            </p:cNvPr>
            <p:cNvSpPr/>
            <p:nvPr/>
          </p:nvSpPr>
          <p:spPr>
            <a:xfrm>
              <a:off x="2659570" y="532333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19812" y="32003"/>
                  </a:moveTo>
                  <a:lnTo>
                    <a:pt x="10668" y="32003"/>
                  </a:lnTo>
                  <a:lnTo>
                    <a:pt x="7620" y="30479"/>
                  </a:lnTo>
                  <a:lnTo>
                    <a:pt x="1524" y="24383"/>
                  </a:lnTo>
                  <a:lnTo>
                    <a:pt x="0" y="21335"/>
                  </a:lnTo>
                  <a:lnTo>
                    <a:pt x="0" y="16763"/>
                  </a:lnTo>
                  <a:lnTo>
                    <a:pt x="0" y="12191"/>
                  </a:lnTo>
                  <a:lnTo>
                    <a:pt x="1524" y="7619"/>
                  </a:lnTo>
                  <a:lnTo>
                    <a:pt x="7620" y="1523"/>
                  </a:lnTo>
                  <a:lnTo>
                    <a:pt x="10668" y="0"/>
                  </a:lnTo>
                  <a:lnTo>
                    <a:pt x="19812" y="0"/>
                  </a:lnTo>
                  <a:lnTo>
                    <a:pt x="24384" y="1523"/>
                  </a:lnTo>
                  <a:lnTo>
                    <a:pt x="30480" y="7619"/>
                  </a:lnTo>
                  <a:lnTo>
                    <a:pt x="32004" y="12191"/>
                  </a:lnTo>
                  <a:lnTo>
                    <a:pt x="32004" y="21335"/>
                  </a:lnTo>
                  <a:lnTo>
                    <a:pt x="30480" y="24383"/>
                  </a:lnTo>
                  <a:lnTo>
                    <a:pt x="24384" y="30479"/>
                  </a:lnTo>
                  <a:lnTo>
                    <a:pt x="19812" y="32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A016F109-42CC-EA29-1B5E-6E1E3BDE342D}"/>
                </a:ext>
              </a:extLst>
            </p:cNvPr>
            <p:cNvSpPr/>
            <p:nvPr/>
          </p:nvSpPr>
          <p:spPr>
            <a:xfrm>
              <a:off x="5692139" y="4445508"/>
              <a:ext cx="247015" cy="344805"/>
            </a:xfrm>
            <a:custGeom>
              <a:avLst/>
              <a:gdLst/>
              <a:ahLst/>
              <a:cxnLst/>
              <a:rect l="l" t="t" r="r" b="b"/>
              <a:pathLst>
                <a:path w="247014" h="344804">
                  <a:moveTo>
                    <a:pt x="246888" y="344424"/>
                  </a:moveTo>
                  <a:lnTo>
                    <a:pt x="0" y="344424"/>
                  </a:lnTo>
                  <a:lnTo>
                    <a:pt x="0" y="0"/>
                  </a:lnTo>
                  <a:lnTo>
                    <a:pt x="246888" y="0"/>
                  </a:lnTo>
                  <a:lnTo>
                    <a:pt x="246888" y="344424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F2FC4019-52E6-F446-BB6B-673F6B94B0C1}"/>
                </a:ext>
              </a:extLst>
            </p:cNvPr>
            <p:cNvSpPr/>
            <p:nvPr/>
          </p:nvSpPr>
          <p:spPr>
            <a:xfrm>
              <a:off x="5705183" y="4461040"/>
              <a:ext cx="262890" cy="357505"/>
            </a:xfrm>
            <a:custGeom>
              <a:avLst/>
              <a:gdLst/>
              <a:ahLst/>
              <a:cxnLst/>
              <a:rect l="l" t="t" r="r" b="b"/>
              <a:pathLst>
                <a:path w="262889" h="357504">
                  <a:moveTo>
                    <a:pt x="262318" y="312889"/>
                  </a:moveTo>
                  <a:lnTo>
                    <a:pt x="259270" y="309841"/>
                  </a:lnTo>
                  <a:lnTo>
                    <a:pt x="106781" y="309841"/>
                  </a:lnTo>
                  <a:lnTo>
                    <a:pt x="202882" y="213741"/>
                  </a:lnTo>
                  <a:lnTo>
                    <a:pt x="219646" y="195351"/>
                  </a:lnTo>
                  <a:lnTo>
                    <a:pt x="231838" y="178587"/>
                  </a:lnTo>
                  <a:lnTo>
                    <a:pt x="242506" y="164871"/>
                  </a:lnTo>
                  <a:lnTo>
                    <a:pt x="248602" y="151155"/>
                  </a:lnTo>
                  <a:lnTo>
                    <a:pt x="253174" y="137350"/>
                  </a:lnTo>
                  <a:lnTo>
                    <a:pt x="256222" y="122110"/>
                  </a:lnTo>
                  <a:lnTo>
                    <a:pt x="257746" y="108394"/>
                  </a:lnTo>
                  <a:lnTo>
                    <a:pt x="257746" y="106870"/>
                  </a:lnTo>
                  <a:lnTo>
                    <a:pt x="256222" y="87058"/>
                  </a:lnTo>
                  <a:lnTo>
                    <a:pt x="254698" y="85534"/>
                  </a:lnTo>
                  <a:lnTo>
                    <a:pt x="250126" y="67144"/>
                  </a:lnTo>
                  <a:lnTo>
                    <a:pt x="248602" y="65620"/>
                  </a:lnTo>
                  <a:lnTo>
                    <a:pt x="239458" y="48856"/>
                  </a:lnTo>
                  <a:lnTo>
                    <a:pt x="237934" y="48856"/>
                  </a:lnTo>
                  <a:lnTo>
                    <a:pt x="237934" y="47332"/>
                  </a:lnTo>
                  <a:lnTo>
                    <a:pt x="224218" y="32092"/>
                  </a:lnTo>
                  <a:lnTo>
                    <a:pt x="224218" y="30568"/>
                  </a:lnTo>
                  <a:lnTo>
                    <a:pt x="207454" y="18376"/>
                  </a:lnTo>
                  <a:lnTo>
                    <a:pt x="205930" y="18376"/>
                  </a:lnTo>
                  <a:lnTo>
                    <a:pt x="205930" y="16852"/>
                  </a:lnTo>
                  <a:lnTo>
                    <a:pt x="202628" y="15328"/>
                  </a:lnTo>
                  <a:lnTo>
                    <a:pt x="186118" y="7708"/>
                  </a:lnTo>
                  <a:lnTo>
                    <a:pt x="184594" y="7708"/>
                  </a:lnTo>
                  <a:lnTo>
                    <a:pt x="163258" y="1612"/>
                  </a:lnTo>
                  <a:lnTo>
                    <a:pt x="161734" y="1612"/>
                  </a:lnTo>
                  <a:lnTo>
                    <a:pt x="138785" y="0"/>
                  </a:lnTo>
                  <a:lnTo>
                    <a:pt x="137261" y="0"/>
                  </a:lnTo>
                  <a:lnTo>
                    <a:pt x="112877" y="1612"/>
                  </a:lnTo>
                  <a:lnTo>
                    <a:pt x="111353" y="1612"/>
                  </a:lnTo>
                  <a:lnTo>
                    <a:pt x="90017" y="7708"/>
                  </a:lnTo>
                  <a:lnTo>
                    <a:pt x="88493" y="7708"/>
                  </a:lnTo>
                  <a:lnTo>
                    <a:pt x="88493" y="9232"/>
                  </a:lnTo>
                  <a:lnTo>
                    <a:pt x="67157" y="18376"/>
                  </a:lnTo>
                  <a:lnTo>
                    <a:pt x="67157" y="19900"/>
                  </a:lnTo>
                  <a:lnTo>
                    <a:pt x="48869" y="33616"/>
                  </a:lnTo>
                  <a:lnTo>
                    <a:pt x="47345" y="33616"/>
                  </a:lnTo>
                  <a:lnTo>
                    <a:pt x="38201" y="42760"/>
                  </a:lnTo>
                  <a:lnTo>
                    <a:pt x="32105" y="51904"/>
                  </a:lnTo>
                  <a:lnTo>
                    <a:pt x="24485" y="62572"/>
                  </a:lnTo>
                  <a:lnTo>
                    <a:pt x="19913" y="73342"/>
                  </a:lnTo>
                  <a:lnTo>
                    <a:pt x="15341" y="84010"/>
                  </a:lnTo>
                  <a:lnTo>
                    <a:pt x="12192" y="96202"/>
                  </a:lnTo>
                  <a:lnTo>
                    <a:pt x="9144" y="120586"/>
                  </a:lnTo>
                  <a:lnTo>
                    <a:pt x="9144" y="122110"/>
                  </a:lnTo>
                  <a:lnTo>
                    <a:pt x="10668" y="125158"/>
                  </a:lnTo>
                  <a:lnTo>
                    <a:pt x="12192" y="126682"/>
                  </a:lnTo>
                  <a:lnTo>
                    <a:pt x="12192" y="128206"/>
                  </a:lnTo>
                  <a:lnTo>
                    <a:pt x="56489" y="128206"/>
                  </a:lnTo>
                  <a:lnTo>
                    <a:pt x="59537" y="125158"/>
                  </a:lnTo>
                  <a:lnTo>
                    <a:pt x="59537" y="122110"/>
                  </a:lnTo>
                  <a:lnTo>
                    <a:pt x="61061" y="112966"/>
                  </a:lnTo>
                  <a:lnTo>
                    <a:pt x="74777" y="76390"/>
                  </a:lnTo>
                  <a:lnTo>
                    <a:pt x="106781" y="51904"/>
                  </a:lnTo>
                  <a:lnTo>
                    <a:pt x="135737" y="47332"/>
                  </a:lnTo>
                  <a:lnTo>
                    <a:pt x="151066" y="48856"/>
                  </a:lnTo>
                  <a:lnTo>
                    <a:pt x="186118" y="65620"/>
                  </a:lnTo>
                  <a:lnTo>
                    <a:pt x="205930" y="96202"/>
                  </a:lnTo>
                  <a:lnTo>
                    <a:pt x="205930" y="117538"/>
                  </a:lnTo>
                  <a:lnTo>
                    <a:pt x="187642" y="157251"/>
                  </a:lnTo>
                  <a:lnTo>
                    <a:pt x="160210" y="186207"/>
                  </a:lnTo>
                  <a:lnTo>
                    <a:pt x="141833" y="206019"/>
                  </a:lnTo>
                  <a:lnTo>
                    <a:pt x="3048" y="343369"/>
                  </a:lnTo>
                  <a:lnTo>
                    <a:pt x="0" y="346417"/>
                  </a:lnTo>
                  <a:lnTo>
                    <a:pt x="0" y="349465"/>
                  </a:lnTo>
                  <a:lnTo>
                    <a:pt x="1524" y="352615"/>
                  </a:lnTo>
                  <a:lnTo>
                    <a:pt x="3048" y="355663"/>
                  </a:lnTo>
                  <a:lnTo>
                    <a:pt x="6096" y="357187"/>
                  </a:lnTo>
                  <a:lnTo>
                    <a:pt x="259270" y="357187"/>
                  </a:lnTo>
                  <a:lnTo>
                    <a:pt x="262318" y="354139"/>
                  </a:lnTo>
                  <a:lnTo>
                    <a:pt x="262318" y="341845"/>
                  </a:lnTo>
                  <a:lnTo>
                    <a:pt x="262318" y="312889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135FA539-DD7E-2AE4-2986-4DAE70E81C5B}"/>
                </a:ext>
              </a:extLst>
            </p:cNvPr>
            <p:cNvSpPr/>
            <p:nvPr/>
          </p:nvSpPr>
          <p:spPr>
            <a:xfrm>
              <a:off x="5691473" y="4445793"/>
              <a:ext cx="245745" cy="342265"/>
            </a:xfrm>
            <a:custGeom>
              <a:avLst/>
              <a:gdLst/>
              <a:ahLst/>
              <a:cxnLst/>
              <a:rect l="l" t="t" r="r" b="b"/>
              <a:pathLst>
                <a:path w="245745" h="342264">
                  <a:moveTo>
                    <a:pt x="245554" y="341852"/>
                  </a:moveTo>
                  <a:lnTo>
                    <a:pt x="0" y="341852"/>
                  </a:lnTo>
                  <a:lnTo>
                    <a:pt x="68853" y="273177"/>
                  </a:lnTo>
                  <a:lnTo>
                    <a:pt x="103606" y="238848"/>
                  </a:lnTo>
                  <a:lnTo>
                    <a:pt x="138779" y="204501"/>
                  </a:lnTo>
                  <a:lnTo>
                    <a:pt x="157693" y="185331"/>
                  </a:lnTo>
                  <a:lnTo>
                    <a:pt x="185164" y="154955"/>
                  </a:lnTo>
                  <a:lnTo>
                    <a:pt x="205097" y="111942"/>
                  </a:lnTo>
                  <a:lnTo>
                    <a:pt x="205930" y="100774"/>
                  </a:lnTo>
                  <a:lnTo>
                    <a:pt x="204501" y="87312"/>
                  </a:lnTo>
                  <a:lnTo>
                    <a:pt x="183070" y="51911"/>
                  </a:lnTo>
                  <a:lnTo>
                    <a:pt x="142913" y="33480"/>
                  </a:lnTo>
                  <a:lnTo>
                    <a:pt x="126587" y="32099"/>
                  </a:lnTo>
                  <a:lnTo>
                    <a:pt x="110275" y="33504"/>
                  </a:lnTo>
                  <a:lnTo>
                    <a:pt x="70199" y="53435"/>
                  </a:lnTo>
                  <a:lnTo>
                    <a:pt x="46196" y="94663"/>
                  </a:lnTo>
                  <a:lnTo>
                    <a:pt x="42767" y="112966"/>
                  </a:lnTo>
                  <a:lnTo>
                    <a:pt x="9143" y="112966"/>
                  </a:lnTo>
                  <a:lnTo>
                    <a:pt x="18109" y="68496"/>
                  </a:lnTo>
                  <a:lnTo>
                    <a:pt x="44291" y="32099"/>
                  </a:lnTo>
                  <a:lnTo>
                    <a:pt x="82962" y="8012"/>
                  </a:lnTo>
                  <a:lnTo>
                    <a:pt x="129635" y="0"/>
                  </a:lnTo>
                  <a:lnTo>
                    <a:pt x="153455" y="1977"/>
                  </a:lnTo>
                  <a:lnTo>
                    <a:pt x="193594" y="17399"/>
                  </a:lnTo>
                  <a:lnTo>
                    <a:pt x="223623" y="46031"/>
                  </a:lnTo>
                  <a:lnTo>
                    <a:pt x="239006" y="80978"/>
                  </a:lnTo>
                  <a:lnTo>
                    <a:pt x="240982" y="100774"/>
                  </a:lnTo>
                  <a:lnTo>
                    <a:pt x="240101" y="114466"/>
                  </a:lnTo>
                  <a:lnTo>
                    <a:pt x="225742" y="154114"/>
                  </a:lnTo>
                  <a:lnTo>
                    <a:pt x="188452" y="200928"/>
                  </a:lnTo>
                  <a:lnTo>
                    <a:pt x="146463" y="243277"/>
                  </a:lnTo>
                  <a:lnTo>
                    <a:pt x="123741" y="265557"/>
                  </a:lnTo>
                  <a:lnTo>
                    <a:pt x="79343" y="309848"/>
                  </a:lnTo>
                  <a:lnTo>
                    <a:pt x="245554" y="309848"/>
                  </a:lnTo>
                  <a:lnTo>
                    <a:pt x="245554" y="341852"/>
                  </a:lnTo>
                  <a:close/>
                </a:path>
              </a:pathLst>
            </a:custGeom>
            <a:solidFill>
              <a:srgbClr val="66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DECE0DD9-2683-71B0-E6E2-63408538E862}"/>
                </a:ext>
              </a:extLst>
            </p:cNvPr>
            <p:cNvSpPr/>
            <p:nvPr/>
          </p:nvSpPr>
          <p:spPr>
            <a:xfrm>
              <a:off x="5691473" y="4445793"/>
              <a:ext cx="245745" cy="342265"/>
            </a:xfrm>
            <a:custGeom>
              <a:avLst/>
              <a:gdLst/>
              <a:ahLst/>
              <a:cxnLst/>
              <a:rect l="l" t="t" r="r" b="b"/>
              <a:pathLst>
                <a:path w="245745" h="342264">
                  <a:moveTo>
                    <a:pt x="129635" y="0"/>
                  </a:moveTo>
                  <a:lnTo>
                    <a:pt x="174676" y="7822"/>
                  </a:lnTo>
                  <a:lnTo>
                    <a:pt x="210502" y="30575"/>
                  </a:lnTo>
                  <a:lnTo>
                    <a:pt x="233171" y="62781"/>
                  </a:lnTo>
                  <a:lnTo>
                    <a:pt x="240982" y="100774"/>
                  </a:lnTo>
                  <a:lnTo>
                    <a:pt x="240101" y="114466"/>
                  </a:lnTo>
                  <a:lnTo>
                    <a:pt x="225742" y="154114"/>
                  </a:lnTo>
                  <a:lnTo>
                    <a:pt x="188452" y="200928"/>
                  </a:lnTo>
                  <a:lnTo>
                    <a:pt x="146463" y="243277"/>
                  </a:lnTo>
                  <a:lnTo>
                    <a:pt x="123741" y="265557"/>
                  </a:lnTo>
                  <a:lnTo>
                    <a:pt x="101323" y="287836"/>
                  </a:lnTo>
                  <a:lnTo>
                    <a:pt x="79343" y="309848"/>
                  </a:lnTo>
                  <a:lnTo>
                    <a:pt x="120744" y="309848"/>
                  </a:lnTo>
                  <a:lnTo>
                    <a:pt x="162448" y="309848"/>
                  </a:lnTo>
                  <a:lnTo>
                    <a:pt x="204153" y="309848"/>
                  </a:lnTo>
                  <a:lnTo>
                    <a:pt x="245554" y="309848"/>
                  </a:lnTo>
                  <a:lnTo>
                    <a:pt x="245554" y="317849"/>
                  </a:lnTo>
                  <a:lnTo>
                    <a:pt x="245554" y="325850"/>
                  </a:lnTo>
                  <a:lnTo>
                    <a:pt x="245554" y="333851"/>
                  </a:lnTo>
                  <a:lnTo>
                    <a:pt x="245554" y="341852"/>
                  </a:lnTo>
                  <a:lnTo>
                    <a:pt x="196324" y="341852"/>
                  </a:lnTo>
                  <a:lnTo>
                    <a:pt x="147296" y="341852"/>
                  </a:lnTo>
                  <a:lnTo>
                    <a:pt x="98326" y="341852"/>
                  </a:lnTo>
                  <a:lnTo>
                    <a:pt x="49275" y="341852"/>
                  </a:lnTo>
                  <a:lnTo>
                    <a:pt x="0" y="341852"/>
                  </a:lnTo>
                  <a:lnTo>
                    <a:pt x="34368" y="307505"/>
                  </a:lnTo>
                  <a:lnTo>
                    <a:pt x="68853" y="273177"/>
                  </a:lnTo>
                  <a:lnTo>
                    <a:pt x="103606" y="238848"/>
                  </a:lnTo>
                  <a:lnTo>
                    <a:pt x="138779" y="204501"/>
                  </a:lnTo>
                  <a:lnTo>
                    <a:pt x="157693" y="185331"/>
                  </a:lnTo>
                  <a:lnTo>
                    <a:pt x="185164" y="154955"/>
                  </a:lnTo>
                  <a:lnTo>
                    <a:pt x="205097" y="111942"/>
                  </a:lnTo>
                  <a:lnTo>
                    <a:pt x="205930" y="100774"/>
                  </a:lnTo>
                  <a:lnTo>
                    <a:pt x="204501" y="87312"/>
                  </a:lnTo>
                  <a:lnTo>
                    <a:pt x="183070" y="51911"/>
                  </a:lnTo>
                  <a:lnTo>
                    <a:pt x="142913" y="33480"/>
                  </a:lnTo>
                  <a:lnTo>
                    <a:pt x="126587" y="32099"/>
                  </a:lnTo>
                  <a:lnTo>
                    <a:pt x="110275" y="33504"/>
                  </a:lnTo>
                  <a:lnTo>
                    <a:pt x="70199" y="53435"/>
                  </a:lnTo>
                  <a:lnTo>
                    <a:pt x="46196" y="94663"/>
                  </a:lnTo>
                  <a:lnTo>
                    <a:pt x="42767" y="112966"/>
                  </a:lnTo>
                  <a:lnTo>
                    <a:pt x="34513" y="112966"/>
                  </a:lnTo>
                  <a:lnTo>
                    <a:pt x="25955" y="112966"/>
                  </a:lnTo>
                  <a:lnTo>
                    <a:pt x="17398" y="112966"/>
                  </a:lnTo>
                  <a:lnTo>
                    <a:pt x="9143" y="112966"/>
                  </a:lnTo>
                  <a:lnTo>
                    <a:pt x="11407" y="89789"/>
                  </a:lnTo>
                  <a:lnTo>
                    <a:pt x="29115" y="49221"/>
                  </a:lnTo>
                  <a:lnTo>
                    <a:pt x="62555" y="18042"/>
                  </a:lnTo>
                  <a:lnTo>
                    <a:pt x="105370" y="2001"/>
                  </a:lnTo>
                  <a:lnTo>
                    <a:pt x="129635" y="0"/>
                  </a:lnTo>
                  <a:close/>
                </a:path>
              </a:pathLst>
            </a:custGeom>
            <a:ln w="16773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>
            <a:extLst>
              <a:ext uri="{FF2B5EF4-FFF2-40B4-BE49-F238E27FC236}">
                <a16:creationId xmlns:a16="http://schemas.microsoft.com/office/drawing/2014/main" id="{A685A825-0EDD-6064-9044-E0E273E8DB16}"/>
              </a:ext>
            </a:extLst>
          </p:cNvPr>
          <p:cNvGrpSpPr/>
          <p:nvPr/>
        </p:nvGrpSpPr>
        <p:grpSpPr>
          <a:xfrm>
            <a:off x="6987528" y="2977966"/>
            <a:ext cx="3731483" cy="2142628"/>
            <a:chOff x="6321552" y="4399307"/>
            <a:chExt cx="3370579" cy="1565910"/>
          </a:xfrm>
        </p:grpSpPr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3792E978-2478-0E45-B5D1-42FD32CD4A9D}"/>
                </a:ext>
              </a:extLst>
            </p:cNvPr>
            <p:cNvSpPr/>
            <p:nvPr/>
          </p:nvSpPr>
          <p:spPr>
            <a:xfrm>
              <a:off x="6355080" y="4626876"/>
              <a:ext cx="3188335" cy="1338580"/>
            </a:xfrm>
            <a:custGeom>
              <a:avLst/>
              <a:gdLst/>
              <a:ahLst/>
              <a:cxnLst/>
              <a:rect l="l" t="t" r="r" b="b"/>
              <a:pathLst>
                <a:path w="3188334" h="1338579">
                  <a:moveTo>
                    <a:pt x="3188195" y="0"/>
                  </a:moveTo>
                  <a:lnTo>
                    <a:pt x="0" y="0"/>
                  </a:lnTo>
                  <a:lnTo>
                    <a:pt x="0" y="160007"/>
                  </a:lnTo>
                  <a:lnTo>
                    <a:pt x="0" y="1304531"/>
                  </a:lnTo>
                  <a:lnTo>
                    <a:pt x="0" y="1338059"/>
                  </a:lnTo>
                  <a:lnTo>
                    <a:pt x="3188195" y="1338059"/>
                  </a:lnTo>
                  <a:lnTo>
                    <a:pt x="3188195" y="1304531"/>
                  </a:lnTo>
                  <a:lnTo>
                    <a:pt x="3188195" y="160007"/>
                  </a:lnTo>
                  <a:lnTo>
                    <a:pt x="3188195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45C7675E-BF47-1568-7D22-6A791E90FA39}"/>
                </a:ext>
              </a:extLst>
            </p:cNvPr>
            <p:cNvSpPr/>
            <p:nvPr/>
          </p:nvSpPr>
          <p:spPr>
            <a:xfrm>
              <a:off x="6321552" y="4593335"/>
              <a:ext cx="3188335" cy="1338580"/>
            </a:xfrm>
            <a:custGeom>
              <a:avLst/>
              <a:gdLst/>
              <a:ahLst/>
              <a:cxnLst/>
              <a:rect l="l" t="t" r="r" b="b"/>
              <a:pathLst>
                <a:path w="3188334" h="1338579">
                  <a:moveTo>
                    <a:pt x="3188208" y="1338071"/>
                  </a:moveTo>
                  <a:lnTo>
                    <a:pt x="0" y="1338071"/>
                  </a:lnTo>
                  <a:lnTo>
                    <a:pt x="0" y="0"/>
                  </a:lnTo>
                  <a:lnTo>
                    <a:pt x="3188208" y="0"/>
                  </a:lnTo>
                  <a:lnTo>
                    <a:pt x="3188208" y="133807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B9EAABD3-A0ED-9540-769E-7DBEDB21C597}"/>
                </a:ext>
              </a:extLst>
            </p:cNvPr>
            <p:cNvSpPr/>
            <p:nvPr/>
          </p:nvSpPr>
          <p:spPr>
            <a:xfrm>
              <a:off x="6405270" y="4827371"/>
              <a:ext cx="32384" cy="354330"/>
            </a:xfrm>
            <a:custGeom>
              <a:avLst/>
              <a:gdLst/>
              <a:ahLst/>
              <a:cxnLst/>
              <a:rect l="l" t="t" r="r" b="b"/>
              <a:pathLst>
                <a:path w="32385" h="354329">
                  <a:moveTo>
                    <a:pt x="32004" y="332613"/>
                  </a:moveTo>
                  <a:lnTo>
                    <a:pt x="30480" y="328041"/>
                  </a:lnTo>
                  <a:lnTo>
                    <a:pt x="24384" y="321945"/>
                  </a:lnTo>
                  <a:lnTo>
                    <a:pt x="21336" y="320421"/>
                  </a:lnTo>
                  <a:lnTo>
                    <a:pt x="12192" y="320421"/>
                  </a:lnTo>
                  <a:lnTo>
                    <a:pt x="7620" y="321945"/>
                  </a:lnTo>
                  <a:lnTo>
                    <a:pt x="1524" y="328041"/>
                  </a:lnTo>
                  <a:lnTo>
                    <a:pt x="0" y="332613"/>
                  </a:lnTo>
                  <a:lnTo>
                    <a:pt x="0" y="337185"/>
                  </a:lnTo>
                  <a:lnTo>
                    <a:pt x="0" y="341858"/>
                  </a:lnTo>
                  <a:lnTo>
                    <a:pt x="1524" y="344906"/>
                  </a:lnTo>
                  <a:lnTo>
                    <a:pt x="4572" y="349478"/>
                  </a:lnTo>
                  <a:lnTo>
                    <a:pt x="7620" y="352526"/>
                  </a:lnTo>
                  <a:lnTo>
                    <a:pt x="12192" y="354050"/>
                  </a:lnTo>
                  <a:lnTo>
                    <a:pt x="21336" y="354050"/>
                  </a:lnTo>
                  <a:lnTo>
                    <a:pt x="24384" y="352526"/>
                  </a:lnTo>
                  <a:lnTo>
                    <a:pt x="27432" y="349478"/>
                  </a:lnTo>
                  <a:lnTo>
                    <a:pt x="30480" y="344906"/>
                  </a:lnTo>
                  <a:lnTo>
                    <a:pt x="32004" y="341858"/>
                  </a:lnTo>
                  <a:lnTo>
                    <a:pt x="32004" y="332613"/>
                  </a:lnTo>
                  <a:close/>
                </a:path>
                <a:path w="32385" h="354329">
                  <a:moveTo>
                    <a:pt x="32004" y="172402"/>
                  </a:moveTo>
                  <a:lnTo>
                    <a:pt x="30480" y="167741"/>
                  </a:lnTo>
                  <a:lnTo>
                    <a:pt x="24384" y="161645"/>
                  </a:lnTo>
                  <a:lnTo>
                    <a:pt x="21336" y="160121"/>
                  </a:lnTo>
                  <a:lnTo>
                    <a:pt x="12192" y="160121"/>
                  </a:lnTo>
                  <a:lnTo>
                    <a:pt x="7620" y="161645"/>
                  </a:lnTo>
                  <a:lnTo>
                    <a:pt x="1524" y="167741"/>
                  </a:lnTo>
                  <a:lnTo>
                    <a:pt x="0" y="172402"/>
                  </a:lnTo>
                  <a:lnTo>
                    <a:pt x="0" y="176974"/>
                  </a:lnTo>
                  <a:lnTo>
                    <a:pt x="0" y="181546"/>
                  </a:lnTo>
                  <a:lnTo>
                    <a:pt x="1524" y="184594"/>
                  </a:lnTo>
                  <a:lnTo>
                    <a:pt x="4572" y="187642"/>
                  </a:lnTo>
                  <a:lnTo>
                    <a:pt x="7620" y="192214"/>
                  </a:lnTo>
                  <a:lnTo>
                    <a:pt x="12192" y="193738"/>
                  </a:lnTo>
                  <a:lnTo>
                    <a:pt x="21336" y="193738"/>
                  </a:lnTo>
                  <a:lnTo>
                    <a:pt x="24384" y="192214"/>
                  </a:lnTo>
                  <a:lnTo>
                    <a:pt x="27432" y="187642"/>
                  </a:lnTo>
                  <a:lnTo>
                    <a:pt x="30480" y="184594"/>
                  </a:lnTo>
                  <a:lnTo>
                    <a:pt x="32004" y="181546"/>
                  </a:lnTo>
                  <a:lnTo>
                    <a:pt x="32004" y="172402"/>
                  </a:lnTo>
                  <a:close/>
                </a:path>
                <a:path w="32385" h="354329">
                  <a:moveTo>
                    <a:pt x="32004" y="12192"/>
                  </a:moveTo>
                  <a:lnTo>
                    <a:pt x="30480" y="7620"/>
                  </a:lnTo>
                  <a:lnTo>
                    <a:pt x="24384" y="1524"/>
                  </a:lnTo>
                  <a:lnTo>
                    <a:pt x="21336" y="0"/>
                  </a:lnTo>
                  <a:lnTo>
                    <a:pt x="12192" y="0"/>
                  </a:lnTo>
                  <a:lnTo>
                    <a:pt x="7620" y="1524"/>
                  </a:lnTo>
                  <a:lnTo>
                    <a:pt x="1524" y="7620"/>
                  </a:lnTo>
                  <a:lnTo>
                    <a:pt x="0" y="12192"/>
                  </a:lnTo>
                  <a:lnTo>
                    <a:pt x="0" y="16764"/>
                  </a:lnTo>
                  <a:lnTo>
                    <a:pt x="0" y="21336"/>
                  </a:lnTo>
                  <a:lnTo>
                    <a:pt x="1524" y="24384"/>
                  </a:lnTo>
                  <a:lnTo>
                    <a:pt x="7620" y="30480"/>
                  </a:lnTo>
                  <a:lnTo>
                    <a:pt x="12192" y="32004"/>
                  </a:lnTo>
                  <a:lnTo>
                    <a:pt x="21336" y="32004"/>
                  </a:lnTo>
                  <a:lnTo>
                    <a:pt x="24384" y="30480"/>
                  </a:lnTo>
                  <a:lnTo>
                    <a:pt x="30480" y="24384"/>
                  </a:lnTo>
                  <a:lnTo>
                    <a:pt x="32004" y="21336"/>
                  </a:lnTo>
                  <a:lnTo>
                    <a:pt x="32004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>
              <a:extLst>
                <a:ext uri="{FF2B5EF4-FFF2-40B4-BE49-F238E27FC236}">
                  <a16:creationId xmlns:a16="http://schemas.microsoft.com/office/drawing/2014/main" id="{8D87874D-F25E-A6CC-6986-209029B3523A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02229" y="4607623"/>
              <a:ext cx="2919031" cy="1272730"/>
            </a:xfrm>
            <a:prstGeom prst="rect">
              <a:avLst/>
            </a:prstGeom>
          </p:spPr>
        </p:pic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9EE6911C-F2D1-5A38-2BCA-EF14400BA419}"/>
                </a:ext>
              </a:extLst>
            </p:cNvPr>
            <p:cNvSpPr/>
            <p:nvPr/>
          </p:nvSpPr>
          <p:spPr>
            <a:xfrm>
              <a:off x="6405270" y="5308091"/>
              <a:ext cx="33655" cy="354330"/>
            </a:xfrm>
            <a:custGeom>
              <a:avLst/>
              <a:gdLst/>
              <a:ahLst/>
              <a:cxnLst/>
              <a:rect l="l" t="t" r="r" b="b"/>
              <a:pathLst>
                <a:path w="33654" h="354329">
                  <a:moveTo>
                    <a:pt x="32004" y="332613"/>
                  </a:moveTo>
                  <a:lnTo>
                    <a:pt x="30480" y="329565"/>
                  </a:lnTo>
                  <a:lnTo>
                    <a:pt x="24384" y="323469"/>
                  </a:lnTo>
                  <a:lnTo>
                    <a:pt x="21336" y="321945"/>
                  </a:lnTo>
                  <a:lnTo>
                    <a:pt x="12192" y="321945"/>
                  </a:lnTo>
                  <a:lnTo>
                    <a:pt x="7620" y="323469"/>
                  </a:lnTo>
                  <a:lnTo>
                    <a:pt x="1524" y="329565"/>
                  </a:lnTo>
                  <a:lnTo>
                    <a:pt x="0" y="332613"/>
                  </a:lnTo>
                  <a:lnTo>
                    <a:pt x="0" y="337185"/>
                  </a:lnTo>
                  <a:lnTo>
                    <a:pt x="0" y="341757"/>
                  </a:lnTo>
                  <a:lnTo>
                    <a:pt x="1524" y="346329"/>
                  </a:lnTo>
                  <a:lnTo>
                    <a:pt x="4572" y="349478"/>
                  </a:lnTo>
                  <a:lnTo>
                    <a:pt x="7620" y="352526"/>
                  </a:lnTo>
                  <a:lnTo>
                    <a:pt x="12192" y="354050"/>
                  </a:lnTo>
                  <a:lnTo>
                    <a:pt x="21336" y="354050"/>
                  </a:lnTo>
                  <a:lnTo>
                    <a:pt x="24384" y="352526"/>
                  </a:lnTo>
                  <a:lnTo>
                    <a:pt x="27432" y="349478"/>
                  </a:lnTo>
                  <a:lnTo>
                    <a:pt x="30480" y="346329"/>
                  </a:lnTo>
                  <a:lnTo>
                    <a:pt x="32004" y="341757"/>
                  </a:lnTo>
                  <a:lnTo>
                    <a:pt x="32004" y="332613"/>
                  </a:lnTo>
                  <a:close/>
                </a:path>
                <a:path w="33654" h="354329">
                  <a:moveTo>
                    <a:pt x="33528" y="12192"/>
                  </a:moveTo>
                  <a:lnTo>
                    <a:pt x="30480" y="7620"/>
                  </a:lnTo>
                  <a:lnTo>
                    <a:pt x="24384" y="1524"/>
                  </a:lnTo>
                  <a:lnTo>
                    <a:pt x="21336" y="0"/>
                  </a:lnTo>
                  <a:lnTo>
                    <a:pt x="12192" y="0"/>
                  </a:lnTo>
                  <a:lnTo>
                    <a:pt x="7620" y="1524"/>
                  </a:lnTo>
                  <a:lnTo>
                    <a:pt x="1524" y="7620"/>
                  </a:lnTo>
                  <a:lnTo>
                    <a:pt x="0" y="12192"/>
                  </a:lnTo>
                  <a:lnTo>
                    <a:pt x="0" y="16764"/>
                  </a:lnTo>
                  <a:lnTo>
                    <a:pt x="0" y="21336"/>
                  </a:lnTo>
                  <a:lnTo>
                    <a:pt x="1524" y="24384"/>
                  </a:lnTo>
                  <a:lnTo>
                    <a:pt x="4572" y="28956"/>
                  </a:lnTo>
                  <a:lnTo>
                    <a:pt x="7620" y="32004"/>
                  </a:lnTo>
                  <a:lnTo>
                    <a:pt x="12192" y="33528"/>
                  </a:lnTo>
                  <a:lnTo>
                    <a:pt x="21336" y="33528"/>
                  </a:lnTo>
                  <a:lnTo>
                    <a:pt x="24384" y="32004"/>
                  </a:lnTo>
                  <a:lnTo>
                    <a:pt x="32004" y="24384"/>
                  </a:lnTo>
                  <a:lnTo>
                    <a:pt x="33528" y="21336"/>
                  </a:lnTo>
                  <a:lnTo>
                    <a:pt x="33528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6FCAFEF9-5545-3D36-F415-8C1D653685BA}"/>
                </a:ext>
              </a:extLst>
            </p:cNvPr>
            <p:cNvSpPr/>
            <p:nvPr/>
          </p:nvSpPr>
          <p:spPr>
            <a:xfrm>
              <a:off x="9435084" y="4407407"/>
              <a:ext cx="228600" cy="379730"/>
            </a:xfrm>
            <a:custGeom>
              <a:avLst/>
              <a:gdLst/>
              <a:ahLst/>
              <a:cxnLst/>
              <a:rect l="l" t="t" r="r" b="b"/>
              <a:pathLst>
                <a:path w="228600" h="379729">
                  <a:moveTo>
                    <a:pt x="228600" y="379475"/>
                  </a:moveTo>
                  <a:lnTo>
                    <a:pt x="0" y="379475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228600" y="37947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275284F4-7245-DADF-61CA-B6805BDDAA28}"/>
                </a:ext>
              </a:extLst>
            </p:cNvPr>
            <p:cNvSpPr/>
            <p:nvPr/>
          </p:nvSpPr>
          <p:spPr>
            <a:xfrm>
              <a:off x="9447848" y="4422940"/>
              <a:ext cx="244475" cy="394335"/>
            </a:xfrm>
            <a:custGeom>
              <a:avLst/>
              <a:gdLst/>
              <a:ahLst/>
              <a:cxnLst/>
              <a:rect l="l" t="t" r="r" b="b"/>
              <a:pathLst>
                <a:path w="244475" h="394335">
                  <a:moveTo>
                    <a:pt x="244030" y="259461"/>
                  </a:moveTo>
                  <a:lnTo>
                    <a:pt x="240982" y="256413"/>
                  </a:lnTo>
                  <a:lnTo>
                    <a:pt x="204304" y="256413"/>
                  </a:lnTo>
                  <a:lnTo>
                    <a:pt x="204304" y="24384"/>
                  </a:lnTo>
                  <a:lnTo>
                    <a:pt x="204304" y="3048"/>
                  </a:lnTo>
                  <a:lnTo>
                    <a:pt x="201256" y="0"/>
                  </a:lnTo>
                  <a:lnTo>
                    <a:pt x="187540" y="0"/>
                  </a:lnTo>
                  <a:lnTo>
                    <a:pt x="184492" y="1524"/>
                  </a:lnTo>
                  <a:lnTo>
                    <a:pt x="182968" y="3048"/>
                  </a:lnTo>
                  <a:lnTo>
                    <a:pt x="157060" y="44894"/>
                  </a:lnTo>
                  <a:lnTo>
                    <a:pt x="157060" y="137350"/>
                  </a:lnTo>
                  <a:lnTo>
                    <a:pt x="157060" y="256413"/>
                  </a:lnTo>
                  <a:lnTo>
                    <a:pt x="82384" y="256413"/>
                  </a:lnTo>
                  <a:lnTo>
                    <a:pt x="157060" y="137350"/>
                  </a:lnTo>
                  <a:lnTo>
                    <a:pt x="157060" y="44894"/>
                  </a:lnTo>
                  <a:lnTo>
                    <a:pt x="1524" y="296037"/>
                  </a:lnTo>
                  <a:lnTo>
                    <a:pt x="0" y="297561"/>
                  </a:lnTo>
                  <a:lnTo>
                    <a:pt x="0" y="300609"/>
                  </a:lnTo>
                  <a:lnTo>
                    <a:pt x="3048" y="306705"/>
                  </a:lnTo>
                  <a:lnTo>
                    <a:pt x="6096" y="308229"/>
                  </a:lnTo>
                  <a:lnTo>
                    <a:pt x="157060" y="308229"/>
                  </a:lnTo>
                  <a:lnTo>
                    <a:pt x="157060" y="389089"/>
                  </a:lnTo>
                  <a:lnTo>
                    <a:pt x="160108" y="393763"/>
                  </a:lnTo>
                  <a:lnTo>
                    <a:pt x="201256" y="393763"/>
                  </a:lnTo>
                  <a:lnTo>
                    <a:pt x="204304" y="389089"/>
                  </a:lnTo>
                  <a:lnTo>
                    <a:pt x="204304" y="376897"/>
                  </a:lnTo>
                  <a:lnTo>
                    <a:pt x="204304" y="308229"/>
                  </a:lnTo>
                  <a:lnTo>
                    <a:pt x="240982" y="308229"/>
                  </a:lnTo>
                  <a:lnTo>
                    <a:pt x="244030" y="303657"/>
                  </a:lnTo>
                  <a:lnTo>
                    <a:pt x="244030" y="259461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065E0B40-02A8-3A38-FF94-02AE5DCD1838}"/>
                </a:ext>
              </a:extLst>
            </p:cNvPr>
            <p:cNvSpPr/>
            <p:nvPr/>
          </p:nvSpPr>
          <p:spPr>
            <a:xfrm>
              <a:off x="9434131" y="4407693"/>
              <a:ext cx="227329" cy="378460"/>
            </a:xfrm>
            <a:custGeom>
              <a:avLst/>
              <a:gdLst/>
              <a:ahLst/>
              <a:cxnLst/>
              <a:rect l="l" t="t" r="r" b="b"/>
              <a:pathLst>
                <a:path w="227329" h="378460">
                  <a:moveTo>
                    <a:pt x="227266" y="292989"/>
                  </a:moveTo>
                  <a:lnTo>
                    <a:pt x="0" y="292989"/>
                  </a:lnTo>
                  <a:lnTo>
                    <a:pt x="181451" y="0"/>
                  </a:lnTo>
                  <a:lnTo>
                    <a:pt x="187547" y="0"/>
                  </a:lnTo>
                  <a:lnTo>
                    <a:pt x="187547" y="102203"/>
                  </a:lnTo>
                  <a:lnTo>
                    <a:pt x="155543" y="102203"/>
                  </a:lnTo>
                  <a:lnTo>
                    <a:pt x="59436" y="257841"/>
                  </a:lnTo>
                  <a:lnTo>
                    <a:pt x="227266" y="257841"/>
                  </a:lnTo>
                  <a:lnTo>
                    <a:pt x="227266" y="292989"/>
                  </a:lnTo>
                  <a:close/>
                </a:path>
                <a:path w="227329" h="378460">
                  <a:moveTo>
                    <a:pt x="187547" y="257841"/>
                  </a:moveTo>
                  <a:lnTo>
                    <a:pt x="155543" y="257841"/>
                  </a:lnTo>
                  <a:lnTo>
                    <a:pt x="155543" y="102203"/>
                  </a:lnTo>
                  <a:lnTo>
                    <a:pt x="187547" y="102203"/>
                  </a:lnTo>
                  <a:lnTo>
                    <a:pt x="187547" y="257841"/>
                  </a:lnTo>
                  <a:close/>
                </a:path>
                <a:path w="227329" h="378460">
                  <a:moveTo>
                    <a:pt x="187547" y="378428"/>
                  </a:moveTo>
                  <a:lnTo>
                    <a:pt x="155543" y="378428"/>
                  </a:lnTo>
                  <a:lnTo>
                    <a:pt x="155543" y="292989"/>
                  </a:lnTo>
                  <a:lnTo>
                    <a:pt x="187547" y="292989"/>
                  </a:lnTo>
                  <a:lnTo>
                    <a:pt x="187547" y="378428"/>
                  </a:lnTo>
                  <a:close/>
                </a:path>
              </a:pathLst>
            </a:custGeom>
            <a:solidFill>
              <a:srgbClr val="66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920CCD17-EFEE-9F21-DF6F-B313C76958BE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85180" y="4501510"/>
              <a:ext cx="112880" cy="172412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39CC9DDF-DB01-4F64-C16C-B1AD5770689E}"/>
                </a:ext>
              </a:extLst>
            </p:cNvPr>
            <p:cNvSpPr/>
            <p:nvPr/>
          </p:nvSpPr>
          <p:spPr>
            <a:xfrm>
              <a:off x="9434131" y="4407693"/>
              <a:ext cx="227329" cy="378460"/>
            </a:xfrm>
            <a:custGeom>
              <a:avLst/>
              <a:gdLst/>
              <a:ahLst/>
              <a:cxnLst/>
              <a:rect l="l" t="t" r="r" b="b"/>
              <a:pathLst>
                <a:path w="227329" h="378460">
                  <a:moveTo>
                    <a:pt x="181451" y="0"/>
                  </a:moveTo>
                  <a:lnTo>
                    <a:pt x="184499" y="0"/>
                  </a:lnTo>
                  <a:lnTo>
                    <a:pt x="186023" y="0"/>
                  </a:lnTo>
                  <a:lnTo>
                    <a:pt x="187547" y="0"/>
                  </a:lnTo>
                  <a:lnTo>
                    <a:pt x="187547" y="51422"/>
                  </a:lnTo>
                  <a:lnTo>
                    <a:pt x="187547" y="103063"/>
                  </a:lnTo>
                  <a:lnTo>
                    <a:pt x="187547" y="154778"/>
                  </a:lnTo>
                  <a:lnTo>
                    <a:pt x="187547" y="206419"/>
                  </a:lnTo>
                  <a:lnTo>
                    <a:pt x="187547" y="257841"/>
                  </a:lnTo>
                  <a:lnTo>
                    <a:pt x="197811" y="257841"/>
                  </a:lnTo>
                  <a:lnTo>
                    <a:pt x="207942" y="257841"/>
                  </a:lnTo>
                  <a:lnTo>
                    <a:pt x="217805" y="257841"/>
                  </a:lnTo>
                  <a:lnTo>
                    <a:pt x="227266" y="257841"/>
                  </a:lnTo>
                  <a:lnTo>
                    <a:pt x="227266" y="266159"/>
                  </a:lnTo>
                  <a:lnTo>
                    <a:pt x="227266" y="274879"/>
                  </a:lnTo>
                  <a:lnTo>
                    <a:pt x="227266" y="283867"/>
                  </a:lnTo>
                  <a:lnTo>
                    <a:pt x="227266" y="292989"/>
                  </a:lnTo>
                  <a:lnTo>
                    <a:pt x="217805" y="292989"/>
                  </a:lnTo>
                  <a:lnTo>
                    <a:pt x="207942" y="292989"/>
                  </a:lnTo>
                  <a:lnTo>
                    <a:pt x="197811" y="292989"/>
                  </a:lnTo>
                  <a:lnTo>
                    <a:pt x="187547" y="292989"/>
                  </a:lnTo>
                  <a:lnTo>
                    <a:pt x="187547" y="313839"/>
                  </a:lnTo>
                  <a:lnTo>
                    <a:pt x="187547" y="335137"/>
                  </a:lnTo>
                  <a:lnTo>
                    <a:pt x="187547" y="356720"/>
                  </a:lnTo>
                  <a:lnTo>
                    <a:pt x="187547" y="378428"/>
                  </a:lnTo>
                  <a:lnTo>
                    <a:pt x="179546" y="378428"/>
                  </a:lnTo>
                  <a:lnTo>
                    <a:pt x="171545" y="378428"/>
                  </a:lnTo>
                  <a:lnTo>
                    <a:pt x="163544" y="378428"/>
                  </a:lnTo>
                  <a:lnTo>
                    <a:pt x="155543" y="378428"/>
                  </a:lnTo>
                  <a:lnTo>
                    <a:pt x="155543" y="356720"/>
                  </a:lnTo>
                  <a:lnTo>
                    <a:pt x="155543" y="335137"/>
                  </a:lnTo>
                  <a:lnTo>
                    <a:pt x="155543" y="313839"/>
                  </a:lnTo>
                  <a:lnTo>
                    <a:pt x="155543" y="292989"/>
                  </a:lnTo>
                  <a:lnTo>
                    <a:pt x="116666" y="292989"/>
                  </a:lnTo>
                  <a:lnTo>
                    <a:pt x="77771" y="292989"/>
                  </a:lnTo>
                  <a:lnTo>
                    <a:pt x="38876" y="292989"/>
                  </a:lnTo>
                  <a:lnTo>
                    <a:pt x="0" y="292989"/>
                  </a:lnTo>
                  <a:lnTo>
                    <a:pt x="26046" y="251141"/>
                  </a:lnTo>
                  <a:lnTo>
                    <a:pt x="51968" y="209286"/>
                  </a:lnTo>
                  <a:lnTo>
                    <a:pt x="77814" y="167425"/>
                  </a:lnTo>
                  <a:lnTo>
                    <a:pt x="103636" y="125563"/>
                  </a:lnTo>
                  <a:lnTo>
                    <a:pt x="129483" y="83702"/>
                  </a:lnTo>
                  <a:lnTo>
                    <a:pt x="155404" y="41847"/>
                  </a:lnTo>
                  <a:lnTo>
                    <a:pt x="181451" y="0"/>
                  </a:lnTo>
                  <a:close/>
                </a:path>
              </a:pathLst>
            </a:custGeom>
            <a:ln w="16773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E9507C2A-645C-9C86-BE40-247AFF2A0EDE}"/>
              </a:ext>
            </a:extLst>
          </p:cNvPr>
          <p:cNvSpPr txBox="1"/>
          <p:nvPr/>
        </p:nvSpPr>
        <p:spPr>
          <a:xfrm>
            <a:off x="1709904" y="5247261"/>
            <a:ext cx="9419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800" b="1" dirty="0">
                <a:latin typeface="Comic Sans MS" panose="030F0702030302020204" pitchFamily="66" charset="0"/>
              </a:rPr>
              <a:t>A CHAVE NÃO ESTÁ EM PRIORIZAR AQUILO QUE ESTÁ NA AGENDA, MAS ANTES, AGENDAR AS SUAS PRORIDADES…</a:t>
            </a:r>
          </a:p>
          <a:p>
            <a:pPr algn="r"/>
            <a:r>
              <a:rPr lang="pt-PT" b="1" dirty="0">
                <a:latin typeface="Comic Sans MS" panose="030F0702030302020204" pitchFamily="66" charset="0"/>
              </a:rPr>
              <a:t>Stephen R. </a:t>
            </a:r>
            <a:r>
              <a:rPr lang="pt-PT" b="1" dirty="0" err="1">
                <a:latin typeface="Comic Sans MS" panose="030F0702030302020204" pitchFamily="66" charset="0"/>
              </a:rPr>
              <a:t>Covey</a:t>
            </a:r>
            <a:endParaRPr lang="pt-PT" sz="1800" b="1" dirty="0">
              <a:latin typeface="Comic Sans MS" panose="030F0702030302020204" pitchFamily="66" charset="0"/>
            </a:endParaRPr>
          </a:p>
        </p:txBody>
      </p:sp>
      <p:sp>
        <p:nvSpPr>
          <p:cNvPr id="112" name="Marcador de Posição da Data 237">
            <a:extLst>
              <a:ext uri="{FF2B5EF4-FFF2-40B4-BE49-F238E27FC236}">
                <a16:creationId xmlns:a16="http://schemas.microsoft.com/office/drawing/2014/main" id="{76159E52-A4EE-374D-3BC9-C68A2F5D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113" name="Marcador de Posição do Rodapé 238">
            <a:extLst>
              <a:ext uri="{FF2B5EF4-FFF2-40B4-BE49-F238E27FC236}">
                <a16:creationId xmlns:a16="http://schemas.microsoft.com/office/drawing/2014/main" id="{BB9DBC31-93B8-6405-ECA1-FBD97582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332248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8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 useBgFill="1">
        <p:nvSpPr>
          <p:cNvPr id="249" name="Rectangle 64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23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Bolha de Pensamento: Nuvem 284">
            <a:extLst>
              <a:ext uri="{FF2B5EF4-FFF2-40B4-BE49-F238E27FC236}">
                <a16:creationId xmlns:a16="http://schemas.microsoft.com/office/drawing/2014/main" id="{105E891D-719B-0F4A-5828-87E1326A2CE0}"/>
              </a:ext>
            </a:extLst>
          </p:cNvPr>
          <p:cNvSpPr/>
          <p:nvPr/>
        </p:nvSpPr>
        <p:spPr>
          <a:xfrm>
            <a:off x="2352676" y="912813"/>
            <a:ext cx="8824911" cy="506571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818ADE1-C5DA-2898-E916-DCB0E306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13" y="892894"/>
            <a:ext cx="7362437" cy="473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“o QUE EXISTE É O QUE ESTÁ AÍ….</a:t>
            </a: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CADA UM DE NÓS TEM TODO O TEMPO QUE EXISTE. </a:t>
            </a:r>
          </a:p>
        </p:txBody>
      </p:sp>
      <p:sp>
        <p:nvSpPr>
          <p:cNvPr id="288" name="Marcador de Posição da Data 237">
            <a:extLst>
              <a:ext uri="{FF2B5EF4-FFF2-40B4-BE49-F238E27FC236}">
                <a16:creationId xmlns:a16="http://schemas.microsoft.com/office/drawing/2014/main" id="{C415E1E4-32C1-1718-4C43-BDB978292C59}"/>
              </a:ext>
            </a:extLst>
          </p:cNvPr>
          <p:cNvSpPr txBox="1">
            <a:spLocks/>
          </p:cNvSpPr>
          <p:nvPr/>
        </p:nvSpPr>
        <p:spPr>
          <a:xfrm>
            <a:off x="8886825" y="618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01/11/2023</a:t>
            </a:r>
          </a:p>
        </p:txBody>
      </p:sp>
      <p:sp>
        <p:nvSpPr>
          <p:cNvPr id="289" name="Marcador de Posição do Rodapé 238">
            <a:extLst>
              <a:ext uri="{FF2B5EF4-FFF2-40B4-BE49-F238E27FC236}">
                <a16:creationId xmlns:a16="http://schemas.microsoft.com/office/drawing/2014/main" id="{8F781432-EF15-532B-F52C-1989BB7DBB5F}"/>
              </a:ext>
            </a:extLst>
          </p:cNvPr>
          <p:cNvSpPr txBox="1">
            <a:spLocks/>
          </p:cNvSpPr>
          <p:nvPr/>
        </p:nvSpPr>
        <p:spPr>
          <a:xfrm>
            <a:off x="2571315" y="618648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2324-P-PGID-1S     Ano Letivo 2023-24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219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8035A161-FB9A-BA48-195D-C2DE02CB23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3438" y="2175394"/>
            <a:ext cx="3607307" cy="2387600"/>
          </a:xfrm>
          <a:prstGeom prst="rect">
            <a:avLst/>
          </a:prstGeom>
        </p:spPr>
      </p:pic>
      <p:sp>
        <p:nvSpPr>
          <p:cNvPr id="71" name="Estrela: 7 Pontos 70">
            <a:extLst>
              <a:ext uri="{FF2B5EF4-FFF2-40B4-BE49-F238E27FC236}">
                <a16:creationId xmlns:a16="http://schemas.microsoft.com/office/drawing/2014/main" id="{767EA41F-934D-F938-46F4-2CD3210F5359}"/>
              </a:ext>
            </a:extLst>
          </p:cNvPr>
          <p:cNvSpPr/>
          <p:nvPr/>
        </p:nvSpPr>
        <p:spPr>
          <a:xfrm>
            <a:off x="1563762" y="380049"/>
            <a:ext cx="3456709" cy="273661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8F02650-03B0-C8DC-8CB7-9BDB62C2B1C2}"/>
              </a:ext>
            </a:extLst>
          </p:cNvPr>
          <p:cNvSpPr txBox="1"/>
          <p:nvPr/>
        </p:nvSpPr>
        <p:spPr>
          <a:xfrm>
            <a:off x="1537854" y="4903000"/>
            <a:ext cx="10169237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>
                <a:latin typeface="Comic Sans MS" panose="030F0702030302020204" pitchFamily="66" charset="0"/>
              </a:rPr>
              <a:t>O AUTOCONHECIMENTO É UM DOS CAMINHOS PARA UMA MELHOR ADMINISTRAÇÃO DE TEMPOS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883E818-374A-F327-96B4-0F1C7479CC66}"/>
              </a:ext>
            </a:extLst>
          </p:cNvPr>
          <p:cNvSpPr txBox="1"/>
          <p:nvPr/>
        </p:nvSpPr>
        <p:spPr>
          <a:xfrm rot="20406203">
            <a:off x="1693154" y="1479762"/>
            <a:ext cx="319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Comic Sans MS" panose="030F0702030302020204" pitchFamily="66" charset="0"/>
              </a:rPr>
              <a:t>QUEM SOU EU ?</a:t>
            </a:r>
          </a:p>
        </p:txBody>
      </p:sp>
      <p:sp>
        <p:nvSpPr>
          <p:cNvPr id="72" name="Marcador de Posição da Data 71">
            <a:extLst>
              <a:ext uri="{FF2B5EF4-FFF2-40B4-BE49-F238E27FC236}">
                <a16:creationId xmlns:a16="http://schemas.microsoft.com/office/drawing/2014/main" id="{E8A1F690-A162-45E2-F31D-31474490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73" name="Marcador de Posição do Rodapé 72">
            <a:extLst>
              <a:ext uri="{FF2B5EF4-FFF2-40B4-BE49-F238E27FC236}">
                <a16:creationId xmlns:a16="http://schemas.microsoft.com/office/drawing/2014/main" id="{68F33EFE-332D-FF60-CC50-1FDEB242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368230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8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 useBgFill="1">
        <p:nvSpPr>
          <p:cNvPr id="249" name="Rectangle 64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23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" name="Imagem 236">
            <a:extLst>
              <a:ext uri="{FF2B5EF4-FFF2-40B4-BE49-F238E27FC236}">
                <a16:creationId xmlns:a16="http://schemas.microsoft.com/office/drawing/2014/main" id="{83116C4F-799B-DDF3-09D7-A3F2E898F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27"/>
          <a:stretch/>
        </p:blipFill>
        <p:spPr>
          <a:xfrm>
            <a:off x="957262" y="692400"/>
            <a:ext cx="10687214" cy="5167063"/>
          </a:xfrm>
          <a:prstGeom prst="rect">
            <a:avLst/>
          </a:prstGeom>
        </p:spPr>
      </p:pic>
      <p:sp>
        <p:nvSpPr>
          <p:cNvPr id="238" name="Marcador de Posição da Data 237">
            <a:extLst>
              <a:ext uri="{FF2B5EF4-FFF2-40B4-BE49-F238E27FC236}">
                <a16:creationId xmlns:a16="http://schemas.microsoft.com/office/drawing/2014/main" id="{FCA2AE91-FB59-F288-1486-DA024B57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239" name="Marcador de Posição do Rodapé 238">
            <a:extLst>
              <a:ext uri="{FF2B5EF4-FFF2-40B4-BE49-F238E27FC236}">
                <a16:creationId xmlns:a16="http://schemas.microsoft.com/office/drawing/2014/main" id="{D2869F4B-A42F-F089-1F6F-4E3B2F73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1595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18E54C-6968-DAED-3050-0B2832662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4" b="8572"/>
          <a:stretch/>
        </p:blipFill>
        <p:spPr>
          <a:xfrm>
            <a:off x="979779" y="969818"/>
            <a:ext cx="10053776" cy="5126182"/>
          </a:xfrm>
          <a:prstGeom prst="rect">
            <a:avLst/>
          </a:prstGeom>
        </p:spPr>
      </p:pic>
      <p:sp>
        <p:nvSpPr>
          <p:cNvPr id="5" name="Marcador de Posição da Data 237">
            <a:extLst>
              <a:ext uri="{FF2B5EF4-FFF2-40B4-BE49-F238E27FC236}">
                <a16:creationId xmlns:a16="http://schemas.microsoft.com/office/drawing/2014/main" id="{14F4E9F8-57B8-DEDC-F0C6-4CBD375B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6" name="Marcador de Posição do Rodapé 238">
            <a:extLst>
              <a:ext uri="{FF2B5EF4-FFF2-40B4-BE49-F238E27FC236}">
                <a16:creationId xmlns:a16="http://schemas.microsoft.com/office/drawing/2014/main" id="{95119906-A52A-06B8-4F2F-7D65B7D6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106557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A0A769B-29A4-1C58-3637-F1271CE0A2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12" y="1262270"/>
            <a:ext cx="6019161" cy="4606636"/>
          </a:xfrm>
          <a:prstGeom prst="rect">
            <a:avLst/>
          </a:prstGeom>
        </p:spPr>
      </p:pic>
      <p:grpSp>
        <p:nvGrpSpPr>
          <p:cNvPr id="69" name="object 92">
            <a:extLst>
              <a:ext uri="{FF2B5EF4-FFF2-40B4-BE49-F238E27FC236}">
                <a16:creationId xmlns:a16="http://schemas.microsoft.com/office/drawing/2014/main" id="{D89FBFA9-A2CC-3648-54DD-57F938F488A0}"/>
              </a:ext>
            </a:extLst>
          </p:cNvPr>
          <p:cNvGrpSpPr/>
          <p:nvPr/>
        </p:nvGrpSpPr>
        <p:grpSpPr>
          <a:xfrm>
            <a:off x="6738015" y="1871319"/>
            <a:ext cx="3354070" cy="1172210"/>
            <a:chOff x="6544051" y="2924265"/>
            <a:chExt cx="3354070" cy="1172210"/>
          </a:xfrm>
        </p:grpSpPr>
        <p:sp>
          <p:nvSpPr>
            <p:cNvPr id="70" name="object 93">
              <a:extLst>
                <a:ext uri="{FF2B5EF4-FFF2-40B4-BE49-F238E27FC236}">
                  <a16:creationId xmlns:a16="http://schemas.microsoft.com/office/drawing/2014/main" id="{6EBD7DE0-A3E9-CD45-B397-721B54F05400}"/>
                </a:ext>
              </a:extLst>
            </p:cNvPr>
            <p:cNvSpPr/>
            <p:nvPr/>
          </p:nvSpPr>
          <p:spPr>
            <a:xfrm>
              <a:off x="6548628" y="2928842"/>
              <a:ext cx="3344545" cy="1163320"/>
            </a:xfrm>
            <a:custGeom>
              <a:avLst/>
              <a:gdLst/>
              <a:ahLst/>
              <a:cxnLst/>
              <a:rect l="l" t="t" r="r" b="b"/>
              <a:pathLst>
                <a:path w="3344545" h="1163320">
                  <a:moveTo>
                    <a:pt x="0" y="1162812"/>
                  </a:moveTo>
                  <a:lnTo>
                    <a:pt x="3344513" y="1162812"/>
                  </a:lnTo>
                  <a:lnTo>
                    <a:pt x="3344513" y="0"/>
                  </a:lnTo>
                  <a:lnTo>
                    <a:pt x="0" y="0"/>
                  </a:lnTo>
                  <a:lnTo>
                    <a:pt x="0" y="1162812"/>
                  </a:lnTo>
                  <a:close/>
                </a:path>
              </a:pathLst>
            </a:custGeom>
            <a:ln w="9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94">
              <a:extLst>
                <a:ext uri="{FF2B5EF4-FFF2-40B4-BE49-F238E27FC236}">
                  <a16:creationId xmlns:a16="http://schemas.microsoft.com/office/drawing/2014/main" id="{9B05EEB1-2FDD-2A30-18E1-B0D89F1B8DB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8639" y="3021901"/>
              <a:ext cx="68579" cy="213645"/>
            </a:xfrm>
            <a:prstGeom prst="rect">
              <a:avLst/>
            </a:prstGeom>
          </p:spPr>
        </p:pic>
        <p:pic>
          <p:nvPicPr>
            <p:cNvPr id="72" name="object 95">
              <a:extLst>
                <a:ext uri="{FF2B5EF4-FFF2-40B4-BE49-F238E27FC236}">
                  <a16:creationId xmlns:a16="http://schemas.microsoft.com/office/drawing/2014/main" id="{5A697E96-D725-E4C5-A7B7-F1BC95F7C8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2117" y="3021901"/>
              <a:ext cx="68579" cy="213645"/>
            </a:xfrm>
            <a:prstGeom prst="rect">
              <a:avLst/>
            </a:prstGeom>
          </p:spPr>
        </p:pic>
        <p:pic>
          <p:nvPicPr>
            <p:cNvPr id="73" name="object 96">
              <a:extLst>
                <a:ext uri="{FF2B5EF4-FFF2-40B4-BE49-F238E27FC236}">
                  <a16:creationId xmlns:a16="http://schemas.microsoft.com/office/drawing/2014/main" id="{D5F9031F-8443-45E9-10D8-689BA6DDDE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0040" y="3018853"/>
              <a:ext cx="1427416" cy="174021"/>
            </a:xfrm>
            <a:prstGeom prst="rect">
              <a:avLst/>
            </a:prstGeom>
          </p:spPr>
        </p:pic>
        <p:pic>
          <p:nvPicPr>
            <p:cNvPr id="74" name="object 97">
              <a:extLst>
                <a:ext uri="{FF2B5EF4-FFF2-40B4-BE49-F238E27FC236}">
                  <a16:creationId xmlns:a16="http://schemas.microsoft.com/office/drawing/2014/main" id="{44C7AFED-747C-BA5F-1A8D-7094851C9E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8639" y="3824668"/>
              <a:ext cx="68579" cy="213645"/>
            </a:xfrm>
            <a:prstGeom prst="rect">
              <a:avLst/>
            </a:prstGeom>
          </p:spPr>
        </p:pic>
        <p:pic>
          <p:nvPicPr>
            <p:cNvPr id="75" name="object 98">
              <a:extLst>
                <a:ext uri="{FF2B5EF4-FFF2-40B4-BE49-F238E27FC236}">
                  <a16:creationId xmlns:a16="http://schemas.microsoft.com/office/drawing/2014/main" id="{4FBF1AF3-BDA2-B35D-F10D-431080A0842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2117" y="3824668"/>
              <a:ext cx="68579" cy="213645"/>
            </a:xfrm>
            <a:prstGeom prst="rect">
              <a:avLst/>
            </a:prstGeom>
          </p:spPr>
        </p:pic>
        <p:pic>
          <p:nvPicPr>
            <p:cNvPr id="76" name="object 99">
              <a:extLst>
                <a:ext uri="{FF2B5EF4-FFF2-40B4-BE49-F238E27FC236}">
                  <a16:creationId xmlns:a16="http://schemas.microsoft.com/office/drawing/2014/main" id="{CEF04390-E95E-73C2-7F5B-31E0B847F31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2232" y="3832288"/>
              <a:ext cx="236410" cy="161734"/>
            </a:xfrm>
            <a:prstGeom prst="rect">
              <a:avLst/>
            </a:prstGeom>
          </p:spPr>
        </p:pic>
        <p:pic>
          <p:nvPicPr>
            <p:cNvPr id="77" name="object 100">
              <a:extLst>
                <a:ext uri="{FF2B5EF4-FFF2-40B4-BE49-F238E27FC236}">
                  <a16:creationId xmlns:a16="http://schemas.microsoft.com/office/drawing/2014/main" id="{3F310D1C-2879-4BB0-2A9F-D1235296158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9312" y="3824668"/>
              <a:ext cx="226314" cy="169354"/>
            </a:xfrm>
            <a:prstGeom prst="rect">
              <a:avLst/>
            </a:prstGeom>
          </p:spPr>
        </p:pic>
        <p:pic>
          <p:nvPicPr>
            <p:cNvPr id="78" name="object 101">
              <a:extLst>
                <a:ext uri="{FF2B5EF4-FFF2-40B4-BE49-F238E27FC236}">
                  <a16:creationId xmlns:a16="http://schemas.microsoft.com/office/drawing/2014/main" id="{20F952DA-8D69-DCFC-7519-CE9803AD583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95533" y="3821525"/>
              <a:ext cx="195167" cy="172497"/>
            </a:xfrm>
            <a:prstGeom prst="rect">
              <a:avLst/>
            </a:prstGeom>
          </p:spPr>
        </p:pic>
        <p:pic>
          <p:nvPicPr>
            <p:cNvPr id="79" name="object 102">
              <a:extLst>
                <a:ext uri="{FF2B5EF4-FFF2-40B4-BE49-F238E27FC236}">
                  <a16:creationId xmlns:a16="http://schemas.microsoft.com/office/drawing/2014/main" id="{CCC81E13-8305-5487-3057-EFE2AF579D4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5084" y="3870388"/>
              <a:ext cx="105251" cy="122110"/>
            </a:xfrm>
            <a:prstGeom prst="rect">
              <a:avLst/>
            </a:prstGeom>
          </p:spPr>
        </p:pic>
        <p:pic>
          <p:nvPicPr>
            <p:cNvPr id="80" name="object 103">
              <a:extLst>
                <a:ext uri="{FF2B5EF4-FFF2-40B4-BE49-F238E27FC236}">
                  <a16:creationId xmlns:a16="http://schemas.microsoft.com/office/drawing/2014/main" id="{0BBB0A12-3C4E-0B62-BA6D-440BBDA00B1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1672" y="3824668"/>
              <a:ext cx="175450" cy="169354"/>
            </a:xfrm>
            <a:prstGeom prst="rect">
              <a:avLst/>
            </a:prstGeom>
          </p:spPr>
        </p:pic>
        <p:pic>
          <p:nvPicPr>
            <p:cNvPr id="81" name="object 104">
              <a:extLst>
                <a:ext uri="{FF2B5EF4-FFF2-40B4-BE49-F238E27FC236}">
                  <a16:creationId xmlns:a16="http://schemas.microsoft.com/office/drawing/2014/main" id="{011EBBF4-0799-0597-BF2F-E6E9B08BCDA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8458" y="3870388"/>
              <a:ext cx="123539" cy="123634"/>
            </a:xfrm>
            <a:prstGeom prst="rect">
              <a:avLst/>
            </a:prstGeom>
          </p:spPr>
        </p:pic>
      </p:grp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3522EE1-CE47-C53B-5188-BCFAA63FF6FF}"/>
              </a:ext>
            </a:extLst>
          </p:cNvPr>
          <p:cNvSpPr txBox="1"/>
          <p:nvPr/>
        </p:nvSpPr>
        <p:spPr>
          <a:xfrm>
            <a:off x="3181383" y="800605"/>
            <a:ext cx="54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QUEM SOU EU ?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F141759B-403B-1B81-CA5E-4FF299064286}"/>
              </a:ext>
            </a:extLst>
          </p:cNvPr>
          <p:cNvSpPr txBox="1"/>
          <p:nvPr/>
        </p:nvSpPr>
        <p:spPr>
          <a:xfrm>
            <a:off x="6497782" y="3952824"/>
            <a:ext cx="5384154" cy="16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>
                <a:latin typeface="Comic Sans MS" panose="030F0702030302020204" pitchFamily="66" charset="0"/>
              </a:rPr>
              <a:t>O AUTOCONHECIMENTO É UM DOS CAMINHOS PARA UMA MELHOR ADMINISTRAÇÃO DE TEMPO!</a:t>
            </a:r>
          </a:p>
        </p:txBody>
      </p:sp>
      <p:sp>
        <p:nvSpPr>
          <p:cNvPr id="99" name="Marcador de Posição da Data 237">
            <a:extLst>
              <a:ext uri="{FF2B5EF4-FFF2-40B4-BE49-F238E27FC236}">
                <a16:creationId xmlns:a16="http://schemas.microsoft.com/office/drawing/2014/main" id="{8D665C4D-B170-CBF1-10EB-CC021348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100" name="Marcador de Posição do Rodapé 238">
            <a:extLst>
              <a:ext uri="{FF2B5EF4-FFF2-40B4-BE49-F238E27FC236}">
                <a16:creationId xmlns:a16="http://schemas.microsoft.com/office/drawing/2014/main" id="{889757A9-7F4A-D9E2-B223-B2FBAB80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423619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31">
            <a:extLst>
              <a:ext uri="{FF2B5EF4-FFF2-40B4-BE49-F238E27FC236}">
                <a16:creationId xmlns:a16="http://schemas.microsoft.com/office/drawing/2014/main" id="{0F192250-DF20-98DC-31F5-076ECB37359F}"/>
              </a:ext>
            </a:extLst>
          </p:cNvPr>
          <p:cNvPicPr/>
          <p:nvPr/>
        </p:nvPicPr>
        <p:blipFill rotWithShape="1">
          <a:blip r:embed="rId2" cstate="print"/>
          <a:srcRect r="48720"/>
          <a:stretch/>
        </p:blipFill>
        <p:spPr>
          <a:xfrm>
            <a:off x="760921" y="2687614"/>
            <a:ext cx="3380041" cy="3067036"/>
          </a:xfrm>
          <a:prstGeom prst="rect">
            <a:avLst/>
          </a:prstGeom>
        </p:spPr>
      </p:pic>
      <p:sp>
        <p:nvSpPr>
          <p:cNvPr id="12" name="object 32">
            <a:extLst>
              <a:ext uri="{FF2B5EF4-FFF2-40B4-BE49-F238E27FC236}">
                <a16:creationId xmlns:a16="http://schemas.microsoft.com/office/drawing/2014/main" id="{263B77EE-24F9-EF6B-1B58-2D8190F8469D}"/>
              </a:ext>
            </a:extLst>
          </p:cNvPr>
          <p:cNvSpPr/>
          <p:nvPr/>
        </p:nvSpPr>
        <p:spPr>
          <a:xfrm>
            <a:off x="4275221" y="3258632"/>
            <a:ext cx="7027545" cy="1732914"/>
          </a:xfrm>
          <a:custGeom>
            <a:avLst/>
            <a:gdLst/>
            <a:ahLst/>
            <a:cxnLst/>
            <a:rect l="l" t="t" r="r" b="b"/>
            <a:pathLst>
              <a:path w="7027545" h="1732914">
                <a:moveTo>
                  <a:pt x="7027164" y="1732787"/>
                </a:moveTo>
                <a:lnTo>
                  <a:pt x="0" y="1732787"/>
                </a:lnTo>
                <a:lnTo>
                  <a:pt x="0" y="0"/>
                </a:lnTo>
                <a:lnTo>
                  <a:pt x="7027164" y="0"/>
                </a:lnTo>
                <a:lnTo>
                  <a:pt x="7027164" y="173278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33">
            <a:extLst>
              <a:ext uri="{FF2B5EF4-FFF2-40B4-BE49-F238E27FC236}">
                <a16:creationId xmlns:a16="http://schemas.microsoft.com/office/drawing/2014/main" id="{AB9D4A9B-0091-26C8-B75B-6E889E7D16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2325" y="3406206"/>
            <a:ext cx="80867" cy="79343"/>
          </a:xfrm>
          <a:prstGeom prst="rect">
            <a:avLst/>
          </a:prstGeom>
        </p:spPr>
      </p:pic>
      <p:pic>
        <p:nvPicPr>
          <p:cNvPr id="14" name="object 34">
            <a:extLst>
              <a:ext uri="{FF2B5EF4-FFF2-40B4-BE49-F238E27FC236}">
                <a16:creationId xmlns:a16="http://schemas.microsoft.com/office/drawing/2014/main" id="{5AAE0759-5B4B-1D38-4B3A-B1B7172D7DA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4363" y="3348199"/>
            <a:ext cx="472725" cy="198405"/>
          </a:xfrm>
          <a:prstGeom prst="rect">
            <a:avLst/>
          </a:prstGeom>
        </p:spPr>
      </p:pic>
      <p:pic>
        <p:nvPicPr>
          <p:cNvPr id="15" name="object 35">
            <a:extLst>
              <a:ext uri="{FF2B5EF4-FFF2-40B4-BE49-F238E27FC236}">
                <a16:creationId xmlns:a16="http://schemas.microsoft.com/office/drawing/2014/main" id="{9955B79F-0C0A-783F-CC4C-0775DB7620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665" y="3346675"/>
            <a:ext cx="146494" cy="199929"/>
          </a:xfrm>
          <a:prstGeom prst="rect">
            <a:avLst/>
          </a:prstGeom>
        </p:spPr>
      </p:pic>
      <p:pic>
        <p:nvPicPr>
          <p:cNvPr id="16" name="object 36">
            <a:extLst>
              <a:ext uri="{FF2B5EF4-FFF2-40B4-BE49-F238E27FC236}">
                <a16:creationId xmlns:a16="http://schemas.microsoft.com/office/drawing/2014/main" id="{8ADBF674-B81A-B1E8-E7EF-66FBD1F38EB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3019" y="3397062"/>
            <a:ext cx="149447" cy="149542"/>
          </a:xfrm>
          <a:prstGeom prst="rect">
            <a:avLst/>
          </a:prstGeom>
        </p:spPr>
      </p:pic>
      <p:sp>
        <p:nvSpPr>
          <p:cNvPr id="17" name="object 37">
            <a:extLst>
              <a:ext uri="{FF2B5EF4-FFF2-40B4-BE49-F238E27FC236}">
                <a16:creationId xmlns:a16="http://schemas.microsoft.com/office/drawing/2014/main" id="{E037FF76-A67F-9275-77F2-2BFACBC6B697}"/>
              </a:ext>
            </a:extLst>
          </p:cNvPr>
          <p:cNvSpPr/>
          <p:nvPr/>
        </p:nvSpPr>
        <p:spPr>
          <a:xfrm>
            <a:off x="5486946" y="3345817"/>
            <a:ext cx="36830" cy="198120"/>
          </a:xfrm>
          <a:custGeom>
            <a:avLst/>
            <a:gdLst/>
            <a:ahLst/>
            <a:cxnLst/>
            <a:rect l="l" t="t" r="r" b="b"/>
            <a:pathLst>
              <a:path w="36829" h="198120">
                <a:moveTo>
                  <a:pt x="36575" y="198120"/>
                </a:moveTo>
                <a:lnTo>
                  <a:pt x="0" y="198120"/>
                </a:lnTo>
                <a:lnTo>
                  <a:pt x="0" y="0"/>
                </a:lnTo>
                <a:lnTo>
                  <a:pt x="36575" y="0"/>
                </a:lnTo>
                <a:lnTo>
                  <a:pt x="36575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38">
            <a:extLst>
              <a:ext uri="{FF2B5EF4-FFF2-40B4-BE49-F238E27FC236}">
                <a16:creationId xmlns:a16="http://schemas.microsoft.com/office/drawing/2014/main" id="{14E787CC-E171-7E7C-0AF3-37C35B54481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7810" y="3397062"/>
            <a:ext cx="149542" cy="149542"/>
          </a:xfrm>
          <a:prstGeom prst="rect">
            <a:avLst/>
          </a:prstGeom>
        </p:spPr>
      </p:pic>
      <p:pic>
        <p:nvPicPr>
          <p:cNvPr id="19" name="object 39">
            <a:extLst>
              <a:ext uri="{FF2B5EF4-FFF2-40B4-BE49-F238E27FC236}">
                <a16:creationId xmlns:a16="http://schemas.microsoft.com/office/drawing/2014/main" id="{0EE1DF40-A145-3ACD-AB15-2DE698A695E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8689" y="3397062"/>
            <a:ext cx="146399" cy="149542"/>
          </a:xfrm>
          <a:prstGeom prst="rect">
            <a:avLst/>
          </a:prstGeom>
        </p:spPr>
      </p:pic>
      <p:pic>
        <p:nvPicPr>
          <p:cNvPr id="20" name="object 40">
            <a:extLst>
              <a:ext uri="{FF2B5EF4-FFF2-40B4-BE49-F238E27FC236}">
                <a16:creationId xmlns:a16="http://schemas.microsoft.com/office/drawing/2014/main" id="{DCFEEA0F-C80A-865A-2B65-E628DE1BD74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90996" y="3397062"/>
            <a:ext cx="147923" cy="149542"/>
          </a:xfrm>
          <a:prstGeom prst="rect">
            <a:avLst/>
          </a:prstGeom>
        </p:spPr>
      </p:pic>
      <p:pic>
        <p:nvPicPr>
          <p:cNvPr id="21" name="object 41">
            <a:extLst>
              <a:ext uri="{FF2B5EF4-FFF2-40B4-BE49-F238E27FC236}">
                <a16:creationId xmlns:a16="http://schemas.microsoft.com/office/drawing/2014/main" id="{086527F9-3AA9-A432-744E-730A676B127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60255" y="3397062"/>
            <a:ext cx="76200" cy="146494"/>
          </a:xfrm>
          <a:prstGeom prst="rect">
            <a:avLst/>
          </a:prstGeom>
        </p:spPr>
      </p:pic>
      <p:pic>
        <p:nvPicPr>
          <p:cNvPr id="22" name="object 42">
            <a:extLst>
              <a:ext uri="{FF2B5EF4-FFF2-40B4-BE49-F238E27FC236}">
                <a16:creationId xmlns:a16="http://schemas.microsoft.com/office/drawing/2014/main" id="{ADBD9DC6-4518-A9EB-DADA-8A2FBCC8CD60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25038" y="3397062"/>
            <a:ext cx="149447" cy="149542"/>
          </a:xfrm>
          <a:prstGeom prst="rect">
            <a:avLst/>
          </a:prstGeom>
        </p:spPr>
      </p:pic>
      <p:pic>
        <p:nvPicPr>
          <p:cNvPr id="23" name="object 43">
            <a:extLst>
              <a:ext uri="{FF2B5EF4-FFF2-40B4-BE49-F238E27FC236}">
                <a16:creationId xmlns:a16="http://schemas.microsoft.com/office/drawing/2014/main" id="{D14243BB-B394-1529-E16C-A66A52FE5571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03441" y="3346675"/>
            <a:ext cx="146399" cy="199929"/>
          </a:xfrm>
          <a:prstGeom prst="rect">
            <a:avLst/>
          </a:prstGeom>
        </p:spPr>
      </p:pic>
      <p:sp>
        <p:nvSpPr>
          <p:cNvPr id="24" name="object 44">
            <a:extLst>
              <a:ext uri="{FF2B5EF4-FFF2-40B4-BE49-F238E27FC236}">
                <a16:creationId xmlns:a16="http://schemas.microsoft.com/office/drawing/2014/main" id="{732F4876-3E41-7A6D-51DE-0D9788FE9A88}"/>
              </a:ext>
            </a:extLst>
          </p:cNvPr>
          <p:cNvSpPr/>
          <p:nvPr/>
        </p:nvSpPr>
        <p:spPr>
          <a:xfrm>
            <a:off x="6549834" y="3342109"/>
            <a:ext cx="823594" cy="256540"/>
          </a:xfrm>
          <a:custGeom>
            <a:avLst/>
            <a:gdLst/>
            <a:ahLst/>
            <a:cxnLst/>
            <a:rect l="l" t="t" r="r" b="b"/>
            <a:pathLst>
              <a:path w="823595" h="256539">
                <a:moveTo>
                  <a:pt x="64109" y="59524"/>
                </a:moveTo>
                <a:lnTo>
                  <a:pt x="28956" y="59524"/>
                </a:lnTo>
                <a:lnTo>
                  <a:pt x="28867" y="215506"/>
                </a:lnTo>
                <a:lnTo>
                  <a:pt x="27432" y="221272"/>
                </a:lnTo>
                <a:lnTo>
                  <a:pt x="24384" y="222783"/>
                </a:lnTo>
                <a:lnTo>
                  <a:pt x="22860" y="225831"/>
                </a:lnTo>
                <a:lnTo>
                  <a:pt x="19812" y="227368"/>
                </a:lnTo>
                <a:lnTo>
                  <a:pt x="10668" y="227368"/>
                </a:lnTo>
                <a:lnTo>
                  <a:pt x="6096" y="225831"/>
                </a:lnTo>
                <a:lnTo>
                  <a:pt x="0" y="222783"/>
                </a:lnTo>
                <a:lnTo>
                  <a:pt x="0" y="251752"/>
                </a:lnTo>
                <a:lnTo>
                  <a:pt x="7696" y="253746"/>
                </a:lnTo>
                <a:lnTo>
                  <a:pt x="14668" y="255181"/>
                </a:lnTo>
                <a:lnTo>
                  <a:pt x="20789" y="256032"/>
                </a:lnTo>
                <a:lnTo>
                  <a:pt x="25908" y="256324"/>
                </a:lnTo>
                <a:lnTo>
                  <a:pt x="35052" y="256324"/>
                </a:lnTo>
                <a:lnTo>
                  <a:pt x="59537" y="236512"/>
                </a:lnTo>
                <a:lnTo>
                  <a:pt x="61531" y="230454"/>
                </a:lnTo>
                <a:lnTo>
                  <a:pt x="62166" y="227368"/>
                </a:lnTo>
                <a:lnTo>
                  <a:pt x="62966" y="223558"/>
                </a:lnTo>
                <a:lnTo>
                  <a:pt x="63817" y="215506"/>
                </a:lnTo>
                <a:lnTo>
                  <a:pt x="64109" y="206019"/>
                </a:lnTo>
                <a:lnTo>
                  <a:pt x="64109" y="59524"/>
                </a:lnTo>
                <a:close/>
              </a:path>
              <a:path w="823595" h="256539">
                <a:moveTo>
                  <a:pt x="68681" y="16764"/>
                </a:moveTo>
                <a:lnTo>
                  <a:pt x="67157" y="12192"/>
                </a:lnTo>
                <a:lnTo>
                  <a:pt x="58013" y="3048"/>
                </a:lnTo>
                <a:lnTo>
                  <a:pt x="51917" y="0"/>
                </a:lnTo>
                <a:lnTo>
                  <a:pt x="39624" y="0"/>
                </a:lnTo>
                <a:lnTo>
                  <a:pt x="35052" y="3048"/>
                </a:lnTo>
                <a:lnTo>
                  <a:pt x="25908" y="12192"/>
                </a:lnTo>
                <a:lnTo>
                  <a:pt x="22860" y="16764"/>
                </a:lnTo>
                <a:lnTo>
                  <a:pt x="22860" y="30480"/>
                </a:lnTo>
                <a:lnTo>
                  <a:pt x="25908" y="35052"/>
                </a:lnTo>
                <a:lnTo>
                  <a:pt x="30480" y="39624"/>
                </a:lnTo>
                <a:lnTo>
                  <a:pt x="35052" y="44284"/>
                </a:lnTo>
                <a:lnTo>
                  <a:pt x="39624" y="47332"/>
                </a:lnTo>
                <a:lnTo>
                  <a:pt x="51917" y="47332"/>
                </a:lnTo>
                <a:lnTo>
                  <a:pt x="58013" y="44284"/>
                </a:lnTo>
                <a:lnTo>
                  <a:pt x="62585" y="39624"/>
                </a:lnTo>
                <a:lnTo>
                  <a:pt x="67157" y="35052"/>
                </a:lnTo>
                <a:lnTo>
                  <a:pt x="68681" y="30480"/>
                </a:lnTo>
                <a:lnTo>
                  <a:pt x="68681" y="16764"/>
                </a:lnTo>
                <a:close/>
              </a:path>
              <a:path w="823595" h="256539">
                <a:moveTo>
                  <a:pt x="240982" y="134302"/>
                </a:moveTo>
                <a:lnTo>
                  <a:pt x="228727" y="88303"/>
                </a:lnTo>
                <a:lnTo>
                  <a:pt x="205930" y="65811"/>
                </a:lnTo>
                <a:lnTo>
                  <a:pt x="205930" y="112864"/>
                </a:lnTo>
                <a:lnTo>
                  <a:pt x="128117" y="112864"/>
                </a:lnTo>
                <a:lnTo>
                  <a:pt x="135737" y="97624"/>
                </a:lnTo>
                <a:lnTo>
                  <a:pt x="141833" y="94576"/>
                </a:lnTo>
                <a:lnTo>
                  <a:pt x="146951" y="90576"/>
                </a:lnTo>
                <a:lnTo>
                  <a:pt x="153073" y="87718"/>
                </a:lnTo>
                <a:lnTo>
                  <a:pt x="160045" y="86004"/>
                </a:lnTo>
                <a:lnTo>
                  <a:pt x="167741" y="85432"/>
                </a:lnTo>
                <a:lnTo>
                  <a:pt x="176885" y="85432"/>
                </a:lnTo>
                <a:lnTo>
                  <a:pt x="184594" y="88480"/>
                </a:lnTo>
                <a:lnTo>
                  <a:pt x="190690" y="93052"/>
                </a:lnTo>
                <a:lnTo>
                  <a:pt x="198310" y="97624"/>
                </a:lnTo>
                <a:lnTo>
                  <a:pt x="202882" y="105244"/>
                </a:lnTo>
                <a:lnTo>
                  <a:pt x="205930" y="112864"/>
                </a:lnTo>
                <a:lnTo>
                  <a:pt x="205930" y="65811"/>
                </a:lnTo>
                <a:lnTo>
                  <a:pt x="195821" y="60477"/>
                </a:lnTo>
                <a:lnTo>
                  <a:pt x="181673" y="56362"/>
                </a:lnTo>
                <a:lnTo>
                  <a:pt x="166217" y="54952"/>
                </a:lnTo>
                <a:lnTo>
                  <a:pt x="150799" y="56362"/>
                </a:lnTo>
                <a:lnTo>
                  <a:pt x="112877" y="76288"/>
                </a:lnTo>
                <a:lnTo>
                  <a:pt x="92938" y="115773"/>
                </a:lnTo>
                <a:lnTo>
                  <a:pt x="91541" y="131254"/>
                </a:lnTo>
                <a:lnTo>
                  <a:pt x="92938" y="146418"/>
                </a:lnTo>
                <a:lnTo>
                  <a:pt x="112877" y="183070"/>
                </a:lnTo>
                <a:lnTo>
                  <a:pt x="151447" y="203314"/>
                </a:lnTo>
                <a:lnTo>
                  <a:pt x="167741" y="204495"/>
                </a:lnTo>
                <a:lnTo>
                  <a:pt x="177749" y="204165"/>
                </a:lnTo>
                <a:lnTo>
                  <a:pt x="219265" y="187693"/>
                </a:lnTo>
                <a:lnTo>
                  <a:pt x="231838" y="173926"/>
                </a:lnTo>
                <a:lnTo>
                  <a:pt x="201358" y="160210"/>
                </a:lnTo>
                <a:lnTo>
                  <a:pt x="193967" y="166204"/>
                </a:lnTo>
                <a:lnTo>
                  <a:pt x="185686" y="170497"/>
                </a:lnTo>
                <a:lnTo>
                  <a:pt x="176847" y="173062"/>
                </a:lnTo>
                <a:lnTo>
                  <a:pt x="167741" y="173926"/>
                </a:lnTo>
                <a:lnTo>
                  <a:pt x="159169" y="173355"/>
                </a:lnTo>
                <a:lnTo>
                  <a:pt x="128308" y="147853"/>
                </a:lnTo>
                <a:lnTo>
                  <a:pt x="126593" y="140398"/>
                </a:lnTo>
                <a:lnTo>
                  <a:pt x="240982" y="140398"/>
                </a:lnTo>
                <a:lnTo>
                  <a:pt x="240982" y="134302"/>
                </a:lnTo>
                <a:close/>
              </a:path>
              <a:path w="823595" h="256539">
                <a:moveTo>
                  <a:pt x="331000" y="59436"/>
                </a:moveTo>
                <a:lnTo>
                  <a:pt x="309664" y="59436"/>
                </a:lnTo>
                <a:lnTo>
                  <a:pt x="309664" y="6096"/>
                </a:lnTo>
                <a:lnTo>
                  <a:pt x="274510" y="6096"/>
                </a:lnTo>
                <a:lnTo>
                  <a:pt x="274510" y="59436"/>
                </a:lnTo>
                <a:lnTo>
                  <a:pt x="256222" y="59436"/>
                </a:lnTo>
                <a:lnTo>
                  <a:pt x="256222" y="89916"/>
                </a:lnTo>
                <a:lnTo>
                  <a:pt x="274510" y="89916"/>
                </a:lnTo>
                <a:lnTo>
                  <a:pt x="274510" y="201676"/>
                </a:lnTo>
                <a:lnTo>
                  <a:pt x="309664" y="201676"/>
                </a:lnTo>
                <a:lnTo>
                  <a:pt x="309664" y="89916"/>
                </a:lnTo>
                <a:lnTo>
                  <a:pt x="331000" y="89916"/>
                </a:lnTo>
                <a:lnTo>
                  <a:pt x="331000" y="59436"/>
                </a:lnTo>
                <a:close/>
              </a:path>
              <a:path w="823595" h="256539">
                <a:moveTo>
                  <a:pt x="381279" y="59524"/>
                </a:moveTo>
                <a:lnTo>
                  <a:pt x="346227" y="59524"/>
                </a:lnTo>
                <a:lnTo>
                  <a:pt x="346227" y="201460"/>
                </a:lnTo>
                <a:lnTo>
                  <a:pt x="381279" y="201460"/>
                </a:lnTo>
                <a:lnTo>
                  <a:pt x="381279" y="59524"/>
                </a:lnTo>
                <a:close/>
              </a:path>
              <a:path w="823595" h="256539">
                <a:moveTo>
                  <a:pt x="387375" y="16764"/>
                </a:moveTo>
                <a:lnTo>
                  <a:pt x="384327" y="12192"/>
                </a:lnTo>
                <a:lnTo>
                  <a:pt x="375183" y="3048"/>
                </a:lnTo>
                <a:lnTo>
                  <a:pt x="370611" y="0"/>
                </a:lnTo>
                <a:lnTo>
                  <a:pt x="358419" y="0"/>
                </a:lnTo>
                <a:lnTo>
                  <a:pt x="352323" y="3048"/>
                </a:lnTo>
                <a:lnTo>
                  <a:pt x="343179" y="12192"/>
                </a:lnTo>
                <a:lnTo>
                  <a:pt x="341655" y="16764"/>
                </a:lnTo>
                <a:lnTo>
                  <a:pt x="341655" y="30480"/>
                </a:lnTo>
                <a:lnTo>
                  <a:pt x="343179" y="35052"/>
                </a:lnTo>
                <a:lnTo>
                  <a:pt x="347751" y="39624"/>
                </a:lnTo>
                <a:lnTo>
                  <a:pt x="352323" y="44284"/>
                </a:lnTo>
                <a:lnTo>
                  <a:pt x="358419" y="47332"/>
                </a:lnTo>
                <a:lnTo>
                  <a:pt x="370611" y="47332"/>
                </a:lnTo>
                <a:lnTo>
                  <a:pt x="375183" y="44284"/>
                </a:lnTo>
                <a:lnTo>
                  <a:pt x="379755" y="39624"/>
                </a:lnTo>
                <a:lnTo>
                  <a:pt x="384327" y="35052"/>
                </a:lnTo>
                <a:lnTo>
                  <a:pt x="387375" y="30480"/>
                </a:lnTo>
                <a:lnTo>
                  <a:pt x="387375" y="16764"/>
                </a:lnTo>
                <a:close/>
              </a:path>
              <a:path w="823595" h="256539">
                <a:moveTo>
                  <a:pt x="542925" y="59524"/>
                </a:moveTo>
                <a:lnTo>
                  <a:pt x="506247" y="59524"/>
                </a:lnTo>
                <a:lnTo>
                  <a:pt x="471195" y="143535"/>
                </a:lnTo>
                <a:lnTo>
                  <a:pt x="434619" y="59524"/>
                </a:lnTo>
                <a:lnTo>
                  <a:pt x="398043" y="59524"/>
                </a:lnTo>
                <a:lnTo>
                  <a:pt x="459003" y="201447"/>
                </a:lnTo>
                <a:lnTo>
                  <a:pt x="481863" y="201447"/>
                </a:lnTo>
                <a:lnTo>
                  <a:pt x="542925" y="59524"/>
                </a:lnTo>
                <a:close/>
              </a:path>
              <a:path w="823595" h="256539">
                <a:moveTo>
                  <a:pt x="706094" y="129730"/>
                </a:moveTo>
                <a:lnTo>
                  <a:pt x="695426" y="93052"/>
                </a:lnTo>
                <a:lnTo>
                  <a:pt x="692683" y="88480"/>
                </a:lnTo>
                <a:lnTo>
                  <a:pt x="690283" y="84480"/>
                </a:lnTo>
                <a:lnTo>
                  <a:pt x="683996" y="77050"/>
                </a:lnTo>
                <a:lnTo>
                  <a:pt x="676567" y="70764"/>
                </a:lnTo>
                <a:lnTo>
                  <a:pt x="669518" y="66535"/>
                </a:lnTo>
                <a:lnTo>
                  <a:pt x="669518" y="129730"/>
                </a:lnTo>
                <a:lnTo>
                  <a:pt x="668921" y="138569"/>
                </a:lnTo>
                <a:lnTo>
                  <a:pt x="639127" y="171564"/>
                </a:lnTo>
                <a:lnTo>
                  <a:pt x="631418" y="172402"/>
                </a:lnTo>
                <a:lnTo>
                  <a:pt x="622820" y="171564"/>
                </a:lnTo>
                <a:lnTo>
                  <a:pt x="592594" y="138569"/>
                </a:lnTo>
                <a:lnTo>
                  <a:pt x="591794" y="129730"/>
                </a:lnTo>
                <a:lnTo>
                  <a:pt x="592620" y="121119"/>
                </a:lnTo>
                <a:lnTo>
                  <a:pt x="622846" y="89319"/>
                </a:lnTo>
                <a:lnTo>
                  <a:pt x="631418" y="88480"/>
                </a:lnTo>
                <a:lnTo>
                  <a:pt x="639127" y="89319"/>
                </a:lnTo>
                <a:lnTo>
                  <a:pt x="668921" y="121119"/>
                </a:lnTo>
                <a:lnTo>
                  <a:pt x="669518" y="129730"/>
                </a:lnTo>
                <a:lnTo>
                  <a:pt x="669518" y="66535"/>
                </a:lnTo>
                <a:lnTo>
                  <a:pt x="629894" y="54952"/>
                </a:lnTo>
                <a:lnTo>
                  <a:pt x="616483" y="56337"/>
                </a:lnTo>
                <a:lnTo>
                  <a:pt x="581126" y="74764"/>
                </a:lnTo>
                <a:lnTo>
                  <a:pt x="558101" y="114249"/>
                </a:lnTo>
                <a:lnTo>
                  <a:pt x="556641" y="129730"/>
                </a:lnTo>
                <a:lnTo>
                  <a:pt x="558050" y="145135"/>
                </a:lnTo>
                <a:lnTo>
                  <a:pt x="578078" y="183070"/>
                </a:lnTo>
                <a:lnTo>
                  <a:pt x="615581" y="203314"/>
                </a:lnTo>
                <a:lnTo>
                  <a:pt x="629894" y="204495"/>
                </a:lnTo>
                <a:lnTo>
                  <a:pt x="640130" y="203923"/>
                </a:lnTo>
                <a:lnTo>
                  <a:pt x="676567" y="189522"/>
                </a:lnTo>
                <a:lnTo>
                  <a:pt x="692607" y="172402"/>
                </a:lnTo>
                <a:lnTo>
                  <a:pt x="695426" y="167830"/>
                </a:lnTo>
                <a:lnTo>
                  <a:pt x="700303" y="158661"/>
                </a:lnTo>
                <a:lnTo>
                  <a:pt x="703618" y="149352"/>
                </a:lnTo>
                <a:lnTo>
                  <a:pt x="705497" y="139750"/>
                </a:lnTo>
                <a:lnTo>
                  <a:pt x="706094" y="129730"/>
                </a:lnTo>
                <a:close/>
              </a:path>
              <a:path w="823595" h="256539">
                <a:moveTo>
                  <a:pt x="823531" y="160210"/>
                </a:moveTo>
                <a:lnTo>
                  <a:pt x="805624" y="125145"/>
                </a:lnTo>
                <a:lnTo>
                  <a:pt x="774763" y="108292"/>
                </a:lnTo>
                <a:lnTo>
                  <a:pt x="770191" y="105244"/>
                </a:lnTo>
                <a:lnTo>
                  <a:pt x="765619" y="103720"/>
                </a:lnTo>
                <a:lnTo>
                  <a:pt x="762571" y="100672"/>
                </a:lnTo>
                <a:lnTo>
                  <a:pt x="762571" y="94576"/>
                </a:lnTo>
                <a:lnTo>
                  <a:pt x="764095" y="91528"/>
                </a:lnTo>
                <a:lnTo>
                  <a:pt x="765619" y="90004"/>
                </a:lnTo>
                <a:lnTo>
                  <a:pt x="768667" y="88480"/>
                </a:lnTo>
                <a:lnTo>
                  <a:pt x="774763" y="88480"/>
                </a:lnTo>
                <a:lnTo>
                  <a:pt x="780503" y="89103"/>
                </a:lnTo>
                <a:lnTo>
                  <a:pt x="786384" y="91147"/>
                </a:lnTo>
                <a:lnTo>
                  <a:pt x="792556" y="94919"/>
                </a:lnTo>
                <a:lnTo>
                  <a:pt x="799147" y="100672"/>
                </a:lnTo>
                <a:lnTo>
                  <a:pt x="822007" y="79336"/>
                </a:lnTo>
                <a:lnTo>
                  <a:pt x="788289" y="56857"/>
                </a:lnTo>
                <a:lnTo>
                  <a:pt x="774763" y="54952"/>
                </a:lnTo>
                <a:lnTo>
                  <a:pt x="765022" y="55791"/>
                </a:lnTo>
                <a:lnTo>
                  <a:pt x="732282" y="80479"/>
                </a:lnTo>
                <a:lnTo>
                  <a:pt x="729043" y="96100"/>
                </a:lnTo>
                <a:lnTo>
                  <a:pt x="731062" y="109029"/>
                </a:lnTo>
                <a:lnTo>
                  <a:pt x="762571" y="140398"/>
                </a:lnTo>
                <a:lnTo>
                  <a:pt x="785431" y="151066"/>
                </a:lnTo>
                <a:lnTo>
                  <a:pt x="790003" y="155638"/>
                </a:lnTo>
                <a:lnTo>
                  <a:pt x="790003" y="167830"/>
                </a:lnTo>
                <a:lnTo>
                  <a:pt x="786955" y="169354"/>
                </a:lnTo>
                <a:lnTo>
                  <a:pt x="783907" y="172402"/>
                </a:lnTo>
                <a:lnTo>
                  <a:pt x="770191" y="172402"/>
                </a:lnTo>
                <a:lnTo>
                  <a:pt x="765619" y="170878"/>
                </a:lnTo>
                <a:lnTo>
                  <a:pt x="759523" y="167830"/>
                </a:lnTo>
                <a:lnTo>
                  <a:pt x="754951" y="164782"/>
                </a:lnTo>
                <a:lnTo>
                  <a:pt x="748855" y="161734"/>
                </a:lnTo>
                <a:lnTo>
                  <a:pt x="745807" y="157162"/>
                </a:lnTo>
                <a:lnTo>
                  <a:pt x="722947" y="180022"/>
                </a:lnTo>
                <a:lnTo>
                  <a:pt x="733590" y="190957"/>
                </a:lnTo>
                <a:lnTo>
                  <a:pt x="745236" y="198589"/>
                </a:lnTo>
                <a:lnTo>
                  <a:pt x="758304" y="203047"/>
                </a:lnTo>
                <a:lnTo>
                  <a:pt x="773239" y="204495"/>
                </a:lnTo>
                <a:lnTo>
                  <a:pt x="784098" y="203669"/>
                </a:lnTo>
                <a:lnTo>
                  <a:pt x="820102" y="177939"/>
                </a:lnTo>
                <a:lnTo>
                  <a:pt x="822680" y="169710"/>
                </a:lnTo>
                <a:lnTo>
                  <a:pt x="823531" y="160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45">
            <a:extLst>
              <a:ext uri="{FF2B5EF4-FFF2-40B4-BE49-F238E27FC236}">
                <a16:creationId xmlns:a16="http://schemas.microsoft.com/office/drawing/2014/main" id="{01460241-C8C1-617B-8382-25C00815715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71003" y="3397062"/>
            <a:ext cx="147923" cy="149542"/>
          </a:xfrm>
          <a:prstGeom prst="rect">
            <a:avLst/>
          </a:prstGeom>
        </p:spPr>
      </p:pic>
      <p:pic>
        <p:nvPicPr>
          <p:cNvPr id="26" name="object 46">
            <a:extLst>
              <a:ext uri="{FF2B5EF4-FFF2-40B4-BE49-F238E27FC236}">
                <a16:creationId xmlns:a16="http://schemas.microsoft.com/office/drawing/2014/main" id="{59335EA2-6D91-A812-A5E2-B188A29566C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25702" y="3397062"/>
            <a:ext cx="216598" cy="146494"/>
          </a:xfrm>
          <a:prstGeom prst="rect">
            <a:avLst/>
          </a:prstGeom>
        </p:spPr>
      </p:pic>
      <p:pic>
        <p:nvPicPr>
          <p:cNvPr id="27" name="object 47">
            <a:extLst>
              <a:ext uri="{FF2B5EF4-FFF2-40B4-BE49-F238E27FC236}">
                <a16:creationId xmlns:a16="http://schemas.microsoft.com/office/drawing/2014/main" id="{B4FA56CB-F7D4-9D26-1590-74F9C72212A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69732" y="3348199"/>
            <a:ext cx="398049" cy="198405"/>
          </a:xfrm>
          <a:prstGeom prst="rect">
            <a:avLst/>
          </a:prstGeom>
        </p:spPr>
      </p:pic>
      <p:pic>
        <p:nvPicPr>
          <p:cNvPr id="28" name="object 48">
            <a:extLst>
              <a:ext uri="{FF2B5EF4-FFF2-40B4-BE49-F238E27FC236}">
                <a16:creationId xmlns:a16="http://schemas.microsoft.com/office/drawing/2014/main" id="{F1C745F5-B883-6E18-5ACB-DCF6344594CA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93689" y="3397062"/>
            <a:ext cx="100679" cy="149542"/>
          </a:xfrm>
          <a:prstGeom prst="rect">
            <a:avLst/>
          </a:prstGeom>
        </p:spPr>
      </p:pic>
      <p:pic>
        <p:nvPicPr>
          <p:cNvPr id="29" name="object 49">
            <a:extLst>
              <a:ext uri="{FF2B5EF4-FFF2-40B4-BE49-F238E27FC236}">
                <a16:creationId xmlns:a16="http://schemas.microsoft.com/office/drawing/2014/main" id="{B7BA988C-D700-3924-33DF-5CB8C5428F1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88952" y="3397062"/>
            <a:ext cx="236315" cy="149542"/>
          </a:xfrm>
          <a:prstGeom prst="rect">
            <a:avLst/>
          </a:prstGeom>
        </p:spPr>
      </p:pic>
      <p:pic>
        <p:nvPicPr>
          <p:cNvPr id="30" name="object 50">
            <a:extLst>
              <a:ext uri="{FF2B5EF4-FFF2-40B4-BE49-F238E27FC236}">
                <a16:creationId xmlns:a16="http://schemas.microsoft.com/office/drawing/2014/main" id="{4B807043-2F3C-34B0-2959-653CE0FAACF7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46699" y="3397062"/>
            <a:ext cx="147923" cy="149542"/>
          </a:xfrm>
          <a:prstGeom prst="rect">
            <a:avLst/>
          </a:prstGeom>
        </p:spPr>
      </p:pic>
      <p:pic>
        <p:nvPicPr>
          <p:cNvPr id="31" name="object 51">
            <a:extLst>
              <a:ext uri="{FF2B5EF4-FFF2-40B4-BE49-F238E27FC236}">
                <a16:creationId xmlns:a16="http://schemas.microsoft.com/office/drawing/2014/main" id="{6A8DB64A-0DCE-0D7C-6C5F-62CC805F0040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20530" y="3342103"/>
            <a:ext cx="163162" cy="204501"/>
          </a:xfrm>
          <a:prstGeom prst="rect">
            <a:avLst/>
          </a:prstGeom>
        </p:spPr>
      </p:pic>
      <p:pic>
        <p:nvPicPr>
          <p:cNvPr id="32" name="object 52">
            <a:extLst>
              <a:ext uri="{FF2B5EF4-FFF2-40B4-BE49-F238E27FC236}">
                <a16:creationId xmlns:a16="http://schemas.microsoft.com/office/drawing/2014/main" id="{6E316C4C-CD27-A419-4ED2-B5DD12C20411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76753" y="3397062"/>
            <a:ext cx="149447" cy="149542"/>
          </a:xfrm>
          <a:prstGeom prst="rect">
            <a:avLst/>
          </a:prstGeom>
        </p:spPr>
      </p:pic>
      <p:pic>
        <p:nvPicPr>
          <p:cNvPr id="33" name="object 53">
            <a:extLst>
              <a:ext uri="{FF2B5EF4-FFF2-40B4-BE49-F238E27FC236}">
                <a16:creationId xmlns:a16="http://schemas.microsoft.com/office/drawing/2014/main" id="{169125F2-EB75-A003-9D6F-85EDDE3B4E2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25354" y="3397062"/>
            <a:ext cx="147923" cy="149542"/>
          </a:xfrm>
          <a:prstGeom prst="rect">
            <a:avLst/>
          </a:prstGeom>
        </p:spPr>
      </p:pic>
      <p:sp>
        <p:nvSpPr>
          <p:cNvPr id="34" name="object 54">
            <a:extLst>
              <a:ext uri="{FF2B5EF4-FFF2-40B4-BE49-F238E27FC236}">
                <a16:creationId xmlns:a16="http://schemas.microsoft.com/office/drawing/2014/main" id="{D50CA692-EC1B-4A7B-3F60-BB6785A58D65}"/>
              </a:ext>
            </a:extLst>
          </p:cNvPr>
          <p:cNvSpPr/>
          <p:nvPr/>
        </p:nvSpPr>
        <p:spPr>
          <a:xfrm>
            <a:off x="9705378" y="3345817"/>
            <a:ext cx="36830" cy="198120"/>
          </a:xfrm>
          <a:custGeom>
            <a:avLst/>
            <a:gdLst/>
            <a:ahLst/>
            <a:cxnLst/>
            <a:rect l="l" t="t" r="r" b="b"/>
            <a:pathLst>
              <a:path w="36829" h="198120">
                <a:moveTo>
                  <a:pt x="36576" y="198120"/>
                </a:moveTo>
                <a:lnTo>
                  <a:pt x="0" y="198120"/>
                </a:lnTo>
                <a:lnTo>
                  <a:pt x="0" y="0"/>
                </a:lnTo>
                <a:lnTo>
                  <a:pt x="36576" y="0"/>
                </a:lnTo>
                <a:lnTo>
                  <a:pt x="36576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55">
            <a:extLst>
              <a:ext uri="{FF2B5EF4-FFF2-40B4-BE49-F238E27FC236}">
                <a16:creationId xmlns:a16="http://schemas.microsoft.com/office/drawing/2014/main" id="{48EBC6C2-5E5F-329B-4AD6-0021DC3739A8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66337" y="3397062"/>
            <a:ext cx="144875" cy="149542"/>
          </a:xfrm>
          <a:prstGeom prst="rect">
            <a:avLst/>
          </a:prstGeom>
        </p:spPr>
      </p:pic>
      <p:pic>
        <p:nvPicPr>
          <p:cNvPr id="36" name="object 56">
            <a:extLst>
              <a:ext uri="{FF2B5EF4-FFF2-40B4-BE49-F238E27FC236}">
                <a16:creationId xmlns:a16="http://schemas.microsoft.com/office/drawing/2014/main" id="{E31B7AAF-7DA0-81C0-E59D-6893358A80C4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937121" y="3397062"/>
            <a:ext cx="147923" cy="149542"/>
          </a:xfrm>
          <a:prstGeom prst="rect">
            <a:avLst/>
          </a:prstGeom>
        </p:spPr>
      </p:pic>
      <p:pic>
        <p:nvPicPr>
          <p:cNvPr id="37" name="object 57">
            <a:extLst>
              <a:ext uri="{FF2B5EF4-FFF2-40B4-BE49-F238E27FC236}">
                <a16:creationId xmlns:a16="http://schemas.microsoft.com/office/drawing/2014/main" id="{640427BC-E52C-9A9D-328C-F79A329E25F3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20096" y="3397062"/>
            <a:ext cx="126587" cy="146494"/>
          </a:xfrm>
          <a:prstGeom prst="rect">
            <a:avLst/>
          </a:prstGeom>
        </p:spPr>
      </p:pic>
      <p:pic>
        <p:nvPicPr>
          <p:cNvPr id="38" name="object 58">
            <a:extLst>
              <a:ext uri="{FF2B5EF4-FFF2-40B4-BE49-F238E27FC236}">
                <a16:creationId xmlns:a16="http://schemas.microsoft.com/office/drawing/2014/main" id="{187D29DF-E9E2-ACDE-6576-0FAFAAE2495A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274115" y="3397062"/>
            <a:ext cx="144970" cy="149542"/>
          </a:xfrm>
          <a:prstGeom prst="rect">
            <a:avLst/>
          </a:prstGeom>
        </p:spPr>
      </p:pic>
      <p:pic>
        <p:nvPicPr>
          <p:cNvPr id="39" name="object 59">
            <a:extLst>
              <a:ext uri="{FF2B5EF4-FFF2-40B4-BE49-F238E27FC236}">
                <a16:creationId xmlns:a16="http://schemas.microsoft.com/office/drawing/2014/main" id="{01EA8A4A-1DA4-5546-9CBF-4A74F89C719A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444994" y="3323815"/>
            <a:ext cx="146399" cy="222789"/>
          </a:xfrm>
          <a:prstGeom prst="rect">
            <a:avLst/>
          </a:prstGeom>
        </p:spPr>
      </p:pic>
      <p:pic>
        <p:nvPicPr>
          <p:cNvPr id="40" name="object 60">
            <a:extLst>
              <a:ext uri="{FF2B5EF4-FFF2-40B4-BE49-F238E27FC236}">
                <a16:creationId xmlns:a16="http://schemas.microsoft.com/office/drawing/2014/main" id="{06369FFC-1295-2949-E7ED-BC208E1C446E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612729" y="3397062"/>
            <a:ext cx="306514" cy="149542"/>
          </a:xfrm>
          <a:prstGeom prst="rect">
            <a:avLst/>
          </a:prstGeom>
        </p:spPr>
      </p:pic>
      <p:pic>
        <p:nvPicPr>
          <p:cNvPr id="41" name="object 61">
            <a:extLst>
              <a:ext uri="{FF2B5EF4-FFF2-40B4-BE49-F238E27FC236}">
                <a16:creationId xmlns:a16="http://schemas.microsoft.com/office/drawing/2014/main" id="{7A3B54FB-FDD3-807F-848B-12C279F60566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940674" y="3342103"/>
            <a:ext cx="161639" cy="204501"/>
          </a:xfrm>
          <a:prstGeom prst="rect">
            <a:avLst/>
          </a:prstGeom>
        </p:spPr>
      </p:pic>
      <p:pic>
        <p:nvPicPr>
          <p:cNvPr id="42" name="object 62">
            <a:extLst>
              <a:ext uri="{FF2B5EF4-FFF2-40B4-BE49-F238E27FC236}">
                <a16:creationId xmlns:a16="http://schemas.microsoft.com/office/drawing/2014/main" id="{7FED422A-1F69-3B64-2E61-423D39A32852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332325" y="3854833"/>
            <a:ext cx="80867" cy="80867"/>
          </a:xfrm>
          <a:prstGeom prst="rect">
            <a:avLst/>
          </a:prstGeom>
        </p:spPr>
      </p:pic>
      <p:pic>
        <p:nvPicPr>
          <p:cNvPr id="43" name="object 63">
            <a:extLst>
              <a:ext uri="{FF2B5EF4-FFF2-40B4-BE49-F238E27FC236}">
                <a16:creationId xmlns:a16="http://schemas.microsoft.com/office/drawing/2014/main" id="{C3995692-8F75-8E5A-5332-6FB0D057F10E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26647" y="3799874"/>
            <a:ext cx="114395" cy="192309"/>
          </a:xfrm>
          <a:prstGeom prst="rect">
            <a:avLst/>
          </a:prstGeom>
        </p:spPr>
      </p:pic>
      <p:sp>
        <p:nvSpPr>
          <p:cNvPr id="44" name="object 64">
            <a:extLst>
              <a:ext uri="{FF2B5EF4-FFF2-40B4-BE49-F238E27FC236}">
                <a16:creationId xmlns:a16="http://schemas.microsoft.com/office/drawing/2014/main" id="{DD4F64B0-2C55-3676-A4C5-6AF0900694F6}"/>
              </a:ext>
            </a:extLst>
          </p:cNvPr>
          <p:cNvSpPr/>
          <p:nvPr/>
        </p:nvSpPr>
        <p:spPr>
          <a:xfrm>
            <a:off x="4769142" y="3795398"/>
            <a:ext cx="36830" cy="198120"/>
          </a:xfrm>
          <a:custGeom>
            <a:avLst/>
            <a:gdLst/>
            <a:ahLst/>
            <a:cxnLst/>
            <a:rect l="l" t="t" r="r" b="b"/>
            <a:pathLst>
              <a:path w="36829" h="198120">
                <a:moveTo>
                  <a:pt x="36575" y="198119"/>
                </a:moveTo>
                <a:lnTo>
                  <a:pt x="0" y="198119"/>
                </a:lnTo>
                <a:lnTo>
                  <a:pt x="0" y="0"/>
                </a:lnTo>
                <a:lnTo>
                  <a:pt x="36575" y="0"/>
                </a:lnTo>
                <a:lnTo>
                  <a:pt x="36575" y="198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65">
            <a:extLst>
              <a:ext uri="{FF2B5EF4-FFF2-40B4-BE49-F238E27FC236}">
                <a16:creationId xmlns:a16="http://schemas.microsoft.com/office/drawing/2014/main" id="{7A4226A4-CA54-BC47-5B24-5223F0820352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829530" y="3847214"/>
            <a:ext cx="147923" cy="149542"/>
          </a:xfrm>
          <a:prstGeom prst="rect">
            <a:avLst/>
          </a:prstGeom>
        </p:spPr>
      </p:pic>
      <p:pic>
        <p:nvPicPr>
          <p:cNvPr id="46" name="object 66">
            <a:extLst>
              <a:ext uri="{FF2B5EF4-FFF2-40B4-BE49-F238E27FC236}">
                <a16:creationId xmlns:a16="http://schemas.microsoft.com/office/drawing/2014/main" id="{4AAC5DDE-CF6F-FC2D-0732-F08F3B10642F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12505" y="3847214"/>
            <a:ext cx="126587" cy="144970"/>
          </a:xfrm>
          <a:prstGeom prst="rect">
            <a:avLst/>
          </a:prstGeom>
        </p:spPr>
      </p:pic>
      <p:pic>
        <p:nvPicPr>
          <p:cNvPr id="47" name="object 67">
            <a:extLst>
              <a:ext uri="{FF2B5EF4-FFF2-40B4-BE49-F238E27FC236}">
                <a16:creationId xmlns:a16="http://schemas.microsoft.com/office/drawing/2014/main" id="{85BAD934-0998-1156-3501-266B5D579C4F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166620" y="3847214"/>
            <a:ext cx="149447" cy="149542"/>
          </a:xfrm>
          <a:prstGeom prst="rect">
            <a:avLst/>
          </a:prstGeom>
        </p:spPr>
      </p:pic>
      <p:sp>
        <p:nvSpPr>
          <p:cNvPr id="48" name="object 68">
            <a:extLst>
              <a:ext uri="{FF2B5EF4-FFF2-40B4-BE49-F238E27FC236}">
                <a16:creationId xmlns:a16="http://schemas.microsoft.com/office/drawing/2014/main" id="{DCB7FF31-FCC3-1480-CE12-C047E18CCBDB}"/>
              </a:ext>
            </a:extLst>
          </p:cNvPr>
          <p:cNvSpPr/>
          <p:nvPr/>
        </p:nvSpPr>
        <p:spPr>
          <a:xfrm>
            <a:off x="5314543" y="3792254"/>
            <a:ext cx="68580" cy="256540"/>
          </a:xfrm>
          <a:custGeom>
            <a:avLst/>
            <a:gdLst/>
            <a:ahLst/>
            <a:cxnLst/>
            <a:rect l="l" t="t" r="r" b="b"/>
            <a:pathLst>
              <a:path w="68579" h="256539">
                <a:moveTo>
                  <a:pt x="53340" y="45815"/>
                </a:moveTo>
                <a:lnTo>
                  <a:pt x="39624" y="45815"/>
                </a:lnTo>
                <a:lnTo>
                  <a:pt x="35052" y="44291"/>
                </a:lnTo>
                <a:lnTo>
                  <a:pt x="30480" y="39624"/>
                </a:lnTo>
                <a:lnTo>
                  <a:pt x="25908" y="35052"/>
                </a:lnTo>
                <a:lnTo>
                  <a:pt x="24384" y="28956"/>
                </a:lnTo>
                <a:lnTo>
                  <a:pt x="24384" y="15240"/>
                </a:lnTo>
                <a:lnTo>
                  <a:pt x="25908" y="10668"/>
                </a:lnTo>
                <a:lnTo>
                  <a:pt x="35052" y="1524"/>
                </a:lnTo>
                <a:lnTo>
                  <a:pt x="39624" y="0"/>
                </a:lnTo>
                <a:lnTo>
                  <a:pt x="53340" y="0"/>
                </a:lnTo>
                <a:lnTo>
                  <a:pt x="57912" y="1524"/>
                </a:lnTo>
                <a:lnTo>
                  <a:pt x="67056" y="10668"/>
                </a:lnTo>
                <a:lnTo>
                  <a:pt x="68580" y="16764"/>
                </a:lnTo>
                <a:lnTo>
                  <a:pt x="68580" y="28956"/>
                </a:lnTo>
                <a:lnTo>
                  <a:pt x="67056" y="35052"/>
                </a:lnTo>
                <a:lnTo>
                  <a:pt x="62484" y="39624"/>
                </a:lnTo>
                <a:lnTo>
                  <a:pt x="57912" y="44291"/>
                </a:lnTo>
                <a:lnTo>
                  <a:pt x="53340" y="45815"/>
                </a:lnTo>
                <a:close/>
              </a:path>
              <a:path w="68579" h="256539">
                <a:moveTo>
                  <a:pt x="62602" y="225837"/>
                </a:moveTo>
                <a:lnTo>
                  <a:pt x="22860" y="225837"/>
                </a:lnTo>
                <a:lnTo>
                  <a:pt x="25908" y="222789"/>
                </a:lnTo>
                <a:lnTo>
                  <a:pt x="27432" y="219741"/>
                </a:lnTo>
                <a:lnTo>
                  <a:pt x="28956" y="215169"/>
                </a:lnTo>
                <a:lnTo>
                  <a:pt x="28956" y="58007"/>
                </a:lnTo>
                <a:lnTo>
                  <a:pt x="64008" y="58007"/>
                </a:lnTo>
                <a:lnTo>
                  <a:pt x="64008" y="204501"/>
                </a:lnTo>
                <a:lnTo>
                  <a:pt x="63746" y="214193"/>
                </a:lnTo>
                <a:lnTo>
                  <a:pt x="63028" y="222789"/>
                </a:lnTo>
                <a:lnTo>
                  <a:pt x="62602" y="225837"/>
                </a:lnTo>
                <a:close/>
              </a:path>
              <a:path w="68579" h="256539">
                <a:moveTo>
                  <a:pt x="35052" y="256317"/>
                </a:moveTo>
                <a:lnTo>
                  <a:pt x="27432" y="256317"/>
                </a:lnTo>
                <a:lnTo>
                  <a:pt x="21431" y="256008"/>
                </a:lnTo>
                <a:lnTo>
                  <a:pt x="14859" y="254984"/>
                </a:lnTo>
                <a:lnTo>
                  <a:pt x="7715" y="253103"/>
                </a:lnTo>
                <a:lnTo>
                  <a:pt x="0" y="250221"/>
                </a:lnTo>
                <a:lnTo>
                  <a:pt x="0" y="222789"/>
                </a:lnTo>
                <a:lnTo>
                  <a:pt x="6096" y="225837"/>
                </a:lnTo>
                <a:lnTo>
                  <a:pt x="62602" y="225837"/>
                </a:lnTo>
                <a:lnTo>
                  <a:pt x="62079" y="229576"/>
                </a:lnTo>
                <a:lnTo>
                  <a:pt x="60960" y="234981"/>
                </a:lnTo>
                <a:lnTo>
                  <a:pt x="57912" y="241077"/>
                </a:lnTo>
                <a:lnTo>
                  <a:pt x="53340" y="247173"/>
                </a:lnTo>
                <a:lnTo>
                  <a:pt x="35052" y="256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69">
            <a:extLst>
              <a:ext uri="{FF2B5EF4-FFF2-40B4-BE49-F238E27FC236}">
                <a16:creationId xmlns:a16="http://schemas.microsoft.com/office/drawing/2014/main" id="{02458AF6-F158-A0BB-936C-9E8D241AA67B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407507" y="3847214"/>
            <a:ext cx="146494" cy="149542"/>
          </a:xfrm>
          <a:prstGeom prst="rect">
            <a:avLst/>
          </a:prstGeom>
        </p:spPr>
      </p:pic>
      <p:pic>
        <p:nvPicPr>
          <p:cNvPr id="50" name="object 70">
            <a:extLst>
              <a:ext uri="{FF2B5EF4-FFF2-40B4-BE49-F238E27FC236}">
                <a16:creationId xmlns:a16="http://schemas.microsoft.com/office/drawing/2014/main" id="{7485F8C0-6BBE-4ED9-6192-4647399DB18C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81434" y="3847214"/>
            <a:ext cx="76200" cy="144970"/>
          </a:xfrm>
          <a:prstGeom prst="rect">
            <a:avLst/>
          </a:prstGeom>
        </p:spPr>
      </p:pic>
      <p:pic>
        <p:nvPicPr>
          <p:cNvPr id="51" name="object 71">
            <a:extLst>
              <a:ext uri="{FF2B5EF4-FFF2-40B4-BE49-F238E27FC236}">
                <a16:creationId xmlns:a16="http://schemas.microsoft.com/office/drawing/2014/main" id="{DC53010E-4A17-DDC3-303F-EA501DA02170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46121" y="3847214"/>
            <a:ext cx="147923" cy="149542"/>
          </a:xfrm>
          <a:prstGeom prst="rect">
            <a:avLst/>
          </a:prstGeom>
        </p:spPr>
      </p:pic>
      <p:pic>
        <p:nvPicPr>
          <p:cNvPr id="52" name="object 72">
            <a:extLst>
              <a:ext uri="{FF2B5EF4-FFF2-40B4-BE49-F238E27FC236}">
                <a16:creationId xmlns:a16="http://schemas.microsoft.com/office/drawing/2014/main" id="{54F0A65E-96F8-BD9B-3247-923383C48861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003867" y="3850262"/>
            <a:ext cx="125063" cy="146494"/>
          </a:xfrm>
          <a:prstGeom prst="rect">
            <a:avLst/>
          </a:prstGeom>
        </p:spPr>
      </p:pic>
      <p:pic>
        <p:nvPicPr>
          <p:cNvPr id="53" name="object 73">
            <a:extLst>
              <a:ext uri="{FF2B5EF4-FFF2-40B4-BE49-F238E27FC236}">
                <a16:creationId xmlns:a16="http://schemas.microsoft.com/office/drawing/2014/main" id="{A4A81CB4-0291-BC72-F3C6-73FA6AE920B4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151790" y="3792254"/>
            <a:ext cx="129635" cy="200406"/>
          </a:xfrm>
          <a:prstGeom prst="rect">
            <a:avLst/>
          </a:prstGeom>
        </p:spPr>
      </p:pic>
      <p:sp>
        <p:nvSpPr>
          <p:cNvPr id="54" name="object 74">
            <a:extLst>
              <a:ext uri="{FF2B5EF4-FFF2-40B4-BE49-F238E27FC236}">
                <a16:creationId xmlns:a16="http://schemas.microsoft.com/office/drawing/2014/main" id="{19E08E22-6695-5BD4-568C-7F98F07F544A}"/>
              </a:ext>
            </a:extLst>
          </p:cNvPr>
          <p:cNvSpPr/>
          <p:nvPr/>
        </p:nvSpPr>
        <p:spPr>
          <a:xfrm>
            <a:off x="6303810" y="3795398"/>
            <a:ext cx="36830" cy="198120"/>
          </a:xfrm>
          <a:custGeom>
            <a:avLst/>
            <a:gdLst/>
            <a:ahLst/>
            <a:cxnLst/>
            <a:rect l="l" t="t" r="r" b="b"/>
            <a:pathLst>
              <a:path w="36829" h="198120">
                <a:moveTo>
                  <a:pt x="36576" y="198119"/>
                </a:moveTo>
                <a:lnTo>
                  <a:pt x="0" y="198119"/>
                </a:lnTo>
                <a:lnTo>
                  <a:pt x="0" y="0"/>
                </a:lnTo>
                <a:lnTo>
                  <a:pt x="36576" y="0"/>
                </a:lnTo>
                <a:lnTo>
                  <a:pt x="36576" y="198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75">
            <a:extLst>
              <a:ext uri="{FF2B5EF4-FFF2-40B4-BE49-F238E27FC236}">
                <a16:creationId xmlns:a16="http://schemas.microsoft.com/office/drawing/2014/main" id="{419A01B9-E19C-DFB1-0119-F0E92193B780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363817" y="3792254"/>
            <a:ext cx="336994" cy="204502"/>
          </a:xfrm>
          <a:prstGeom prst="rect">
            <a:avLst/>
          </a:prstGeom>
        </p:spPr>
      </p:pic>
      <p:pic>
        <p:nvPicPr>
          <p:cNvPr id="56" name="object 76">
            <a:extLst>
              <a:ext uri="{FF2B5EF4-FFF2-40B4-BE49-F238E27FC236}">
                <a16:creationId xmlns:a16="http://schemas.microsoft.com/office/drawing/2014/main" id="{8F6B6167-0F9D-ED6B-09B4-707C2E879BA9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729767" y="3847213"/>
            <a:ext cx="146494" cy="195262"/>
          </a:xfrm>
          <a:prstGeom prst="rect">
            <a:avLst/>
          </a:prstGeom>
        </p:spPr>
      </p:pic>
      <p:pic>
        <p:nvPicPr>
          <p:cNvPr id="57" name="object 77">
            <a:extLst>
              <a:ext uri="{FF2B5EF4-FFF2-40B4-BE49-F238E27FC236}">
                <a16:creationId xmlns:a16="http://schemas.microsoft.com/office/drawing/2014/main" id="{88AF0389-FC08-EB3D-A99E-DE7334AEEC7A}"/>
              </a:ext>
            </a:extLst>
          </p:cNvPr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900646" y="3789206"/>
            <a:ext cx="147923" cy="207549"/>
          </a:xfrm>
          <a:prstGeom prst="rect">
            <a:avLst/>
          </a:prstGeom>
        </p:spPr>
      </p:pic>
      <p:pic>
        <p:nvPicPr>
          <p:cNvPr id="58" name="object 78">
            <a:extLst>
              <a:ext uri="{FF2B5EF4-FFF2-40B4-BE49-F238E27FC236}">
                <a16:creationId xmlns:a16="http://schemas.microsoft.com/office/drawing/2014/main" id="{3E3DFFC9-1C3A-E7A2-7B72-36ACA6F24A6A}"/>
              </a:ext>
            </a:extLst>
          </p:cNvPr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077525" y="3847214"/>
            <a:ext cx="147923" cy="149542"/>
          </a:xfrm>
          <a:prstGeom prst="rect">
            <a:avLst/>
          </a:prstGeom>
        </p:spPr>
      </p:pic>
      <p:pic>
        <p:nvPicPr>
          <p:cNvPr id="59" name="object 79">
            <a:extLst>
              <a:ext uri="{FF2B5EF4-FFF2-40B4-BE49-F238E27FC236}">
                <a16:creationId xmlns:a16="http://schemas.microsoft.com/office/drawing/2014/main" id="{2FC9A88F-1520-8A43-3862-69277C9043C6}"/>
              </a:ext>
            </a:extLst>
          </p:cNvPr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23080" y="3795302"/>
            <a:ext cx="147923" cy="201453"/>
          </a:xfrm>
          <a:prstGeom prst="rect">
            <a:avLst/>
          </a:prstGeom>
        </p:spPr>
      </p:pic>
      <p:pic>
        <p:nvPicPr>
          <p:cNvPr id="60" name="object 80">
            <a:extLst>
              <a:ext uri="{FF2B5EF4-FFF2-40B4-BE49-F238E27FC236}">
                <a16:creationId xmlns:a16="http://schemas.microsoft.com/office/drawing/2014/main" id="{9E27DAB9-08CC-632D-2A99-E7E96758CA17}"/>
              </a:ext>
            </a:extLst>
          </p:cNvPr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499959" y="3847214"/>
            <a:ext cx="147923" cy="149542"/>
          </a:xfrm>
          <a:prstGeom prst="rect">
            <a:avLst/>
          </a:prstGeom>
        </p:spPr>
      </p:pic>
      <p:pic>
        <p:nvPicPr>
          <p:cNvPr id="61" name="object 81">
            <a:extLst>
              <a:ext uri="{FF2B5EF4-FFF2-40B4-BE49-F238E27FC236}">
                <a16:creationId xmlns:a16="http://schemas.microsoft.com/office/drawing/2014/main" id="{B52D81DD-CA59-328A-7385-174F004DE78B}"/>
              </a:ext>
            </a:extLst>
          </p:cNvPr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737893" y="3798350"/>
            <a:ext cx="236410" cy="198405"/>
          </a:xfrm>
          <a:prstGeom prst="rect">
            <a:avLst/>
          </a:prstGeom>
        </p:spPr>
      </p:pic>
      <p:pic>
        <p:nvPicPr>
          <p:cNvPr id="62" name="object 82">
            <a:extLst>
              <a:ext uri="{FF2B5EF4-FFF2-40B4-BE49-F238E27FC236}">
                <a16:creationId xmlns:a16="http://schemas.microsoft.com/office/drawing/2014/main" id="{6311B1BA-D2D4-232B-EC32-7230EF88929A}"/>
              </a:ext>
            </a:extLst>
          </p:cNvPr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03260" y="3847214"/>
            <a:ext cx="218122" cy="144970"/>
          </a:xfrm>
          <a:prstGeom prst="rect">
            <a:avLst/>
          </a:prstGeom>
        </p:spPr>
      </p:pic>
      <p:pic>
        <p:nvPicPr>
          <p:cNvPr id="63" name="object 83">
            <a:extLst>
              <a:ext uri="{FF2B5EF4-FFF2-40B4-BE49-F238E27FC236}">
                <a16:creationId xmlns:a16="http://schemas.microsoft.com/office/drawing/2014/main" id="{AA13AC92-0377-962D-DE9B-36D69AA3992A}"/>
              </a:ext>
            </a:extLst>
          </p:cNvPr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254911" y="3847214"/>
            <a:ext cx="146399" cy="196786"/>
          </a:xfrm>
          <a:prstGeom prst="rect">
            <a:avLst/>
          </a:prstGeom>
        </p:spPr>
      </p:pic>
      <p:pic>
        <p:nvPicPr>
          <p:cNvPr id="64" name="object 84">
            <a:extLst>
              <a:ext uri="{FF2B5EF4-FFF2-40B4-BE49-F238E27FC236}">
                <a16:creationId xmlns:a16="http://schemas.microsoft.com/office/drawing/2014/main" id="{AF65E0A7-0C15-E918-83C9-67FCDEA7D4AF}"/>
              </a:ext>
            </a:extLst>
          </p:cNvPr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424170" y="3847214"/>
            <a:ext cx="149542" cy="149542"/>
          </a:xfrm>
          <a:prstGeom prst="rect">
            <a:avLst/>
          </a:prstGeom>
        </p:spPr>
      </p:pic>
      <p:pic>
        <p:nvPicPr>
          <p:cNvPr id="65" name="object 85">
            <a:extLst>
              <a:ext uri="{FF2B5EF4-FFF2-40B4-BE49-F238E27FC236}">
                <a16:creationId xmlns:a16="http://schemas.microsoft.com/office/drawing/2014/main" id="{5C3778BD-538B-6244-758B-331D08A87717}"/>
              </a:ext>
            </a:extLst>
          </p:cNvPr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678868" y="3847214"/>
            <a:ext cx="147923" cy="196786"/>
          </a:xfrm>
          <a:prstGeom prst="rect">
            <a:avLst/>
          </a:prstGeom>
        </p:spPr>
      </p:pic>
      <p:pic>
        <p:nvPicPr>
          <p:cNvPr id="66" name="object 86">
            <a:extLst>
              <a:ext uri="{FF2B5EF4-FFF2-40B4-BE49-F238E27FC236}">
                <a16:creationId xmlns:a16="http://schemas.microsoft.com/office/drawing/2014/main" id="{D130F4FA-1D34-60A1-E15D-A30F18FE7E1E}"/>
              </a:ext>
            </a:extLst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849652" y="3847214"/>
            <a:ext cx="146494" cy="149542"/>
          </a:xfrm>
          <a:prstGeom prst="rect">
            <a:avLst/>
          </a:prstGeom>
        </p:spPr>
      </p:pic>
      <p:pic>
        <p:nvPicPr>
          <p:cNvPr id="67" name="object 87">
            <a:extLst>
              <a:ext uri="{FF2B5EF4-FFF2-40B4-BE49-F238E27FC236}">
                <a16:creationId xmlns:a16="http://schemas.microsoft.com/office/drawing/2014/main" id="{F08905E5-62FB-E56A-EB90-DFB9C62C96E4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023578" y="3847214"/>
            <a:ext cx="234886" cy="149542"/>
          </a:xfrm>
          <a:prstGeom prst="rect">
            <a:avLst/>
          </a:prstGeom>
        </p:spPr>
      </p:pic>
      <p:pic>
        <p:nvPicPr>
          <p:cNvPr id="68" name="object 88">
            <a:extLst>
              <a:ext uri="{FF2B5EF4-FFF2-40B4-BE49-F238E27FC236}">
                <a16:creationId xmlns:a16="http://schemas.microsoft.com/office/drawing/2014/main" id="{A7B903F5-FAAA-B229-1FD2-06054AD30BCD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363716" y="3847214"/>
            <a:ext cx="146399" cy="149542"/>
          </a:xfrm>
          <a:prstGeom prst="rect">
            <a:avLst/>
          </a:prstGeom>
        </p:spPr>
      </p:pic>
      <p:pic>
        <p:nvPicPr>
          <p:cNvPr id="69" name="object 89">
            <a:extLst>
              <a:ext uri="{FF2B5EF4-FFF2-40B4-BE49-F238E27FC236}">
                <a16:creationId xmlns:a16="http://schemas.microsoft.com/office/drawing/2014/main" id="{734297D5-FBAA-8F8E-B50B-0F6719B9B3D3}"/>
              </a:ext>
            </a:extLst>
          </p:cNvPr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531451" y="3792254"/>
            <a:ext cx="131159" cy="200406"/>
          </a:xfrm>
          <a:prstGeom prst="rect">
            <a:avLst/>
          </a:prstGeom>
        </p:spPr>
      </p:pic>
      <p:pic>
        <p:nvPicPr>
          <p:cNvPr id="70" name="object 90">
            <a:extLst>
              <a:ext uri="{FF2B5EF4-FFF2-40B4-BE49-F238E27FC236}">
                <a16:creationId xmlns:a16="http://schemas.microsoft.com/office/drawing/2014/main" id="{007F8ECF-B17A-70BD-DE20-572C28A6A336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690042" y="3847214"/>
            <a:ext cx="126587" cy="144970"/>
          </a:xfrm>
          <a:prstGeom prst="rect">
            <a:avLst/>
          </a:prstGeom>
        </p:spPr>
      </p:pic>
      <p:pic>
        <p:nvPicPr>
          <p:cNvPr id="71" name="object 91">
            <a:extLst>
              <a:ext uri="{FF2B5EF4-FFF2-40B4-BE49-F238E27FC236}">
                <a16:creationId xmlns:a16="http://schemas.microsoft.com/office/drawing/2014/main" id="{640EFD14-F7AC-4E80-C9E2-FFA09327F1EF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9844061" y="3847214"/>
            <a:ext cx="147923" cy="201358"/>
          </a:xfrm>
          <a:prstGeom prst="rect">
            <a:avLst/>
          </a:prstGeom>
        </p:spPr>
      </p:pic>
      <p:sp>
        <p:nvSpPr>
          <p:cNvPr id="72" name="object 92">
            <a:extLst>
              <a:ext uri="{FF2B5EF4-FFF2-40B4-BE49-F238E27FC236}">
                <a16:creationId xmlns:a16="http://schemas.microsoft.com/office/drawing/2014/main" id="{81523534-6025-5950-A088-99CFC1AB5B06}"/>
              </a:ext>
            </a:extLst>
          </p:cNvPr>
          <p:cNvSpPr/>
          <p:nvPr/>
        </p:nvSpPr>
        <p:spPr>
          <a:xfrm>
            <a:off x="10016465" y="3772449"/>
            <a:ext cx="219710" cy="221615"/>
          </a:xfrm>
          <a:custGeom>
            <a:avLst/>
            <a:gdLst/>
            <a:ahLst/>
            <a:cxnLst/>
            <a:rect l="l" t="t" r="r" b="b"/>
            <a:pathLst>
              <a:path w="219709" h="221614">
                <a:moveTo>
                  <a:pt x="42672" y="77825"/>
                </a:moveTo>
                <a:lnTo>
                  <a:pt x="7620" y="77825"/>
                </a:lnTo>
                <a:lnTo>
                  <a:pt x="7620" y="219748"/>
                </a:lnTo>
                <a:lnTo>
                  <a:pt x="42672" y="219748"/>
                </a:lnTo>
                <a:lnTo>
                  <a:pt x="42672" y="77825"/>
                </a:lnTo>
                <a:close/>
              </a:path>
              <a:path w="219709" h="221614">
                <a:moveTo>
                  <a:pt x="73240" y="0"/>
                </a:moveTo>
                <a:lnTo>
                  <a:pt x="32004" y="0"/>
                </a:lnTo>
                <a:lnTo>
                  <a:pt x="0" y="51917"/>
                </a:lnTo>
                <a:lnTo>
                  <a:pt x="25908" y="51917"/>
                </a:lnTo>
                <a:lnTo>
                  <a:pt x="73240" y="0"/>
                </a:lnTo>
                <a:close/>
              </a:path>
              <a:path w="219709" h="221614">
                <a:moveTo>
                  <a:pt x="146113" y="132676"/>
                </a:moveTo>
                <a:lnTo>
                  <a:pt x="79057" y="132676"/>
                </a:lnTo>
                <a:lnTo>
                  <a:pt x="79057" y="166217"/>
                </a:lnTo>
                <a:lnTo>
                  <a:pt x="146113" y="166217"/>
                </a:lnTo>
                <a:lnTo>
                  <a:pt x="146113" y="132676"/>
                </a:lnTo>
                <a:close/>
              </a:path>
              <a:path w="219709" h="221614">
                <a:moveTo>
                  <a:pt x="219265" y="22961"/>
                </a:moveTo>
                <a:lnTo>
                  <a:pt x="182689" y="22961"/>
                </a:lnTo>
                <a:lnTo>
                  <a:pt x="182689" y="221068"/>
                </a:lnTo>
                <a:lnTo>
                  <a:pt x="219265" y="221068"/>
                </a:lnTo>
                <a:lnTo>
                  <a:pt x="219265" y="22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93">
            <a:extLst>
              <a:ext uri="{FF2B5EF4-FFF2-40B4-BE49-F238E27FC236}">
                <a16:creationId xmlns:a16="http://schemas.microsoft.com/office/drawing/2014/main" id="{9D54FE27-7DCB-25E6-51ED-7D801BAB70FB}"/>
              </a:ext>
            </a:extLst>
          </p:cNvPr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260400" y="3847214"/>
            <a:ext cx="266890" cy="149542"/>
          </a:xfrm>
          <a:prstGeom prst="rect">
            <a:avLst/>
          </a:prstGeom>
        </p:spPr>
      </p:pic>
      <p:pic>
        <p:nvPicPr>
          <p:cNvPr id="74" name="object 94">
            <a:extLst>
              <a:ext uri="{FF2B5EF4-FFF2-40B4-BE49-F238E27FC236}">
                <a16:creationId xmlns:a16="http://schemas.microsoft.com/office/drawing/2014/main" id="{073D87ED-8539-D84B-4F81-21DE2718BC26}"/>
              </a:ext>
            </a:extLst>
          </p:cNvPr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332325" y="4304985"/>
            <a:ext cx="80867" cy="79343"/>
          </a:xfrm>
          <a:prstGeom prst="rect">
            <a:avLst/>
          </a:prstGeom>
        </p:spPr>
      </p:pic>
      <p:pic>
        <p:nvPicPr>
          <p:cNvPr id="75" name="object 95">
            <a:extLst>
              <a:ext uri="{FF2B5EF4-FFF2-40B4-BE49-F238E27FC236}">
                <a16:creationId xmlns:a16="http://schemas.microsoft.com/office/drawing/2014/main" id="{E9C76B21-7C28-8A65-F7E6-6F3D5646A24B}"/>
              </a:ext>
            </a:extLst>
          </p:cNvPr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608360" y="4250026"/>
            <a:ext cx="352329" cy="195357"/>
          </a:xfrm>
          <a:prstGeom prst="rect">
            <a:avLst/>
          </a:prstGeom>
        </p:spPr>
      </p:pic>
      <p:pic>
        <p:nvPicPr>
          <p:cNvPr id="76" name="object 96">
            <a:extLst>
              <a:ext uri="{FF2B5EF4-FFF2-40B4-BE49-F238E27FC236}">
                <a16:creationId xmlns:a16="http://schemas.microsoft.com/office/drawing/2014/main" id="{CEA3D3EB-1265-85C3-583A-6954AAC38036}"/>
              </a:ext>
            </a:extLst>
          </p:cNvPr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989645" y="4295841"/>
            <a:ext cx="146399" cy="195262"/>
          </a:xfrm>
          <a:prstGeom prst="rect">
            <a:avLst/>
          </a:prstGeom>
        </p:spPr>
      </p:pic>
      <p:pic>
        <p:nvPicPr>
          <p:cNvPr id="77" name="object 97">
            <a:extLst>
              <a:ext uri="{FF2B5EF4-FFF2-40B4-BE49-F238E27FC236}">
                <a16:creationId xmlns:a16="http://schemas.microsoft.com/office/drawing/2014/main" id="{DF9E58C4-7196-6D36-E5E6-C3299EF2E821}"/>
              </a:ext>
            </a:extLst>
          </p:cNvPr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162048" y="4295841"/>
            <a:ext cx="146399" cy="149542"/>
          </a:xfrm>
          <a:prstGeom prst="rect">
            <a:avLst/>
          </a:prstGeom>
        </p:spPr>
      </p:pic>
      <p:pic>
        <p:nvPicPr>
          <p:cNvPr id="78" name="object 98">
            <a:extLst>
              <a:ext uri="{FF2B5EF4-FFF2-40B4-BE49-F238E27FC236}">
                <a16:creationId xmlns:a16="http://schemas.microsoft.com/office/drawing/2014/main" id="{44EA332C-CE44-C65E-C559-842B4940AF4E}"/>
              </a:ext>
            </a:extLst>
          </p:cNvPr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335879" y="4295841"/>
            <a:ext cx="76200" cy="146494"/>
          </a:xfrm>
          <a:prstGeom prst="rect">
            <a:avLst/>
          </a:prstGeom>
        </p:spPr>
      </p:pic>
      <p:pic>
        <p:nvPicPr>
          <p:cNvPr id="79" name="object 99">
            <a:extLst>
              <a:ext uri="{FF2B5EF4-FFF2-40B4-BE49-F238E27FC236}">
                <a16:creationId xmlns:a16="http://schemas.microsoft.com/office/drawing/2014/main" id="{F19AB261-76A2-D986-0CE6-2E62A6D0C937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497519" y="4295841"/>
            <a:ext cx="147923" cy="149542"/>
          </a:xfrm>
          <a:prstGeom prst="rect">
            <a:avLst/>
          </a:prstGeom>
        </p:spPr>
      </p:pic>
      <p:pic>
        <p:nvPicPr>
          <p:cNvPr id="80" name="object 100">
            <a:extLst>
              <a:ext uri="{FF2B5EF4-FFF2-40B4-BE49-F238E27FC236}">
                <a16:creationId xmlns:a16="http://schemas.microsoft.com/office/drawing/2014/main" id="{5108A132-09AD-BB3F-695C-2C258DBC0CAA}"/>
              </a:ext>
            </a:extLst>
          </p:cNvPr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669825" y="4295841"/>
            <a:ext cx="100679" cy="149542"/>
          </a:xfrm>
          <a:prstGeom prst="rect">
            <a:avLst/>
          </a:prstGeom>
        </p:spPr>
      </p:pic>
      <p:pic>
        <p:nvPicPr>
          <p:cNvPr id="81" name="object 101">
            <a:extLst>
              <a:ext uri="{FF2B5EF4-FFF2-40B4-BE49-F238E27FC236}">
                <a16:creationId xmlns:a16="http://schemas.microsoft.com/office/drawing/2014/main" id="{0EEBA146-AE38-3DB6-7F04-82B46356765F}"/>
              </a:ext>
            </a:extLst>
          </p:cNvPr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872708" y="4240882"/>
            <a:ext cx="1439703" cy="253269"/>
          </a:xfrm>
          <a:prstGeom prst="rect">
            <a:avLst/>
          </a:prstGeom>
        </p:spPr>
      </p:pic>
      <p:pic>
        <p:nvPicPr>
          <p:cNvPr id="82" name="object 102">
            <a:extLst>
              <a:ext uri="{FF2B5EF4-FFF2-40B4-BE49-F238E27FC236}">
                <a16:creationId xmlns:a16="http://schemas.microsoft.com/office/drawing/2014/main" id="{F4BB4E6E-DF23-4EFB-66DF-FBDEF6294A04}"/>
              </a:ext>
            </a:extLst>
          </p:cNvPr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413091" y="4295841"/>
            <a:ext cx="126587" cy="146494"/>
          </a:xfrm>
          <a:prstGeom prst="rect">
            <a:avLst/>
          </a:prstGeom>
        </p:spPr>
      </p:pic>
      <p:pic>
        <p:nvPicPr>
          <p:cNvPr id="83" name="object 103">
            <a:extLst>
              <a:ext uri="{FF2B5EF4-FFF2-40B4-BE49-F238E27FC236}">
                <a16:creationId xmlns:a16="http://schemas.microsoft.com/office/drawing/2014/main" id="{896F106A-1C2D-82BE-5A97-C84F9C616858}"/>
              </a:ext>
            </a:extLst>
          </p:cNvPr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567110" y="4295841"/>
            <a:ext cx="146399" cy="149542"/>
          </a:xfrm>
          <a:prstGeom prst="rect">
            <a:avLst/>
          </a:prstGeom>
        </p:spPr>
      </p:pic>
      <p:pic>
        <p:nvPicPr>
          <p:cNvPr id="84" name="object 104">
            <a:extLst>
              <a:ext uri="{FF2B5EF4-FFF2-40B4-BE49-F238E27FC236}">
                <a16:creationId xmlns:a16="http://schemas.microsoft.com/office/drawing/2014/main" id="{75F300D1-F94D-B682-A3F4-27E20331BF4C}"/>
              </a:ext>
            </a:extLst>
          </p:cNvPr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737893" y="4295841"/>
            <a:ext cx="102203" cy="149542"/>
          </a:xfrm>
          <a:prstGeom prst="rect">
            <a:avLst/>
          </a:prstGeom>
        </p:spPr>
      </p:pic>
      <p:pic>
        <p:nvPicPr>
          <p:cNvPr id="85" name="object 105">
            <a:extLst>
              <a:ext uri="{FF2B5EF4-FFF2-40B4-BE49-F238E27FC236}">
                <a16:creationId xmlns:a16="http://schemas.microsoft.com/office/drawing/2014/main" id="{4B24858E-AB14-BE0C-5843-BED1824A1D75}"/>
              </a:ext>
            </a:extLst>
          </p:cNvPr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931537" y="4295841"/>
            <a:ext cx="100679" cy="149542"/>
          </a:xfrm>
          <a:prstGeom prst="rect">
            <a:avLst/>
          </a:prstGeom>
        </p:spPr>
      </p:pic>
      <p:pic>
        <p:nvPicPr>
          <p:cNvPr id="86" name="object 106">
            <a:extLst>
              <a:ext uri="{FF2B5EF4-FFF2-40B4-BE49-F238E27FC236}">
                <a16:creationId xmlns:a16="http://schemas.microsoft.com/office/drawing/2014/main" id="{A56C9AA2-3404-CC7E-E8CF-27D1E133C7B7}"/>
              </a:ext>
            </a:extLst>
          </p:cNvPr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059743" y="4300413"/>
            <a:ext cx="125063" cy="144970"/>
          </a:xfrm>
          <a:prstGeom prst="rect">
            <a:avLst/>
          </a:prstGeom>
        </p:spPr>
      </p:pic>
      <p:pic>
        <p:nvPicPr>
          <p:cNvPr id="87" name="object 107">
            <a:extLst>
              <a:ext uri="{FF2B5EF4-FFF2-40B4-BE49-F238E27FC236}">
                <a16:creationId xmlns:a16="http://schemas.microsoft.com/office/drawing/2014/main" id="{B1F7671F-275F-C2B8-6591-97CFBF35E513}"/>
              </a:ext>
            </a:extLst>
          </p:cNvPr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213762" y="4295841"/>
            <a:ext cx="146399" cy="149542"/>
          </a:xfrm>
          <a:prstGeom prst="rect">
            <a:avLst/>
          </a:prstGeom>
        </p:spPr>
      </p:pic>
      <p:pic>
        <p:nvPicPr>
          <p:cNvPr id="88" name="object 108">
            <a:extLst>
              <a:ext uri="{FF2B5EF4-FFF2-40B4-BE49-F238E27FC236}">
                <a16:creationId xmlns:a16="http://schemas.microsoft.com/office/drawing/2014/main" id="{9784F4FE-9502-30C8-4A44-56A03F5A598A}"/>
              </a:ext>
            </a:extLst>
          </p:cNvPr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384546" y="4295841"/>
            <a:ext cx="102203" cy="149542"/>
          </a:xfrm>
          <a:prstGeom prst="rect">
            <a:avLst/>
          </a:prstGeom>
        </p:spPr>
      </p:pic>
      <p:pic>
        <p:nvPicPr>
          <p:cNvPr id="89" name="object 109">
            <a:extLst>
              <a:ext uri="{FF2B5EF4-FFF2-40B4-BE49-F238E27FC236}">
                <a16:creationId xmlns:a16="http://schemas.microsoft.com/office/drawing/2014/main" id="{8561FB22-A323-7259-D214-D85F91256F18}"/>
              </a:ext>
            </a:extLst>
          </p:cNvPr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582856" y="4295841"/>
            <a:ext cx="146399" cy="149542"/>
          </a:xfrm>
          <a:prstGeom prst="rect">
            <a:avLst/>
          </a:prstGeom>
        </p:spPr>
      </p:pic>
      <p:pic>
        <p:nvPicPr>
          <p:cNvPr id="90" name="object 110">
            <a:extLst>
              <a:ext uri="{FF2B5EF4-FFF2-40B4-BE49-F238E27FC236}">
                <a16:creationId xmlns:a16="http://schemas.microsoft.com/office/drawing/2014/main" id="{8C90D162-5F17-36BE-32F5-CB06726BAB66}"/>
              </a:ext>
            </a:extLst>
          </p:cNvPr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752116" y="4240882"/>
            <a:ext cx="344614" cy="201676"/>
          </a:xfrm>
          <a:prstGeom prst="rect">
            <a:avLst/>
          </a:prstGeom>
        </p:spPr>
      </p:pic>
      <p:pic>
        <p:nvPicPr>
          <p:cNvPr id="91" name="object 111">
            <a:extLst>
              <a:ext uri="{FF2B5EF4-FFF2-40B4-BE49-F238E27FC236}">
                <a16:creationId xmlns:a16="http://schemas.microsoft.com/office/drawing/2014/main" id="{BDA0AA4F-1BA3-A790-91D1-D45A123F98BD}"/>
              </a:ext>
            </a:extLst>
          </p:cNvPr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293517" y="4295841"/>
            <a:ext cx="147923" cy="149542"/>
          </a:xfrm>
          <a:prstGeom prst="rect">
            <a:avLst/>
          </a:prstGeom>
        </p:spPr>
      </p:pic>
      <p:pic>
        <p:nvPicPr>
          <p:cNvPr id="92" name="object 112">
            <a:extLst>
              <a:ext uri="{FF2B5EF4-FFF2-40B4-BE49-F238E27FC236}">
                <a16:creationId xmlns:a16="http://schemas.microsoft.com/office/drawing/2014/main" id="{5C52ECE0-30C5-2CF3-4A4E-515626EA00EE}"/>
              </a:ext>
            </a:extLst>
          </p:cNvPr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9118161" y="4245454"/>
            <a:ext cx="146399" cy="199929"/>
          </a:xfrm>
          <a:prstGeom prst="rect">
            <a:avLst/>
          </a:prstGeom>
        </p:spPr>
      </p:pic>
      <p:pic>
        <p:nvPicPr>
          <p:cNvPr id="93" name="object 113">
            <a:extLst>
              <a:ext uri="{FF2B5EF4-FFF2-40B4-BE49-F238E27FC236}">
                <a16:creationId xmlns:a16="http://schemas.microsoft.com/office/drawing/2014/main" id="{26E7D91A-C705-5A73-AC26-0172DB70E61D}"/>
              </a:ext>
            </a:extLst>
          </p:cNvPr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9470396" y="4245454"/>
            <a:ext cx="146399" cy="199929"/>
          </a:xfrm>
          <a:prstGeom prst="rect">
            <a:avLst/>
          </a:prstGeom>
        </p:spPr>
      </p:pic>
      <p:pic>
        <p:nvPicPr>
          <p:cNvPr id="94" name="object 114">
            <a:extLst>
              <a:ext uri="{FF2B5EF4-FFF2-40B4-BE49-F238E27FC236}">
                <a16:creationId xmlns:a16="http://schemas.microsoft.com/office/drawing/2014/main" id="{CDF79277-B8F1-927B-7580-C56FA547C733}"/>
              </a:ext>
            </a:extLst>
          </p:cNvPr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645846" y="4295841"/>
            <a:ext cx="268414" cy="149542"/>
          </a:xfrm>
          <a:prstGeom prst="rect">
            <a:avLst/>
          </a:prstGeom>
        </p:spPr>
      </p:pic>
      <p:pic>
        <p:nvPicPr>
          <p:cNvPr id="95" name="object 115">
            <a:extLst>
              <a:ext uri="{FF2B5EF4-FFF2-40B4-BE49-F238E27FC236}">
                <a16:creationId xmlns:a16="http://schemas.microsoft.com/office/drawing/2014/main" id="{6DBBB95E-DF2B-DF2C-507F-580B9F629445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332325" y="4753612"/>
            <a:ext cx="80867" cy="80867"/>
          </a:xfrm>
          <a:prstGeom prst="rect">
            <a:avLst/>
          </a:prstGeom>
        </p:spPr>
      </p:pic>
      <p:sp>
        <p:nvSpPr>
          <p:cNvPr id="96" name="object 116">
            <a:extLst>
              <a:ext uri="{FF2B5EF4-FFF2-40B4-BE49-F238E27FC236}">
                <a16:creationId xmlns:a16="http://schemas.microsoft.com/office/drawing/2014/main" id="{D766E9AE-C25C-388B-5EA2-6535A29C7BC7}"/>
              </a:ext>
            </a:extLst>
          </p:cNvPr>
          <p:cNvSpPr/>
          <p:nvPr/>
        </p:nvSpPr>
        <p:spPr>
          <a:xfrm>
            <a:off x="4632833" y="4691040"/>
            <a:ext cx="234950" cy="201930"/>
          </a:xfrm>
          <a:custGeom>
            <a:avLst/>
            <a:gdLst/>
            <a:ahLst/>
            <a:cxnLst/>
            <a:rect l="l" t="t" r="r" b="b"/>
            <a:pathLst>
              <a:path w="234950" h="201929">
                <a:moveTo>
                  <a:pt x="103632" y="7620"/>
                </a:moveTo>
                <a:lnTo>
                  <a:pt x="0" y="7620"/>
                </a:lnTo>
                <a:lnTo>
                  <a:pt x="0" y="44450"/>
                </a:lnTo>
                <a:lnTo>
                  <a:pt x="0" y="78740"/>
                </a:lnTo>
                <a:lnTo>
                  <a:pt x="0" y="114300"/>
                </a:lnTo>
                <a:lnTo>
                  <a:pt x="0" y="165100"/>
                </a:lnTo>
                <a:lnTo>
                  <a:pt x="0" y="199390"/>
                </a:lnTo>
                <a:lnTo>
                  <a:pt x="103632" y="199390"/>
                </a:lnTo>
                <a:lnTo>
                  <a:pt x="103632" y="165100"/>
                </a:lnTo>
                <a:lnTo>
                  <a:pt x="35052" y="165100"/>
                </a:lnTo>
                <a:lnTo>
                  <a:pt x="35052" y="114300"/>
                </a:lnTo>
                <a:lnTo>
                  <a:pt x="103632" y="114300"/>
                </a:lnTo>
                <a:lnTo>
                  <a:pt x="103632" y="78740"/>
                </a:lnTo>
                <a:lnTo>
                  <a:pt x="35052" y="78740"/>
                </a:lnTo>
                <a:lnTo>
                  <a:pt x="35052" y="44450"/>
                </a:lnTo>
                <a:lnTo>
                  <a:pt x="103632" y="44450"/>
                </a:lnTo>
                <a:lnTo>
                  <a:pt x="103632" y="7620"/>
                </a:lnTo>
                <a:close/>
              </a:path>
              <a:path w="234950" h="201929">
                <a:moveTo>
                  <a:pt x="166776" y="3530"/>
                </a:moveTo>
                <a:lnTo>
                  <a:pt x="130200" y="3530"/>
                </a:lnTo>
                <a:lnTo>
                  <a:pt x="130200" y="201650"/>
                </a:lnTo>
                <a:lnTo>
                  <a:pt x="166776" y="201650"/>
                </a:lnTo>
                <a:lnTo>
                  <a:pt x="166776" y="3530"/>
                </a:lnTo>
                <a:close/>
              </a:path>
              <a:path w="234950" h="201929">
                <a:moveTo>
                  <a:pt x="230225" y="58000"/>
                </a:moveTo>
                <a:lnTo>
                  <a:pt x="193649" y="58000"/>
                </a:lnTo>
                <a:lnTo>
                  <a:pt x="193649" y="199834"/>
                </a:lnTo>
                <a:lnTo>
                  <a:pt x="230225" y="199834"/>
                </a:lnTo>
                <a:lnTo>
                  <a:pt x="230225" y="58000"/>
                </a:lnTo>
                <a:close/>
              </a:path>
              <a:path w="234950" h="201929">
                <a:moveTo>
                  <a:pt x="234797" y="16764"/>
                </a:moveTo>
                <a:lnTo>
                  <a:pt x="233273" y="10668"/>
                </a:lnTo>
                <a:lnTo>
                  <a:pt x="224129" y="1524"/>
                </a:lnTo>
                <a:lnTo>
                  <a:pt x="218033" y="0"/>
                </a:lnTo>
                <a:lnTo>
                  <a:pt x="205841" y="0"/>
                </a:lnTo>
                <a:lnTo>
                  <a:pt x="201269" y="1524"/>
                </a:lnTo>
                <a:lnTo>
                  <a:pt x="192125" y="10668"/>
                </a:lnTo>
                <a:lnTo>
                  <a:pt x="189077" y="16764"/>
                </a:lnTo>
                <a:lnTo>
                  <a:pt x="189077" y="28956"/>
                </a:lnTo>
                <a:lnTo>
                  <a:pt x="192125" y="35052"/>
                </a:lnTo>
                <a:lnTo>
                  <a:pt x="201269" y="44196"/>
                </a:lnTo>
                <a:lnTo>
                  <a:pt x="205841" y="45720"/>
                </a:lnTo>
                <a:lnTo>
                  <a:pt x="218033" y="45720"/>
                </a:lnTo>
                <a:lnTo>
                  <a:pt x="224129" y="44196"/>
                </a:lnTo>
                <a:lnTo>
                  <a:pt x="233273" y="35052"/>
                </a:lnTo>
                <a:lnTo>
                  <a:pt x="234797" y="28956"/>
                </a:lnTo>
                <a:lnTo>
                  <a:pt x="234797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117">
            <a:extLst>
              <a:ext uri="{FF2B5EF4-FFF2-40B4-BE49-F238E27FC236}">
                <a16:creationId xmlns:a16="http://schemas.microsoft.com/office/drawing/2014/main" id="{F33EB65C-EF81-309F-C724-DD73F2C42524}"/>
              </a:ext>
            </a:extLst>
          </p:cNvPr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895157" y="4745993"/>
            <a:ext cx="218027" cy="144875"/>
          </a:xfrm>
          <a:prstGeom prst="rect">
            <a:avLst/>
          </a:prstGeom>
        </p:spPr>
      </p:pic>
      <p:sp>
        <p:nvSpPr>
          <p:cNvPr id="98" name="object 118">
            <a:extLst>
              <a:ext uri="{FF2B5EF4-FFF2-40B4-BE49-F238E27FC236}">
                <a16:creationId xmlns:a16="http://schemas.microsoft.com/office/drawing/2014/main" id="{9329C17E-586E-961A-53A7-890D4E138180}"/>
              </a:ext>
            </a:extLst>
          </p:cNvPr>
          <p:cNvSpPr/>
          <p:nvPr/>
        </p:nvSpPr>
        <p:spPr>
          <a:xfrm>
            <a:off x="5137568" y="4691033"/>
            <a:ext cx="46355" cy="200025"/>
          </a:xfrm>
          <a:custGeom>
            <a:avLst/>
            <a:gdLst/>
            <a:ahLst/>
            <a:cxnLst/>
            <a:rect l="l" t="t" r="r" b="b"/>
            <a:pathLst>
              <a:path w="46354" h="200025">
                <a:moveTo>
                  <a:pt x="29051" y="45720"/>
                </a:moveTo>
                <a:lnTo>
                  <a:pt x="16764" y="45720"/>
                </a:lnTo>
                <a:lnTo>
                  <a:pt x="10668" y="44196"/>
                </a:lnTo>
                <a:lnTo>
                  <a:pt x="6096" y="39624"/>
                </a:lnTo>
                <a:lnTo>
                  <a:pt x="3048" y="35052"/>
                </a:lnTo>
                <a:lnTo>
                  <a:pt x="0" y="28956"/>
                </a:lnTo>
                <a:lnTo>
                  <a:pt x="0" y="16764"/>
                </a:lnTo>
                <a:lnTo>
                  <a:pt x="3048" y="10668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29051" y="0"/>
                </a:lnTo>
                <a:lnTo>
                  <a:pt x="35147" y="1524"/>
                </a:lnTo>
                <a:lnTo>
                  <a:pt x="39719" y="6096"/>
                </a:lnTo>
                <a:lnTo>
                  <a:pt x="42767" y="10668"/>
                </a:lnTo>
                <a:lnTo>
                  <a:pt x="45815" y="16764"/>
                </a:lnTo>
                <a:lnTo>
                  <a:pt x="45815" y="28956"/>
                </a:lnTo>
                <a:lnTo>
                  <a:pt x="42767" y="35052"/>
                </a:lnTo>
                <a:lnTo>
                  <a:pt x="39719" y="39624"/>
                </a:lnTo>
                <a:lnTo>
                  <a:pt x="35147" y="44196"/>
                </a:lnTo>
                <a:lnTo>
                  <a:pt x="29051" y="45720"/>
                </a:lnTo>
                <a:close/>
              </a:path>
              <a:path w="46354" h="200025">
                <a:moveTo>
                  <a:pt x="41243" y="199834"/>
                </a:moveTo>
                <a:lnTo>
                  <a:pt x="4572" y="199834"/>
                </a:lnTo>
                <a:lnTo>
                  <a:pt x="4572" y="58007"/>
                </a:lnTo>
                <a:lnTo>
                  <a:pt x="41243" y="58007"/>
                </a:lnTo>
                <a:lnTo>
                  <a:pt x="41243" y="199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119">
            <a:extLst>
              <a:ext uri="{FF2B5EF4-FFF2-40B4-BE49-F238E27FC236}">
                <a16:creationId xmlns:a16="http://schemas.microsoft.com/office/drawing/2014/main" id="{966E5BA0-77B4-B3F2-EB71-3C2D191EB2CE}"/>
              </a:ext>
            </a:extLst>
          </p:cNvPr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210816" y="4745993"/>
            <a:ext cx="125063" cy="144875"/>
          </a:xfrm>
          <a:prstGeom prst="rect">
            <a:avLst/>
          </a:prstGeom>
        </p:spPr>
      </p:pic>
      <p:pic>
        <p:nvPicPr>
          <p:cNvPr id="100" name="object 120">
            <a:extLst>
              <a:ext uri="{FF2B5EF4-FFF2-40B4-BE49-F238E27FC236}">
                <a16:creationId xmlns:a16="http://schemas.microsoft.com/office/drawing/2014/main" id="{CC8A6A9F-23A3-67E2-A3CE-20A5FBB3C51E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364835" y="4745993"/>
            <a:ext cx="146399" cy="149542"/>
          </a:xfrm>
          <a:prstGeom prst="rect">
            <a:avLst/>
          </a:prstGeom>
        </p:spPr>
      </p:pic>
      <p:pic>
        <p:nvPicPr>
          <p:cNvPr id="101" name="object 121">
            <a:extLst>
              <a:ext uri="{FF2B5EF4-FFF2-40B4-BE49-F238E27FC236}">
                <a16:creationId xmlns:a16="http://schemas.microsoft.com/office/drawing/2014/main" id="{33EA138B-0B76-1E3A-936F-9409609C1D15}"/>
              </a:ext>
            </a:extLst>
          </p:cNvPr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538666" y="4745993"/>
            <a:ext cx="76295" cy="144875"/>
          </a:xfrm>
          <a:prstGeom prst="rect">
            <a:avLst/>
          </a:prstGeom>
        </p:spPr>
      </p:pic>
      <p:pic>
        <p:nvPicPr>
          <p:cNvPr id="102" name="object 122">
            <a:extLst>
              <a:ext uri="{FF2B5EF4-FFF2-40B4-BE49-F238E27FC236}">
                <a16:creationId xmlns:a16="http://schemas.microsoft.com/office/drawing/2014/main" id="{2E169F61-899C-B5DA-6F1F-FB385A950DED}"/>
              </a:ext>
            </a:extLst>
          </p:cNvPr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711069" y="4691033"/>
            <a:ext cx="2186939" cy="251746"/>
          </a:xfrm>
          <a:prstGeom prst="rect">
            <a:avLst/>
          </a:prstGeom>
        </p:spPr>
      </p:pic>
      <p:pic>
        <p:nvPicPr>
          <p:cNvPr id="103" name="object 123">
            <a:extLst>
              <a:ext uri="{FF2B5EF4-FFF2-40B4-BE49-F238E27FC236}">
                <a16:creationId xmlns:a16="http://schemas.microsoft.com/office/drawing/2014/main" id="{27FD7578-F5FF-AA8B-C279-2D6B9EEA4894}"/>
              </a:ext>
            </a:extLst>
          </p:cNvPr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168042" y="4745992"/>
            <a:ext cx="149447" cy="149542"/>
          </a:xfrm>
          <a:prstGeom prst="rect">
            <a:avLst/>
          </a:prstGeom>
        </p:spPr>
      </p:pic>
      <p:pic>
        <p:nvPicPr>
          <p:cNvPr id="104" name="object 124">
            <a:extLst>
              <a:ext uri="{FF2B5EF4-FFF2-40B4-BE49-F238E27FC236}">
                <a16:creationId xmlns:a16="http://schemas.microsoft.com/office/drawing/2014/main" id="{6AC0E525-9DDA-61FD-259B-901D02056D47}"/>
              </a:ext>
            </a:extLst>
          </p:cNvPr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7991068" y="4694081"/>
            <a:ext cx="147923" cy="201453"/>
          </a:xfrm>
          <a:prstGeom prst="rect">
            <a:avLst/>
          </a:prstGeom>
        </p:spPr>
      </p:pic>
      <p:pic>
        <p:nvPicPr>
          <p:cNvPr id="105" name="object 125">
            <a:extLst>
              <a:ext uri="{FF2B5EF4-FFF2-40B4-BE49-F238E27FC236}">
                <a16:creationId xmlns:a16="http://schemas.microsoft.com/office/drawing/2014/main" id="{D9E0F37C-4700-41FB-B352-0516C6E1F79D}"/>
              </a:ext>
            </a:extLst>
          </p:cNvPr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8407406" y="4698653"/>
            <a:ext cx="269938" cy="196881"/>
          </a:xfrm>
          <a:prstGeom prst="rect">
            <a:avLst/>
          </a:prstGeom>
        </p:spPr>
      </p:pic>
      <p:pic>
        <p:nvPicPr>
          <p:cNvPr id="106" name="object 126">
            <a:extLst>
              <a:ext uri="{FF2B5EF4-FFF2-40B4-BE49-F238E27FC236}">
                <a16:creationId xmlns:a16="http://schemas.microsoft.com/office/drawing/2014/main" id="{468EC705-C683-26F8-3FB8-B5CF3A5DB8D5}"/>
              </a:ext>
            </a:extLst>
          </p:cNvPr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8706395" y="4745993"/>
            <a:ext cx="216503" cy="144875"/>
          </a:xfrm>
          <a:prstGeom prst="rect">
            <a:avLst/>
          </a:prstGeom>
        </p:spPr>
      </p:pic>
      <p:pic>
        <p:nvPicPr>
          <p:cNvPr id="107" name="object 127">
            <a:extLst>
              <a:ext uri="{FF2B5EF4-FFF2-40B4-BE49-F238E27FC236}">
                <a16:creationId xmlns:a16="http://schemas.microsoft.com/office/drawing/2014/main" id="{8A1537B0-B2B8-75CD-AFBE-7E5280476E7A}"/>
              </a:ext>
            </a:extLst>
          </p:cNvPr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956427" y="4745993"/>
            <a:ext cx="148018" cy="196786"/>
          </a:xfrm>
          <a:prstGeom prst="rect">
            <a:avLst/>
          </a:prstGeom>
        </p:spPr>
      </p:pic>
      <p:pic>
        <p:nvPicPr>
          <p:cNvPr id="108" name="object 128">
            <a:extLst>
              <a:ext uri="{FF2B5EF4-FFF2-40B4-BE49-F238E27FC236}">
                <a16:creationId xmlns:a16="http://schemas.microsoft.com/office/drawing/2014/main" id="{4482AF63-8105-AF72-EC32-0850EC21598E}"/>
              </a:ext>
            </a:extLst>
          </p:cNvPr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127305" y="4745992"/>
            <a:ext cx="147923" cy="149542"/>
          </a:xfrm>
          <a:prstGeom prst="rect">
            <a:avLst/>
          </a:prstGeom>
        </p:spPr>
      </p:pic>
      <p:grpSp>
        <p:nvGrpSpPr>
          <p:cNvPr id="109" name="object 129">
            <a:extLst>
              <a:ext uri="{FF2B5EF4-FFF2-40B4-BE49-F238E27FC236}">
                <a16:creationId xmlns:a16="http://schemas.microsoft.com/office/drawing/2014/main" id="{02FB7EDE-08C9-5D11-39F2-EADC7C085DB9}"/>
              </a:ext>
            </a:extLst>
          </p:cNvPr>
          <p:cNvGrpSpPr/>
          <p:nvPr/>
        </p:nvGrpSpPr>
        <p:grpSpPr>
          <a:xfrm>
            <a:off x="4693262" y="883641"/>
            <a:ext cx="553720" cy="317500"/>
            <a:chOff x="3882771" y="1901951"/>
            <a:chExt cx="553720" cy="317500"/>
          </a:xfrm>
        </p:grpSpPr>
        <p:sp>
          <p:nvSpPr>
            <p:cNvPr id="110" name="object 130">
              <a:extLst>
                <a:ext uri="{FF2B5EF4-FFF2-40B4-BE49-F238E27FC236}">
                  <a16:creationId xmlns:a16="http://schemas.microsoft.com/office/drawing/2014/main" id="{10FFA40A-AEC4-C430-3A85-A9A89C37B476}"/>
                </a:ext>
              </a:extLst>
            </p:cNvPr>
            <p:cNvSpPr/>
            <p:nvPr/>
          </p:nvSpPr>
          <p:spPr>
            <a:xfrm>
              <a:off x="3882771" y="1901951"/>
              <a:ext cx="281305" cy="311150"/>
            </a:xfrm>
            <a:custGeom>
              <a:avLst/>
              <a:gdLst/>
              <a:ahLst/>
              <a:cxnLst/>
              <a:rect l="l" t="t" r="r" b="b"/>
              <a:pathLst>
                <a:path w="281304" h="311150">
                  <a:moveTo>
                    <a:pt x="181444" y="96012"/>
                  </a:moveTo>
                  <a:lnTo>
                    <a:pt x="180594" y="81673"/>
                  </a:lnTo>
                  <a:lnTo>
                    <a:pt x="178015" y="68503"/>
                  </a:lnTo>
                  <a:lnTo>
                    <a:pt x="176377" y="63919"/>
                  </a:lnTo>
                  <a:lnTo>
                    <a:pt x="173736" y="56489"/>
                  </a:lnTo>
                  <a:lnTo>
                    <a:pt x="144157" y="21805"/>
                  </a:lnTo>
                  <a:lnTo>
                    <a:pt x="124968" y="13779"/>
                  </a:lnTo>
                  <a:lnTo>
                    <a:pt x="124968" y="96012"/>
                  </a:lnTo>
                  <a:lnTo>
                    <a:pt x="124968" y="102108"/>
                  </a:lnTo>
                  <a:lnTo>
                    <a:pt x="94869" y="125539"/>
                  </a:lnTo>
                  <a:lnTo>
                    <a:pt x="76200" y="126492"/>
                  </a:lnTo>
                  <a:lnTo>
                    <a:pt x="57912" y="126492"/>
                  </a:lnTo>
                  <a:lnTo>
                    <a:pt x="57912" y="63919"/>
                  </a:lnTo>
                  <a:lnTo>
                    <a:pt x="74676" y="63919"/>
                  </a:lnTo>
                  <a:lnTo>
                    <a:pt x="117246" y="74282"/>
                  </a:lnTo>
                  <a:lnTo>
                    <a:pt x="124968" y="96012"/>
                  </a:lnTo>
                  <a:lnTo>
                    <a:pt x="124968" y="13779"/>
                  </a:lnTo>
                  <a:lnTo>
                    <a:pt x="121031" y="12573"/>
                  </a:lnTo>
                  <a:lnTo>
                    <a:pt x="104584" y="9715"/>
                  </a:lnTo>
                  <a:lnTo>
                    <a:pt x="85026" y="8001"/>
                  </a:lnTo>
                  <a:lnTo>
                    <a:pt x="62484" y="7429"/>
                  </a:lnTo>
                  <a:lnTo>
                    <a:pt x="0" y="7429"/>
                  </a:lnTo>
                  <a:lnTo>
                    <a:pt x="0" y="311086"/>
                  </a:lnTo>
                  <a:lnTo>
                    <a:pt x="57912" y="311086"/>
                  </a:lnTo>
                  <a:lnTo>
                    <a:pt x="57912" y="181457"/>
                  </a:lnTo>
                  <a:lnTo>
                    <a:pt x="78790" y="181165"/>
                  </a:lnTo>
                  <a:lnTo>
                    <a:pt x="118872" y="176885"/>
                  </a:lnTo>
                  <a:lnTo>
                    <a:pt x="155816" y="157518"/>
                  </a:lnTo>
                  <a:lnTo>
                    <a:pt x="176098" y="126492"/>
                  </a:lnTo>
                  <a:lnTo>
                    <a:pt x="177063" y="124206"/>
                  </a:lnTo>
                  <a:lnTo>
                    <a:pt x="180327" y="110540"/>
                  </a:lnTo>
                  <a:lnTo>
                    <a:pt x="181444" y="96012"/>
                  </a:lnTo>
                  <a:close/>
                </a:path>
                <a:path w="281304" h="311150">
                  <a:moveTo>
                    <a:pt x="280784" y="0"/>
                  </a:moveTo>
                  <a:lnTo>
                    <a:pt x="224409" y="0"/>
                  </a:lnTo>
                  <a:lnTo>
                    <a:pt x="224409" y="310896"/>
                  </a:lnTo>
                  <a:lnTo>
                    <a:pt x="280784" y="310896"/>
                  </a:lnTo>
                  <a:lnTo>
                    <a:pt x="280784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31">
              <a:extLst>
                <a:ext uri="{FF2B5EF4-FFF2-40B4-BE49-F238E27FC236}">
                  <a16:creationId xmlns:a16="http://schemas.microsoft.com/office/drawing/2014/main" id="{2CD23078-3EA7-39A7-13D3-9397A653754A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204525" y="1982628"/>
              <a:ext cx="231838" cy="236505"/>
            </a:xfrm>
            <a:prstGeom prst="rect">
              <a:avLst/>
            </a:prstGeom>
          </p:spPr>
        </p:pic>
      </p:grpSp>
      <p:grpSp>
        <p:nvGrpSpPr>
          <p:cNvPr id="112" name="object 132">
            <a:extLst>
              <a:ext uri="{FF2B5EF4-FFF2-40B4-BE49-F238E27FC236}">
                <a16:creationId xmlns:a16="http://schemas.microsoft.com/office/drawing/2014/main" id="{83030C9F-E8AE-37F5-B321-3F9E35377F2F}"/>
              </a:ext>
            </a:extLst>
          </p:cNvPr>
          <p:cNvGrpSpPr/>
          <p:nvPr/>
        </p:nvGrpSpPr>
        <p:grpSpPr>
          <a:xfrm>
            <a:off x="5303243" y="877355"/>
            <a:ext cx="855980" cy="404495"/>
            <a:chOff x="4492752" y="1895665"/>
            <a:chExt cx="855980" cy="404495"/>
          </a:xfrm>
        </p:grpSpPr>
        <p:pic>
          <p:nvPicPr>
            <p:cNvPr id="113" name="object 133">
              <a:extLst>
                <a:ext uri="{FF2B5EF4-FFF2-40B4-BE49-F238E27FC236}">
                  <a16:creationId xmlns:a16="http://schemas.microsoft.com/office/drawing/2014/main" id="{FF207771-3848-00D9-FF17-75DB18BF671D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492752" y="1982628"/>
              <a:ext cx="199834" cy="230409"/>
            </a:xfrm>
            <a:prstGeom prst="rect">
              <a:avLst/>
            </a:prstGeom>
          </p:spPr>
        </p:pic>
        <p:pic>
          <p:nvPicPr>
            <p:cNvPr id="114" name="object 134">
              <a:extLst>
                <a:ext uri="{FF2B5EF4-FFF2-40B4-BE49-F238E27FC236}">
                  <a16:creationId xmlns:a16="http://schemas.microsoft.com/office/drawing/2014/main" id="{D513174A-F186-9C57-C05D-68C54C85AEDC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735258" y="1982628"/>
              <a:ext cx="236410" cy="236505"/>
            </a:xfrm>
            <a:prstGeom prst="rect">
              <a:avLst/>
            </a:prstGeom>
          </p:spPr>
        </p:pic>
        <p:sp>
          <p:nvSpPr>
            <p:cNvPr id="115" name="object 135">
              <a:extLst>
                <a:ext uri="{FF2B5EF4-FFF2-40B4-BE49-F238E27FC236}">
                  <a16:creationId xmlns:a16="http://schemas.microsoft.com/office/drawing/2014/main" id="{2C793886-E673-6484-F2B2-B2DA49055C5B}"/>
                </a:ext>
              </a:extLst>
            </p:cNvPr>
            <p:cNvSpPr/>
            <p:nvPr/>
          </p:nvSpPr>
          <p:spPr>
            <a:xfrm>
              <a:off x="4970144" y="1895665"/>
              <a:ext cx="109855" cy="404495"/>
            </a:xfrm>
            <a:custGeom>
              <a:avLst/>
              <a:gdLst/>
              <a:ahLst/>
              <a:cxnLst/>
              <a:rect l="l" t="t" r="r" b="b"/>
              <a:pathLst>
                <a:path w="109854" h="404494">
                  <a:moveTo>
                    <a:pt x="73152" y="73247"/>
                  </a:moveTo>
                  <a:lnTo>
                    <a:pt x="40386" y="50196"/>
                  </a:lnTo>
                  <a:lnTo>
                    <a:pt x="38100" y="36671"/>
                  </a:lnTo>
                  <a:lnTo>
                    <a:pt x="38671" y="28924"/>
                  </a:lnTo>
                  <a:lnTo>
                    <a:pt x="65674" y="595"/>
                  </a:lnTo>
                  <a:lnTo>
                    <a:pt x="73152" y="0"/>
                  </a:lnTo>
                  <a:lnTo>
                    <a:pt x="80001" y="595"/>
                  </a:lnTo>
                  <a:lnTo>
                    <a:pt x="109013" y="29139"/>
                  </a:lnTo>
                  <a:lnTo>
                    <a:pt x="109823" y="36671"/>
                  </a:lnTo>
                  <a:lnTo>
                    <a:pt x="109013" y="44148"/>
                  </a:lnTo>
                  <a:lnTo>
                    <a:pt x="80644" y="72651"/>
                  </a:lnTo>
                  <a:lnTo>
                    <a:pt x="73152" y="73247"/>
                  </a:lnTo>
                  <a:close/>
                </a:path>
                <a:path w="109854" h="404494">
                  <a:moveTo>
                    <a:pt x="98310" y="358616"/>
                  </a:moveTo>
                  <a:lnTo>
                    <a:pt x="30480" y="358616"/>
                  </a:lnTo>
                  <a:lnTo>
                    <a:pt x="36576" y="357092"/>
                  </a:lnTo>
                  <a:lnTo>
                    <a:pt x="42672" y="347948"/>
                  </a:lnTo>
                  <a:lnTo>
                    <a:pt x="45720" y="340328"/>
                  </a:lnTo>
                  <a:lnTo>
                    <a:pt x="45720" y="93059"/>
                  </a:lnTo>
                  <a:lnTo>
                    <a:pt x="100679" y="93059"/>
                  </a:lnTo>
                  <a:lnTo>
                    <a:pt x="100679" y="324993"/>
                  </a:lnTo>
                  <a:lnTo>
                    <a:pt x="100369" y="339930"/>
                  </a:lnTo>
                  <a:lnTo>
                    <a:pt x="99345" y="352698"/>
                  </a:lnTo>
                  <a:lnTo>
                    <a:pt x="98310" y="358616"/>
                  </a:lnTo>
                  <a:close/>
                </a:path>
                <a:path w="109854" h="404494">
                  <a:moveTo>
                    <a:pt x="42672" y="404431"/>
                  </a:moveTo>
                  <a:lnTo>
                    <a:pt x="33218" y="404083"/>
                  </a:lnTo>
                  <a:lnTo>
                    <a:pt x="23050" y="402859"/>
                  </a:lnTo>
                  <a:lnTo>
                    <a:pt x="12025" y="400493"/>
                  </a:lnTo>
                  <a:lnTo>
                    <a:pt x="0" y="396716"/>
                  </a:lnTo>
                  <a:lnTo>
                    <a:pt x="0" y="352520"/>
                  </a:lnTo>
                  <a:lnTo>
                    <a:pt x="9144" y="355568"/>
                  </a:lnTo>
                  <a:lnTo>
                    <a:pt x="16764" y="358616"/>
                  </a:lnTo>
                  <a:lnTo>
                    <a:pt x="98310" y="358616"/>
                  </a:lnTo>
                  <a:lnTo>
                    <a:pt x="74676" y="396716"/>
                  </a:lnTo>
                  <a:lnTo>
                    <a:pt x="51530" y="403868"/>
                  </a:lnTo>
                  <a:lnTo>
                    <a:pt x="42672" y="40443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36">
              <a:extLst>
                <a:ext uri="{FF2B5EF4-FFF2-40B4-BE49-F238E27FC236}">
                  <a16:creationId xmlns:a16="http://schemas.microsoft.com/office/drawing/2014/main" id="{11516391-42F2-A45D-0C0B-22E159474DC0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116544" y="1982628"/>
              <a:ext cx="231838" cy="236505"/>
            </a:xfrm>
            <a:prstGeom prst="rect">
              <a:avLst/>
            </a:prstGeom>
          </p:spPr>
        </p:pic>
      </p:grpSp>
      <p:grpSp>
        <p:nvGrpSpPr>
          <p:cNvPr id="117" name="object 137">
            <a:extLst>
              <a:ext uri="{FF2B5EF4-FFF2-40B4-BE49-F238E27FC236}">
                <a16:creationId xmlns:a16="http://schemas.microsoft.com/office/drawing/2014/main" id="{FFAF0B32-41F3-F5CE-BD5C-0D49ADB7CEB0}"/>
              </a:ext>
            </a:extLst>
          </p:cNvPr>
          <p:cNvGrpSpPr/>
          <p:nvPr/>
        </p:nvGrpSpPr>
        <p:grpSpPr>
          <a:xfrm>
            <a:off x="6213737" y="964318"/>
            <a:ext cx="622300" cy="236854"/>
            <a:chOff x="5403246" y="1982628"/>
            <a:chExt cx="622300" cy="236854"/>
          </a:xfrm>
        </p:grpSpPr>
        <p:sp>
          <p:nvSpPr>
            <p:cNvPr id="118" name="object 138">
              <a:extLst>
                <a:ext uri="{FF2B5EF4-FFF2-40B4-BE49-F238E27FC236}">
                  <a16:creationId xmlns:a16="http://schemas.microsoft.com/office/drawing/2014/main" id="{1493901B-D3FD-877B-37AE-E9254D2BDDA5}"/>
                </a:ext>
              </a:extLst>
            </p:cNvPr>
            <p:cNvSpPr/>
            <p:nvPr/>
          </p:nvSpPr>
          <p:spPr>
            <a:xfrm>
              <a:off x="5403246" y="1982628"/>
              <a:ext cx="343535" cy="230504"/>
            </a:xfrm>
            <a:custGeom>
              <a:avLst/>
              <a:gdLst/>
              <a:ahLst/>
              <a:cxnLst/>
              <a:rect l="l" t="t" r="r" b="b"/>
              <a:pathLst>
                <a:path w="343535" h="230505">
                  <a:moveTo>
                    <a:pt x="343185" y="230409"/>
                  </a:moveTo>
                  <a:lnTo>
                    <a:pt x="286702" y="230409"/>
                  </a:lnTo>
                  <a:lnTo>
                    <a:pt x="286702" y="116014"/>
                  </a:lnTo>
                  <a:lnTo>
                    <a:pt x="286131" y="98219"/>
                  </a:lnTo>
                  <a:lnTo>
                    <a:pt x="272176" y="58102"/>
                  </a:lnTo>
                  <a:lnTo>
                    <a:pt x="248602" y="50387"/>
                  </a:lnTo>
                  <a:lnTo>
                    <a:pt x="241768" y="50958"/>
                  </a:lnTo>
                  <a:lnTo>
                    <a:pt x="208764" y="74961"/>
                  </a:lnTo>
                  <a:lnTo>
                    <a:pt x="200358" y="113346"/>
                  </a:lnTo>
                  <a:lnTo>
                    <a:pt x="199834" y="128206"/>
                  </a:lnTo>
                  <a:lnTo>
                    <a:pt x="199834" y="230409"/>
                  </a:lnTo>
                  <a:lnTo>
                    <a:pt x="143351" y="230409"/>
                  </a:lnTo>
                  <a:lnTo>
                    <a:pt x="143351" y="120586"/>
                  </a:lnTo>
                  <a:lnTo>
                    <a:pt x="143065" y="106831"/>
                  </a:lnTo>
                  <a:lnTo>
                    <a:pt x="135731" y="68675"/>
                  </a:lnTo>
                  <a:lnTo>
                    <a:pt x="112871" y="50387"/>
                  </a:lnTo>
                  <a:lnTo>
                    <a:pt x="103727" y="50387"/>
                  </a:lnTo>
                  <a:lnTo>
                    <a:pt x="69246" y="69246"/>
                  </a:lnTo>
                  <a:lnTo>
                    <a:pt x="56792" y="114846"/>
                  </a:lnTo>
                  <a:lnTo>
                    <a:pt x="56483" y="129730"/>
                  </a:lnTo>
                  <a:lnTo>
                    <a:pt x="56483" y="230409"/>
                  </a:lnTo>
                  <a:lnTo>
                    <a:pt x="0" y="230409"/>
                  </a:lnTo>
                  <a:lnTo>
                    <a:pt x="0" y="6096"/>
                  </a:lnTo>
                  <a:lnTo>
                    <a:pt x="56483" y="6096"/>
                  </a:lnTo>
                  <a:lnTo>
                    <a:pt x="56483" y="30575"/>
                  </a:lnTo>
                  <a:lnTo>
                    <a:pt x="63627" y="23773"/>
                  </a:lnTo>
                  <a:lnTo>
                    <a:pt x="97655" y="4500"/>
                  </a:lnTo>
                  <a:lnTo>
                    <a:pt x="126587" y="0"/>
                  </a:lnTo>
                  <a:lnTo>
                    <a:pt x="136826" y="595"/>
                  </a:lnTo>
                  <a:lnTo>
                    <a:pt x="172417" y="16104"/>
                  </a:lnTo>
                  <a:lnTo>
                    <a:pt x="192214" y="39719"/>
                  </a:lnTo>
                  <a:lnTo>
                    <a:pt x="199358" y="30907"/>
                  </a:lnTo>
                  <a:lnTo>
                    <a:pt x="234529" y="5786"/>
                  </a:lnTo>
                  <a:lnTo>
                    <a:pt x="266890" y="0"/>
                  </a:lnTo>
                  <a:lnTo>
                    <a:pt x="278915" y="595"/>
                  </a:lnTo>
                  <a:lnTo>
                    <a:pt x="318166" y="16747"/>
                  </a:lnTo>
                  <a:lnTo>
                    <a:pt x="338685" y="50269"/>
                  </a:lnTo>
                  <a:lnTo>
                    <a:pt x="343185" y="97726"/>
                  </a:lnTo>
                  <a:lnTo>
                    <a:pt x="343185" y="230409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39">
              <a:extLst>
                <a:ext uri="{FF2B5EF4-FFF2-40B4-BE49-F238E27FC236}">
                  <a16:creationId xmlns:a16="http://schemas.microsoft.com/office/drawing/2014/main" id="{2AF76FE9-2F9A-E3C8-6810-C90BE749DE60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790628" y="1982628"/>
              <a:ext cx="234886" cy="236505"/>
            </a:xfrm>
            <a:prstGeom prst="rect">
              <a:avLst/>
            </a:prstGeom>
          </p:spPr>
        </p:pic>
      </p:grpSp>
      <p:pic>
        <p:nvPicPr>
          <p:cNvPr id="120" name="object 140">
            <a:extLst>
              <a:ext uri="{FF2B5EF4-FFF2-40B4-BE49-F238E27FC236}">
                <a16:creationId xmlns:a16="http://schemas.microsoft.com/office/drawing/2014/main" id="{E9D3A76E-A8C1-9055-2E7E-0B1F8D656371}"/>
              </a:ext>
            </a:extLst>
          </p:cNvPr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6881726" y="964318"/>
            <a:ext cx="198310" cy="230409"/>
          </a:xfrm>
          <a:prstGeom prst="rect">
            <a:avLst/>
          </a:prstGeom>
        </p:spPr>
      </p:pic>
      <p:grpSp>
        <p:nvGrpSpPr>
          <p:cNvPr id="121" name="object 141">
            <a:extLst>
              <a:ext uri="{FF2B5EF4-FFF2-40B4-BE49-F238E27FC236}">
                <a16:creationId xmlns:a16="http://schemas.microsoft.com/office/drawing/2014/main" id="{00B45B04-2583-6749-2EFA-5EA96EE43BD7}"/>
              </a:ext>
            </a:extLst>
          </p:cNvPr>
          <p:cNvGrpSpPr/>
          <p:nvPr/>
        </p:nvGrpSpPr>
        <p:grpSpPr>
          <a:xfrm>
            <a:off x="7112040" y="886499"/>
            <a:ext cx="374015" cy="314325"/>
            <a:chOff x="6301549" y="1904809"/>
            <a:chExt cx="374015" cy="314325"/>
          </a:xfrm>
        </p:grpSpPr>
        <p:sp>
          <p:nvSpPr>
            <p:cNvPr id="122" name="object 142">
              <a:extLst>
                <a:ext uri="{FF2B5EF4-FFF2-40B4-BE49-F238E27FC236}">
                  <a16:creationId xmlns:a16="http://schemas.microsoft.com/office/drawing/2014/main" id="{2CA71EF2-6CF6-045F-5378-C807B80F6DFB}"/>
                </a:ext>
              </a:extLst>
            </p:cNvPr>
            <p:cNvSpPr/>
            <p:nvPr/>
          </p:nvSpPr>
          <p:spPr>
            <a:xfrm>
              <a:off x="6301537" y="1904809"/>
              <a:ext cx="119380" cy="308610"/>
            </a:xfrm>
            <a:custGeom>
              <a:avLst/>
              <a:gdLst/>
              <a:ahLst/>
              <a:cxnLst/>
              <a:rect l="l" t="t" r="r" b="b"/>
              <a:pathLst>
                <a:path w="119379" h="308610">
                  <a:moveTo>
                    <a:pt x="118973" y="83820"/>
                  </a:moveTo>
                  <a:lnTo>
                    <a:pt x="85445" y="83820"/>
                  </a:lnTo>
                  <a:lnTo>
                    <a:pt x="85445" y="0"/>
                  </a:lnTo>
                  <a:lnTo>
                    <a:pt x="28956" y="0"/>
                  </a:lnTo>
                  <a:lnTo>
                    <a:pt x="28956" y="83820"/>
                  </a:lnTo>
                  <a:lnTo>
                    <a:pt x="0" y="83820"/>
                  </a:lnTo>
                  <a:lnTo>
                    <a:pt x="0" y="130810"/>
                  </a:lnTo>
                  <a:lnTo>
                    <a:pt x="28956" y="130810"/>
                  </a:lnTo>
                  <a:lnTo>
                    <a:pt x="28956" y="308610"/>
                  </a:lnTo>
                  <a:lnTo>
                    <a:pt x="85445" y="308610"/>
                  </a:lnTo>
                  <a:lnTo>
                    <a:pt x="85445" y="130810"/>
                  </a:lnTo>
                  <a:lnTo>
                    <a:pt x="118973" y="130810"/>
                  </a:lnTo>
                  <a:lnTo>
                    <a:pt x="118973" y="8382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43">
              <a:extLst>
                <a:ext uri="{FF2B5EF4-FFF2-40B4-BE49-F238E27FC236}">
                  <a16:creationId xmlns:a16="http://schemas.microsoft.com/office/drawing/2014/main" id="{B26472BA-5FCF-2A87-9AC5-782DED0BB7C8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440328" y="1982628"/>
              <a:ext cx="234886" cy="236505"/>
            </a:xfrm>
            <a:prstGeom prst="rect">
              <a:avLst/>
            </a:prstGeom>
          </p:spPr>
        </p:pic>
      </p:grpSp>
      <p:grpSp>
        <p:nvGrpSpPr>
          <p:cNvPr id="124" name="object 144">
            <a:extLst>
              <a:ext uri="{FF2B5EF4-FFF2-40B4-BE49-F238E27FC236}">
                <a16:creationId xmlns:a16="http://schemas.microsoft.com/office/drawing/2014/main" id="{2E2A31E0-307D-F6F2-AAD2-8C9DE56E0C39}"/>
              </a:ext>
            </a:extLst>
          </p:cNvPr>
          <p:cNvGrpSpPr/>
          <p:nvPr/>
        </p:nvGrpSpPr>
        <p:grpSpPr>
          <a:xfrm>
            <a:off x="1391325" y="1475525"/>
            <a:ext cx="1458595" cy="198755"/>
            <a:chOff x="580834" y="2493835"/>
            <a:chExt cx="1458595" cy="198755"/>
          </a:xfrm>
        </p:grpSpPr>
        <p:sp>
          <p:nvSpPr>
            <p:cNvPr id="125" name="object 145">
              <a:extLst>
                <a:ext uri="{FF2B5EF4-FFF2-40B4-BE49-F238E27FC236}">
                  <a16:creationId xmlns:a16="http://schemas.microsoft.com/office/drawing/2014/main" id="{1E7F9FF5-771C-B903-8EC0-FCD5191E8FA8}"/>
                </a:ext>
              </a:extLst>
            </p:cNvPr>
            <p:cNvSpPr/>
            <p:nvPr/>
          </p:nvSpPr>
          <p:spPr>
            <a:xfrm>
              <a:off x="580834" y="2496896"/>
              <a:ext cx="96520" cy="190500"/>
            </a:xfrm>
            <a:custGeom>
              <a:avLst/>
              <a:gdLst/>
              <a:ahLst/>
              <a:cxnLst/>
              <a:rect l="l" t="t" r="r" b="b"/>
              <a:pathLst>
                <a:path w="96520" h="190500">
                  <a:moveTo>
                    <a:pt x="961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77470"/>
                  </a:lnTo>
                  <a:lnTo>
                    <a:pt x="0" y="97790"/>
                  </a:lnTo>
                  <a:lnTo>
                    <a:pt x="0" y="190500"/>
                  </a:lnTo>
                  <a:lnTo>
                    <a:pt x="18376" y="190500"/>
                  </a:lnTo>
                  <a:lnTo>
                    <a:pt x="18376" y="97790"/>
                  </a:lnTo>
                  <a:lnTo>
                    <a:pt x="96100" y="97790"/>
                  </a:lnTo>
                  <a:lnTo>
                    <a:pt x="96100" y="77470"/>
                  </a:lnTo>
                  <a:lnTo>
                    <a:pt x="18376" y="77470"/>
                  </a:lnTo>
                  <a:lnTo>
                    <a:pt x="18376" y="17780"/>
                  </a:lnTo>
                  <a:lnTo>
                    <a:pt x="96100" y="17780"/>
                  </a:lnTo>
                  <a:lnTo>
                    <a:pt x="96100" y="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46">
              <a:extLst>
                <a:ext uri="{FF2B5EF4-FFF2-40B4-BE49-F238E27FC236}">
                  <a16:creationId xmlns:a16="http://schemas.microsoft.com/office/drawing/2014/main" id="{86E8D09B-FB8B-252D-3D21-5082C233A39A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98277" y="2542698"/>
              <a:ext cx="146399" cy="149542"/>
            </a:xfrm>
            <a:prstGeom prst="rect">
              <a:avLst/>
            </a:prstGeom>
          </p:spPr>
        </p:pic>
        <p:pic>
          <p:nvPicPr>
            <p:cNvPr id="127" name="object 147">
              <a:extLst>
                <a:ext uri="{FF2B5EF4-FFF2-40B4-BE49-F238E27FC236}">
                  <a16:creationId xmlns:a16="http://schemas.microsoft.com/office/drawing/2014/main" id="{223155CF-57FE-5F4C-01DD-B7EFA586BA4D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72204" y="2542698"/>
              <a:ext cx="309562" cy="149542"/>
            </a:xfrm>
            <a:prstGeom prst="rect">
              <a:avLst/>
            </a:prstGeom>
          </p:spPr>
        </p:pic>
        <p:pic>
          <p:nvPicPr>
            <p:cNvPr id="128" name="object 148">
              <a:extLst>
                <a:ext uri="{FF2B5EF4-FFF2-40B4-BE49-F238E27FC236}">
                  <a16:creationId xmlns:a16="http://schemas.microsoft.com/office/drawing/2014/main" id="{22830B8E-B480-A822-0C84-B5422C739007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221390" y="2542698"/>
              <a:ext cx="212026" cy="144970"/>
            </a:xfrm>
            <a:prstGeom prst="rect">
              <a:avLst/>
            </a:prstGeom>
          </p:spPr>
        </p:pic>
        <p:pic>
          <p:nvPicPr>
            <p:cNvPr id="129" name="object 149">
              <a:extLst>
                <a:ext uri="{FF2B5EF4-FFF2-40B4-BE49-F238E27FC236}">
                  <a16:creationId xmlns:a16="http://schemas.microsoft.com/office/drawing/2014/main" id="{73C1C464-22D5-D677-0DC0-6862A0553B9D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68469" y="2542698"/>
              <a:ext cx="146399" cy="149542"/>
            </a:xfrm>
            <a:prstGeom prst="rect">
              <a:avLst/>
            </a:prstGeom>
          </p:spPr>
        </p:pic>
        <p:pic>
          <p:nvPicPr>
            <p:cNvPr id="130" name="object 150">
              <a:extLst>
                <a:ext uri="{FF2B5EF4-FFF2-40B4-BE49-F238E27FC236}">
                  <a16:creationId xmlns:a16="http://schemas.microsoft.com/office/drawing/2014/main" id="{222A04D9-129F-EA6C-A29D-A25565E36EBE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648491" y="2542698"/>
              <a:ext cx="123443" cy="144970"/>
            </a:xfrm>
            <a:prstGeom prst="rect">
              <a:avLst/>
            </a:prstGeom>
          </p:spPr>
        </p:pic>
        <p:pic>
          <p:nvPicPr>
            <p:cNvPr id="131" name="object 151">
              <a:extLst>
                <a:ext uri="{FF2B5EF4-FFF2-40B4-BE49-F238E27FC236}">
                  <a16:creationId xmlns:a16="http://schemas.microsoft.com/office/drawing/2014/main" id="{7D79EC04-9B04-2CE9-B337-2713EA2DE38A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802511" y="2493835"/>
              <a:ext cx="236410" cy="198405"/>
            </a:xfrm>
            <a:prstGeom prst="rect">
              <a:avLst/>
            </a:prstGeom>
          </p:spPr>
        </p:pic>
      </p:grpSp>
      <p:pic>
        <p:nvPicPr>
          <p:cNvPr id="132" name="object 152">
            <a:extLst>
              <a:ext uri="{FF2B5EF4-FFF2-40B4-BE49-F238E27FC236}">
                <a16:creationId xmlns:a16="http://schemas.microsoft.com/office/drawing/2014/main" id="{A858FB9D-7B57-4267-167C-B763D6C3BD4A}"/>
              </a:ext>
            </a:extLst>
          </p:cNvPr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808675" y="1469429"/>
            <a:ext cx="1769078" cy="256317"/>
          </a:xfrm>
          <a:prstGeom prst="rect">
            <a:avLst/>
          </a:prstGeom>
        </p:spPr>
      </p:pic>
      <p:grpSp>
        <p:nvGrpSpPr>
          <p:cNvPr id="133" name="object 153">
            <a:extLst>
              <a:ext uri="{FF2B5EF4-FFF2-40B4-BE49-F238E27FC236}">
                <a16:creationId xmlns:a16="http://schemas.microsoft.com/office/drawing/2014/main" id="{6C70A673-1734-AC9B-8C79-674F88BD5AAF}"/>
              </a:ext>
            </a:extLst>
          </p:cNvPr>
          <p:cNvGrpSpPr/>
          <p:nvPr/>
        </p:nvGrpSpPr>
        <p:grpSpPr>
          <a:xfrm>
            <a:off x="5751679" y="1471906"/>
            <a:ext cx="1185545" cy="248285"/>
            <a:chOff x="4941188" y="2490216"/>
            <a:chExt cx="1185545" cy="248285"/>
          </a:xfrm>
        </p:grpSpPr>
        <p:pic>
          <p:nvPicPr>
            <p:cNvPr id="134" name="object 154">
              <a:extLst>
                <a:ext uri="{FF2B5EF4-FFF2-40B4-BE49-F238E27FC236}">
                  <a16:creationId xmlns:a16="http://schemas.microsoft.com/office/drawing/2014/main" id="{3687889E-537B-873F-D4D9-F3D19CC36274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941188" y="2542698"/>
              <a:ext cx="147923" cy="149542"/>
            </a:xfrm>
            <a:prstGeom prst="rect">
              <a:avLst/>
            </a:prstGeom>
          </p:spPr>
        </p:pic>
        <p:sp>
          <p:nvSpPr>
            <p:cNvPr id="135" name="object 155">
              <a:extLst>
                <a:ext uri="{FF2B5EF4-FFF2-40B4-BE49-F238E27FC236}">
                  <a16:creationId xmlns:a16="http://schemas.microsoft.com/office/drawing/2014/main" id="{A8FA2D06-CEA9-15E5-6F0F-33CADE7C70EC}"/>
                </a:ext>
              </a:extLst>
            </p:cNvPr>
            <p:cNvSpPr/>
            <p:nvPr/>
          </p:nvSpPr>
          <p:spPr>
            <a:xfrm>
              <a:off x="5125212" y="2490216"/>
              <a:ext cx="18415" cy="200025"/>
            </a:xfrm>
            <a:custGeom>
              <a:avLst/>
              <a:gdLst/>
              <a:ahLst/>
              <a:cxnLst/>
              <a:rect l="l" t="t" r="r" b="b"/>
              <a:pathLst>
                <a:path w="18414" h="200025">
                  <a:moveTo>
                    <a:pt x="18287" y="199643"/>
                  </a:moveTo>
                  <a:lnTo>
                    <a:pt x="0" y="199643"/>
                  </a:lnTo>
                  <a:lnTo>
                    <a:pt x="0" y="0"/>
                  </a:lnTo>
                  <a:lnTo>
                    <a:pt x="18287" y="0"/>
                  </a:lnTo>
                  <a:lnTo>
                    <a:pt x="18287" y="199643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56">
              <a:extLst>
                <a:ext uri="{FF2B5EF4-FFF2-40B4-BE49-F238E27FC236}">
                  <a16:creationId xmlns:a16="http://schemas.microsoft.com/office/drawing/2014/main" id="{B3C18C78-9406-DBA7-8AE1-22415A0458EA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180552" y="2542698"/>
              <a:ext cx="144970" cy="149542"/>
            </a:xfrm>
            <a:prstGeom prst="rect">
              <a:avLst/>
            </a:prstGeom>
          </p:spPr>
        </p:pic>
        <p:pic>
          <p:nvPicPr>
            <p:cNvPr id="137" name="object 157">
              <a:extLst>
                <a:ext uri="{FF2B5EF4-FFF2-40B4-BE49-F238E27FC236}">
                  <a16:creationId xmlns:a16="http://schemas.microsoft.com/office/drawing/2014/main" id="{99CCDDB6-C951-571B-7B30-48E650FB1135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354478" y="2542698"/>
              <a:ext cx="147923" cy="149542"/>
            </a:xfrm>
            <a:prstGeom prst="rect">
              <a:avLst/>
            </a:prstGeom>
          </p:spPr>
        </p:pic>
        <p:pic>
          <p:nvPicPr>
            <p:cNvPr id="138" name="object 158">
              <a:extLst>
                <a:ext uri="{FF2B5EF4-FFF2-40B4-BE49-F238E27FC236}">
                  <a16:creationId xmlns:a16="http://schemas.microsoft.com/office/drawing/2014/main" id="{B8F9FFB3-971A-949F-7345-BAA2DF11844B}"/>
                </a:ext>
              </a:extLst>
            </p:cNvPr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542026" y="2542698"/>
              <a:ext cx="124967" cy="144970"/>
            </a:xfrm>
            <a:prstGeom prst="rect">
              <a:avLst/>
            </a:prstGeom>
          </p:spPr>
        </p:pic>
        <p:pic>
          <p:nvPicPr>
            <p:cNvPr id="139" name="object 159">
              <a:extLst>
                <a:ext uri="{FF2B5EF4-FFF2-40B4-BE49-F238E27FC236}">
                  <a16:creationId xmlns:a16="http://schemas.microsoft.com/office/drawing/2014/main" id="{F551F191-9410-4D8F-0B91-805B32106D10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99092" y="2542698"/>
              <a:ext cx="144875" cy="195262"/>
            </a:xfrm>
            <a:prstGeom prst="rect">
              <a:avLst/>
            </a:prstGeom>
          </p:spPr>
        </p:pic>
        <p:pic>
          <p:nvPicPr>
            <p:cNvPr id="140" name="object 160">
              <a:extLst>
                <a:ext uri="{FF2B5EF4-FFF2-40B4-BE49-F238E27FC236}">
                  <a16:creationId xmlns:a16="http://schemas.microsoft.com/office/drawing/2014/main" id="{09D430C2-A7A2-98AF-BE8C-A43D518D56B5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872924" y="2542698"/>
              <a:ext cx="148018" cy="149542"/>
            </a:xfrm>
            <a:prstGeom prst="rect">
              <a:avLst/>
            </a:prstGeom>
          </p:spPr>
        </p:pic>
        <p:pic>
          <p:nvPicPr>
            <p:cNvPr id="141" name="object 161">
              <a:extLst>
                <a:ext uri="{FF2B5EF4-FFF2-40B4-BE49-F238E27FC236}">
                  <a16:creationId xmlns:a16="http://schemas.microsoft.com/office/drawing/2014/main" id="{434D2CC7-04A3-2005-ECC1-60292F188A1E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054471" y="2542698"/>
              <a:ext cx="71723" cy="144970"/>
            </a:xfrm>
            <a:prstGeom prst="rect">
              <a:avLst/>
            </a:prstGeom>
          </p:spPr>
        </p:pic>
      </p:grpSp>
      <p:grpSp>
        <p:nvGrpSpPr>
          <p:cNvPr id="142" name="object 162">
            <a:extLst>
              <a:ext uri="{FF2B5EF4-FFF2-40B4-BE49-F238E27FC236}">
                <a16:creationId xmlns:a16="http://schemas.microsoft.com/office/drawing/2014/main" id="{CBB99134-AB18-70F6-D627-DAF03D208A3C}"/>
              </a:ext>
            </a:extLst>
          </p:cNvPr>
          <p:cNvGrpSpPr/>
          <p:nvPr/>
        </p:nvGrpSpPr>
        <p:grpSpPr>
          <a:xfrm>
            <a:off x="7095276" y="1524388"/>
            <a:ext cx="799465" cy="149860"/>
            <a:chOff x="6284785" y="2542698"/>
            <a:chExt cx="799465" cy="149860"/>
          </a:xfrm>
        </p:grpSpPr>
        <p:pic>
          <p:nvPicPr>
            <p:cNvPr id="143" name="object 163">
              <a:extLst>
                <a:ext uri="{FF2B5EF4-FFF2-40B4-BE49-F238E27FC236}">
                  <a16:creationId xmlns:a16="http://schemas.microsoft.com/office/drawing/2014/main" id="{92F23EF6-8538-94DB-6D90-247EA904C6B6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284785" y="2542698"/>
              <a:ext cx="123539" cy="144970"/>
            </a:xfrm>
            <a:prstGeom prst="rect">
              <a:avLst/>
            </a:prstGeom>
          </p:spPr>
        </p:pic>
        <p:pic>
          <p:nvPicPr>
            <p:cNvPr id="144" name="object 164">
              <a:extLst>
                <a:ext uri="{FF2B5EF4-FFF2-40B4-BE49-F238E27FC236}">
                  <a16:creationId xmlns:a16="http://schemas.microsoft.com/office/drawing/2014/main" id="{8146A3E0-A683-A703-BFDC-88F0C0FE59E4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440328" y="2542698"/>
              <a:ext cx="147923" cy="149542"/>
            </a:xfrm>
            <a:prstGeom prst="rect">
              <a:avLst/>
            </a:prstGeom>
          </p:spPr>
        </p:pic>
        <p:pic>
          <p:nvPicPr>
            <p:cNvPr id="145" name="object 165">
              <a:extLst>
                <a:ext uri="{FF2B5EF4-FFF2-40B4-BE49-F238E27FC236}">
                  <a16:creationId xmlns:a16="http://schemas.microsoft.com/office/drawing/2014/main" id="{D6D65AE2-7852-0D52-9E30-C13540179420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609587" y="2542698"/>
              <a:ext cx="83915" cy="149542"/>
            </a:xfrm>
            <a:prstGeom prst="rect">
              <a:avLst/>
            </a:prstGeom>
          </p:spPr>
        </p:pic>
        <p:pic>
          <p:nvPicPr>
            <p:cNvPr id="146" name="object 166">
              <a:extLst>
                <a:ext uri="{FF2B5EF4-FFF2-40B4-BE49-F238E27FC236}">
                  <a16:creationId xmlns:a16="http://schemas.microsoft.com/office/drawing/2014/main" id="{194AC179-C0FB-08F6-4648-36F64364D9BD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13410" y="2542698"/>
              <a:ext cx="83820" cy="149542"/>
            </a:xfrm>
            <a:prstGeom prst="rect">
              <a:avLst/>
            </a:prstGeom>
          </p:spPr>
        </p:pic>
        <p:pic>
          <p:nvPicPr>
            <p:cNvPr id="147" name="object 167">
              <a:extLst>
                <a:ext uri="{FF2B5EF4-FFF2-40B4-BE49-F238E27FC236}">
                  <a16:creationId xmlns:a16="http://schemas.microsoft.com/office/drawing/2014/main" id="{0BC8D299-5335-3D5E-A956-E7DF372FC9E8}"/>
                </a:ext>
              </a:extLst>
            </p:cNvPr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823138" y="2542698"/>
              <a:ext cx="147923" cy="149542"/>
            </a:xfrm>
            <a:prstGeom prst="rect">
              <a:avLst/>
            </a:prstGeom>
          </p:spPr>
        </p:pic>
        <p:pic>
          <p:nvPicPr>
            <p:cNvPr id="148" name="object 168">
              <a:extLst>
                <a:ext uri="{FF2B5EF4-FFF2-40B4-BE49-F238E27FC236}">
                  <a16:creationId xmlns:a16="http://schemas.microsoft.com/office/drawing/2014/main" id="{D4EBB579-8E94-21C1-D5EF-D28214D560E4}"/>
                </a:ext>
              </a:extLst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998493" y="2542698"/>
              <a:ext cx="85439" cy="149542"/>
            </a:xfrm>
            <a:prstGeom prst="rect">
              <a:avLst/>
            </a:prstGeom>
          </p:spPr>
        </p:pic>
      </p:grpSp>
      <p:grpSp>
        <p:nvGrpSpPr>
          <p:cNvPr id="149" name="object 169">
            <a:extLst>
              <a:ext uri="{FF2B5EF4-FFF2-40B4-BE49-F238E27FC236}">
                <a16:creationId xmlns:a16="http://schemas.microsoft.com/office/drawing/2014/main" id="{32DC2A48-D5E2-70DD-1226-8F0058C055CB}"/>
              </a:ext>
            </a:extLst>
          </p:cNvPr>
          <p:cNvGrpSpPr/>
          <p:nvPr/>
        </p:nvGrpSpPr>
        <p:grpSpPr>
          <a:xfrm>
            <a:off x="7995102" y="1475525"/>
            <a:ext cx="834390" cy="217170"/>
            <a:chOff x="7184611" y="2493835"/>
            <a:chExt cx="834390" cy="217170"/>
          </a:xfrm>
        </p:grpSpPr>
        <p:pic>
          <p:nvPicPr>
            <p:cNvPr id="150" name="object 170">
              <a:extLst>
                <a:ext uri="{FF2B5EF4-FFF2-40B4-BE49-F238E27FC236}">
                  <a16:creationId xmlns:a16="http://schemas.microsoft.com/office/drawing/2014/main" id="{50BAA89F-E263-CC85-A9FA-4442EFDE124D}"/>
                </a:ext>
              </a:extLst>
            </p:cNvPr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184611" y="2496883"/>
              <a:ext cx="216503" cy="190785"/>
            </a:xfrm>
            <a:prstGeom prst="rect">
              <a:avLst/>
            </a:prstGeom>
          </p:spPr>
        </p:pic>
        <p:pic>
          <p:nvPicPr>
            <p:cNvPr id="151" name="object 171">
              <a:extLst>
                <a:ext uri="{FF2B5EF4-FFF2-40B4-BE49-F238E27FC236}">
                  <a16:creationId xmlns:a16="http://schemas.microsoft.com/office/drawing/2014/main" id="{1FA04896-1723-91A5-6032-5ABD91E9CC18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431690" y="2542698"/>
              <a:ext cx="146399" cy="149542"/>
            </a:xfrm>
            <a:prstGeom prst="rect">
              <a:avLst/>
            </a:prstGeom>
          </p:spPr>
        </p:pic>
        <p:pic>
          <p:nvPicPr>
            <p:cNvPr id="152" name="object 172">
              <a:extLst>
                <a:ext uri="{FF2B5EF4-FFF2-40B4-BE49-F238E27FC236}">
                  <a16:creationId xmlns:a16="http://schemas.microsoft.com/office/drawing/2014/main" id="{912DB5F4-8B04-2930-069D-828E33BB5A61}"/>
                </a:ext>
              </a:extLst>
            </p:cNvPr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603997" y="2493835"/>
              <a:ext cx="234886" cy="198405"/>
            </a:xfrm>
            <a:prstGeom prst="rect">
              <a:avLst/>
            </a:prstGeom>
          </p:spPr>
        </p:pic>
        <p:pic>
          <p:nvPicPr>
            <p:cNvPr id="153" name="object 173">
              <a:extLst>
                <a:ext uri="{FF2B5EF4-FFF2-40B4-BE49-F238E27FC236}">
                  <a16:creationId xmlns:a16="http://schemas.microsoft.com/office/drawing/2014/main" id="{758C24DE-5241-6660-7967-3FE81D0D0010}"/>
                </a:ext>
              </a:extLst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866316" y="2542698"/>
              <a:ext cx="85344" cy="149542"/>
            </a:xfrm>
            <a:prstGeom prst="rect">
              <a:avLst/>
            </a:prstGeom>
          </p:spPr>
        </p:pic>
        <p:sp>
          <p:nvSpPr>
            <p:cNvPr id="154" name="object 174">
              <a:extLst>
                <a:ext uri="{FF2B5EF4-FFF2-40B4-BE49-F238E27FC236}">
                  <a16:creationId xmlns:a16="http://schemas.microsoft.com/office/drawing/2014/main" id="{6F7DB981-BE44-A0DC-12AC-44CC0C7B8301}"/>
                </a:ext>
              </a:extLst>
            </p:cNvPr>
            <p:cNvSpPr/>
            <p:nvPr/>
          </p:nvSpPr>
          <p:spPr>
            <a:xfrm>
              <a:off x="7979187" y="2652522"/>
              <a:ext cx="40005" cy="58419"/>
            </a:xfrm>
            <a:custGeom>
              <a:avLst/>
              <a:gdLst/>
              <a:ahLst/>
              <a:cxnLst/>
              <a:rect l="l" t="t" r="r" b="b"/>
              <a:pathLst>
                <a:path w="40004" h="58419">
                  <a:moveTo>
                    <a:pt x="13716" y="58007"/>
                  </a:moveTo>
                  <a:lnTo>
                    <a:pt x="0" y="53435"/>
                  </a:lnTo>
                  <a:lnTo>
                    <a:pt x="22859" y="0"/>
                  </a:lnTo>
                  <a:lnTo>
                    <a:pt x="39623" y="9143"/>
                  </a:lnTo>
                  <a:lnTo>
                    <a:pt x="13716" y="58007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75">
            <a:extLst>
              <a:ext uri="{FF2B5EF4-FFF2-40B4-BE49-F238E27FC236}">
                <a16:creationId xmlns:a16="http://schemas.microsoft.com/office/drawing/2014/main" id="{9DD285A7-2C25-490C-89FB-07E03DE7F3DF}"/>
              </a:ext>
            </a:extLst>
          </p:cNvPr>
          <p:cNvGrpSpPr/>
          <p:nvPr/>
        </p:nvGrpSpPr>
        <p:grpSpPr>
          <a:xfrm>
            <a:off x="8939125" y="1469429"/>
            <a:ext cx="611505" cy="256540"/>
            <a:chOff x="8128634" y="2487739"/>
            <a:chExt cx="611505" cy="256540"/>
          </a:xfrm>
        </p:grpSpPr>
        <p:pic>
          <p:nvPicPr>
            <p:cNvPr id="156" name="object 176">
              <a:extLst>
                <a:ext uri="{FF2B5EF4-FFF2-40B4-BE49-F238E27FC236}">
                  <a16:creationId xmlns:a16="http://schemas.microsoft.com/office/drawing/2014/main" id="{71330401-7A9F-F478-E75C-2B23DCB1AE15}"/>
                </a:ext>
              </a:extLst>
            </p:cNvPr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128634" y="2490787"/>
              <a:ext cx="201263" cy="202977"/>
            </a:xfrm>
            <a:prstGeom prst="rect">
              <a:avLst/>
            </a:prstGeom>
          </p:spPr>
        </p:pic>
        <p:pic>
          <p:nvPicPr>
            <p:cNvPr id="157" name="object 177">
              <a:extLst>
                <a:ext uri="{FF2B5EF4-FFF2-40B4-BE49-F238E27FC236}">
                  <a16:creationId xmlns:a16="http://schemas.microsoft.com/office/drawing/2014/main" id="{779F70B3-2EF9-1EB2-BCD7-670935E353AE}"/>
                </a:ext>
              </a:extLst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366569" y="2490787"/>
              <a:ext cx="147923" cy="201453"/>
            </a:xfrm>
            <a:prstGeom prst="rect">
              <a:avLst/>
            </a:prstGeom>
          </p:spPr>
        </p:pic>
        <p:sp>
          <p:nvSpPr>
            <p:cNvPr id="158" name="object 178">
              <a:extLst>
                <a:ext uri="{FF2B5EF4-FFF2-40B4-BE49-F238E27FC236}">
                  <a16:creationId xmlns:a16="http://schemas.microsoft.com/office/drawing/2014/main" id="{B7FD13F6-BDF3-8874-074E-5DC1B4120891}"/>
                </a:ext>
              </a:extLst>
            </p:cNvPr>
            <p:cNvSpPr/>
            <p:nvPr/>
          </p:nvSpPr>
          <p:spPr>
            <a:xfrm>
              <a:off x="8519064" y="2487739"/>
              <a:ext cx="50800" cy="256540"/>
            </a:xfrm>
            <a:custGeom>
              <a:avLst/>
              <a:gdLst/>
              <a:ahLst/>
              <a:cxnLst/>
              <a:rect l="l" t="t" r="r" b="b"/>
              <a:pathLst>
                <a:path w="50800" h="256539">
                  <a:moveTo>
                    <a:pt x="39624" y="30480"/>
                  </a:moveTo>
                  <a:lnTo>
                    <a:pt x="32004" y="30480"/>
                  </a:lnTo>
                  <a:lnTo>
                    <a:pt x="27432" y="28956"/>
                  </a:lnTo>
                  <a:lnTo>
                    <a:pt x="21336" y="22860"/>
                  </a:lnTo>
                  <a:lnTo>
                    <a:pt x="19812" y="19812"/>
                  </a:lnTo>
                  <a:lnTo>
                    <a:pt x="19812" y="10668"/>
                  </a:lnTo>
                  <a:lnTo>
                    <a:pt x="21336" y="7620"/>
                  </a:lnTo>
                  <a:lnTo>
                    <a:pt x="27432" y="1524"/>
                  </a:lnTo>
                  <a:lnTo>
                    <a:pt x="32004" y="0"/>
                  </a:lnTo>
                  <a:lnTo>
                    <a:pt x="39624" y="0"/>
                  </a:lnTo>
                  <a:lnTo>
                    <a:pt x="42672" y="1524"/>
                  </a:lnTo>
                  <a:lnTo>
                    <a:pt x="48768" y="7620"/>
                  </a:lnTo>
                  <a:lnTo>
                    <a:pt x="50292" y="10668"/>
                  </a:lnTo>
                  <a:lnTo>
                    <a:pt x="50292" y="19812"/>
                  </a:lnTo>
                  <a:lnTo>
                    <a:pt x="48768" y="22860"/>
                  </a:lnTo>
                  <a:lnTo>
                    <a:pt x="42672" y="28956"/>
                  </a:lnTo>
                  <a:lnTo>
                    <a:pt x="39624" y="30480"/>
                  </a:lnTo>
                  <a:close/>
                </a:path>
                <a:path w="50800" h="256539">
                  <a:moveTo>
                    <a:pt x="42749" y="239553"/>
                  </a:moveTo>
                  <a:lnTo>
                    <a:pt x="18288" y="239553"/>
                  </a:lnTo>
                  <a:lnTo>
                    <a:pt x="24384" y="233457"/>
                  </a:lnTo>
                  <a:lnTo>
                    <a:pt x="25908" y="230409"/>
                  </a:lnTo>
                  <a:lnTo>
                    <a:pt x="25908" y="58007"/>
                  </a:lnTo>
                  <a:lnTo>
                    <a:pt x="45720" y="58007"/>
                  </a:lnTo>
                  <a:lnTo>
                    <a:pt x="45720" y="221265"/>
                  </a:lnTo>
                  <a:lnTo>
                    <a:pt x="45172" y="229838"/>
                  </a:lnTo>
                  <a:lnTo>
                    <a:pt x="43624" y="237267"/>
                  </a:lnTo>
                  <a:lnTo>
                    <a:pt x="42749" y="239553"/>
                  </a:lnTo>
                  <a:close/>
                </a:path>
                <a:path w="50800" h="256539">
                  <a:moveTo>
                    <a:pt x="28956" y="256317"/>
                  </a:moveTo>
                  <a:lnTo>
                    <a:pt x="15240" y="256317"/>
                  </a:lnTo>
                  <a:lnTo>
                    <a:pt x="7620" y="254793"/>
                  </a:lnTo>
                  <a:lnTo>
                    <a:pt x="0" y="251745"/>
                  </a:lnTo>
                  <a:lnTo>
                    <a:pt x="0" y="234981"/>
                  </a:lnTo>
                  <a:lnTo>
                    <a:pt x="4572" y="238029"/>
                  </a:lnTo>
                  <a:lnTo>
                    <a:pt x="9144" y="239553"/>
                  </a:lnTo>
                  <a:lnTo>
                    <a:pt x="42749" y="239553"/>
                  </a:lnTo>
                  <a:lnTo>
                    <a:pt x="41219" y="243554"/>
                  </a:lnTo>
                  <a:lnTo>
                    <a:pt x="38100" y="248697"/>
                  </a:lnTo>
                  <a:lnTo>
                    <a:pt x="33528" y="253269"/>
                  </a:lnTo>
                  <a:lnTo>
                    <a:pt x="28956" y="256317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79">
              <a:extLst>
                <a:ext uri="{FF2B5EF4-FFF2-40B4-BE49-F238E27FC236}">
                  <a16:creationId xmlns:a16="http://schemas.microsoft.com/office/drawing/2014/main" id="{44F5C046-E926-F448-36D9-C54A1CB530D3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593740" y="2542698"/>
              <a:ext cx="146399" cy="149542"/>
            </a:xfrm>
            <a:prstGeom prst="rect">
              <a:avLst/>
            </a:prstGeom>
          </p:spPr>
        </p:pic>
      </p:grpSp>
      <p:pic>
        <p:nvPicPr>
          <p:cNvPr id="160" name="object 180">
            <a:extLst>
              <a:ext uri="{FF2B5EF4-FFF2-40B4-BE49-F238E27FC236}">
                <a16:creationId xmlns:a16="http://schemas.microsoft.com/office/drawing/2014/main" id="{11168A20-9E40-CC5C-4E9F-8EA09EDA65C7}"/>
              </a:ext>
            </a:extLst>
          </p:cNvPr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289628" y="1524388"/>
            <a:ext cx="1412271" cy="486727"/>
          </a:xfrm>
          <a:prstGeom prst="rect">
            <a:avLst/>
          </a:prstGeom>
        </p:spPr>
      </p:pic>
      <p:grpSp>
        <p:nvGrpSpPr>
          <p:cNvPr id="161" name="object 181">
            <a:extLst>
              <a:ext uri="{FF2B5EF4-FFF2-40B4-BE49-F238E27FC236}">
                <a16:creationId xmlns:a16="http://schemas.microsoft.com/office/drawing/2014/main" id="{A49FD8C6-308B-50E2-5716-9A4466B7A9C6}"/>
              </a:ext>
            </a:extLst>
          </p:cNvPr>
          <p:cNvGrpSpPr/>
          <p:nvPr/>
        </p:nvGrpSpPr>
        <p:grpSpPr>
          <a:xfrm>
            <a:off x="9576634" y="1469429"/>
            <a:ext cx="540385" cy="205104"/>
            <a:chOff x="8766143" y="2487739"/>
            <a:chExt cx="540385" cy="205104"/>
          </a:xfrm>
        </p:grpSpPr>
        <p:pic>
          <p:nvPicPr>
            <p:cNvPr id="162" name="object 182">
              <a:extLst>
                <a:ext uri="{FF2B5EF4-FFF2-40B4-BE49-F238E27FC236}">
                  <a16:creationId xmlns:a16="http://schemas.microsoft.com/office/drawing/2014/main" id="{7FB78379-6F42-6B58-9409-859C1F9C4E66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766143" y="2487739"/>
              <a:ext cx="266890" cy="200406"/>
            </a:xfrm>
            <a:prstGeom prst="rect">
              <a:avLst/>
            </a:prstGeom>
          </p:spPr>
        </p:pic>
        <p:pic>
          <p:nvPicPr>
            <p:cNvPr id="163" name="object 183">
              <a:extLst>
                <a:ext uri="{FF2B5EF4-FFF2-40B4-BE49-F238E27FC236}">
                  <a16:creationId xmlns:a16="http://schemas.microsoft.com/office/drawing/2014/main" id="{CB652529-61FF-B7C5-6ED5-9101FC82757C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9054369" y="2542698"/>
              <a:ext cx="251650" cy="149542"/>
            </a:xfrm>
            <a:prstGeom prst="rect">
              <a:avLst/>
            </a:prstGeom>
          </p:spPr>
        </p:pic>
      </p:grpSp>
      <p:pic>
        <p:nvPicPr>
          <p:cNvPr id="164" name="object 184">
            <a:extLst>
              <a:ext uri="{FF2B5EF4-FFF2-40B4-BE49-F238E27FC236}">
                <a16:creationId xmlns:a16="http://schemas.microsoft.com/office/drawing/2014/main" id="{A8A63ADB-22F5-67FE-3CD8-A6FCB6826D14}"/>
              </a:ext>
            </a:extLst>
          </p:cNvPr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0224810" y="1524388"/>
            <a:ext cx="146494" cy="149542"/>
          </a:xfrm>
          <a:prstGeom prst="rect">
            <a:avLst/>
          </a:prstGeom>
        </p:spPr>
      </p:pic>
      <p:grpSp>
        <p:nvGrpSpPr>
          <p:cNvPr id="165" name="object 185">
            <a:extLst>
              <a:ext uri="{FF2B5EF4-FFF2-40B4-BE49-F238E27FC236}">
                <a16:creationId xmlns:a16="http://schemas.microsoft.com/office/drawing/2014/main" id="{E87A1EBD-8A43-197E-FA16-05BEF95B2053}"/>
              </a:ext>
            </a:extLst>
          </p:cNvPr>
          <p:cNvGrpSpPr/>
          <p:nvPr/>
        </p:nvGrpSpPr>
        <p:grpSpPr>
          <a:xfrm>
            <a:off x="1388277" y="1812805"/>
            <a:ext cx="790575" cy="149860"/>
            <a:chOff x="577786" y="2831115"/>
            <a:chExt cx="790575" cy="149860"/>
          </a:xfrm>
        </p:grpSpPr>
        <p:pic>
          <p:nvPicPr>
            <p:cNvPr id="166" name="object 186">
              <a:extLst>
                <a:ext uri="{FF2B5EF4-FFF2-40B4-BE49-F238E27FC236}">
                  <a16:creationId xmlns:a16="http://schemas.microsoft.com/office/drawing/2014/main" id="{B98E430E-F776-74C2-FD90-AD0C006CFD09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77786" y="2831115"/>
              <a:ext cx="123539" cy="146399"/>
            </a:xfrm>
            <a:prstGeom prst="rect">
              <a:avLst/>
            </a:prstGeom>
          </p:spPr>
        </p:pic>
        <p:pic>
          <p:nvPicPr>
            <p:cNvPr id="167" name="object 187">
              <a:extLst>
                <a:ext uri="{FF2B5EF4-FFF2-40B4-BE49-F238E27FC236}">
                  <a16:creationId xmlns:a16="http://schemas.microsoft.com/office/drawing/2014/main" id="{90E9DB1C-D1C5-3044-1AD9-D0D45E5E6D4B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33424" y="2831115"/>
              <a:ext cx="147923" cy="149542"/>
            </a:xfrm>
            <a:prstGeom prst="rect">
              <a:avLst/>
            </a:prstGeom>
          </p:spPr>
        </p:pic>
        <p:pic>
          <p:nvPicPr>
            <p:cNvPr id="168" name="object 188">
              <a:extLst>
                <a:ext uri="{FF2B5EF4-FFF2-40B4-BE49-F238E27FC236}">
                  <a16:creationId xmlns:a16="http://schemas.microsoft.com/office/drawing/2014/main" id="{C4A25CA4-5117-7D3D-98EA-FA3AAD981924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01160" y="2831115"/>
              <a:ext cx="83819" cy="149542"/>
            </a:xfrm>
            <a:prstGeom prst="rect">
              <a:avLst/>
            </a:prstGeom>
          </p:spPr>
        </p:pic>
        <p:pic>
          <p:nvPicPr>
            <p:cNvPr id="169" name="object 189">
              <a:extLst>
                <a:ext uri="{FF2B5EF4-FFF2-40B4-BE49-F238E27FC236}">
                  <a16:creationId xmlns:a16="http://schemas.microsoft.com/office/drawing/2014/main" id="{40C553E4-927C-E84B-225C-175FBFFE6AAF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04887" y="2831115"/>
              <a:ext cx="83819" cy="149542"/>
            </a:xfrm>
            <a:prstGeom prst="rect">
              <a:avLst/>
            </a:prstGeom>
          </p:spPr>
        </p:pic>
        <p:pic>
          <p:nvPicPr>
            <p:cNvPr id="170" name="object 190">
              <a:extLst>
                <a:ext uri="{FF2B5EF4-FFF2-40B4-BE49-F238E27FC236}">
                  <a16:creationId xmlns:a16="http://schemas.microsoft.com/office/drawing/2014/main" id="{7DBA46DB-47FD-0BCD-05F9-4400248BC4F0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114615" y="2831115"/>
              <a:ext cx="148018" cy="149542"/>
            </a:xfrm>
            <a:prstGeom prst="rect">
              <a:avLst/>
            </a:prstGeom>
          </p:spPr>
        </p:pic>
        <p:pic>
          <p:nvPicPr>
            <p:cNvPr id="171" name="object 191">
              <a:extLst>
                <a:ext uri="{FF2B5EF4-FFF2-40B4-BE49-F238E27FC236}">
                  <a16:creationId xmlns:a16="http://schemas.microsoft.com/office/drawing/2014/main" id="{E8E1AD43-E09D-5CA7-4A35-5149B803A61E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282446" y="2831115"/>
              <a:ext cx="85343" cy="149542"/>
            </a:xfrm>
            <a:prstGeom prst="rect">
              <a:avLst/>
            </a:prstGeom>
          </p:spPr>
        </p:pic>
      </p:grpSp>
      <p:grpSp>
        <p:nvGrpSpPr>
          <p:cNvPr id="172" name="object 192">
            <a:extLst>
              <a:ext uri="{FF2B5EF4-FFF2-40B4-BE49-F238E27FC236}">
                <a16:creationId xmlns:a16="http://schemas.microsoft.com/office/drawing/2014/main" id="{3C49A99E-3860-8F52-CAC5-23A46F28430E}"/>
              </a:ext>
            </a:extLst>
          </p:cNvPr>
          <p:cNvGrpSpPr/>
          <p:nvPr/>
        </p:nvGrpSpPr>
        <p:grpSpPr>
          <a:xfrm>
            <a:off x="1389801" y="2156086"/>
            <a:ext cx="1784985" cy="256540"/>
            <a:chOff x="579310" y="3174396"/>
            <a:chExt cx="1784985" cy="256540"/>
          </a:xfrm>
        </p:grpSpPr>
        <p:pic>
          <p:nvPicPr>
            <p:cNvPr id="173" name="object 193">
              <a:extLst>
                <a:ext uri="{FF2B5EF4-FFF2-40B4-BE49-F238E27FC236}">
                  <a16:creationId xmlns:a16="http://schemas.microsoft.com/office/drawing/2014/main" id="{9412CD1B-21BC-4B75-D4ED-D2AE0D2210DC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79310" y="3183540"/>
              <a:ext cx="120491" cy="192309"/>
            </a:xfrm>
            <a:prstGeom prst="rect">
              <a:avLst/>
            </a:prstGeom>
          </p:spPr>
        </p:pic>
        <p:pic>
          <p:nvPicPr>
            <p:cNvPr id="174" name="object 194">
              <a:extLst>
                <a:ext uri="{FF2B5EF4-FFF2-40B4-BE49-F238E27FC236}">
                  <a16:creationId xmlns:a16="http://schemas.microsoft.com/office/drawing/2014/main" id="{7660E2D9-1A4F-04A6-6B5A-56478FC6E159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33044" y="3174396"/>
              <a:ext cx="1365313" cy="256413"/>
            </a:xfrm>
            <a:prstGeom prst="rect">
              <a:avLst/>
            </a:prstGeom>
          </p:spPr>
        </p:pic>
        <p:pic>
          <p:nvPicPr>
            <p:cNvPr id="175" name="object 195">
              <a:extLst>
                <a:ext uri="{FF2B5EF4-FFF2-40B4-BE49-F238E27FC236}">
                  <a16:creationId xmlns:a16="http://schemas.microsoft.com/office/drawing/2014/main" id="{B7EE9956-55F3-41C5-8E64-457A26830AEE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128837" y="3180492"/>
              <a:ext cx="234886" cy="198405"/>
            </a:xfrm>
            <a:prstGeom prst="rect">
              <a:avLst/>
            </a:prstGeom>
          </p:spPr>
        </p:pic>
      </p:grpSp>
      <p:pic>
        <p:nvPicPr>
          <p:cNvPr id="176" name="object 196">
            <a:extLst>
              <a:ext uri="{FF2B5EF4-FFF2-40B4-BE49-F238E27FC236}">
                <a16:creationId xmlns:a16="http://schemas.microsoft.com/office/drawing/2014/main" id="{F25EBE1A-92E8-0132-CB8E-5B549331973F}"/>
              </a:ext>
            </a:extLst>
          </p:cNvPr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3346522" y="2148466"/>
            <a:ext cx="146399" cy="212121"/>
          </a:xfrm>
          <a:prstGeom prst="rect">
            <a:avLst/>
          </a:prstGeom>
        </p:spPr>
      </p:pic>
      <p:grpSp>
        <p:nvGrpSpPr>
          <p:cNvPr id="177" name="object 197">
            <a:extLst>
              <a:ext uri="{FF2B5EF4-FFF2-40B4-BE49-F238E27FC236}">
                <a16:creationId xmlns:a16="http://schemas.microsoft.com/office/drawing/2014/main" id="{BB7C1CE0-5CD8-CAF8-4786-F7BE161118A9}"/>
              </a:ext>
            </a:extLst>
          </p:cNvPr>
          <p:cNvGrpSpPr/>
          <p:nvPr/>
        </p:nvGrpSpPr>
        <p:grpSpPr>
          <a:xfrm>
            <a:off x="3599696" y="2211045"/>
            <a:ext cx="560070" cy="149860"/>
            <a:chOff x="2789205" y="3229355"/>
            <a:chExt cx="560070" cy="149860"/>
          </a:xfrm>
        </p:grpSpPr>
        <p:pic>
          <p:nvPicPr>
            <p:cNvPr id="178" name="object 198">
              <a:extLst>
                <a:ext uri="{FF2B5EF4-FFF2-40B4-BE49-F238E27FC236}">
                  <a16:creationId xmlns:a16="http://schemas.microsoft.com/office/drawing/2014/main" id="{4CF2CC11-4B91-A2E6-7BCC-311A670F3873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789205" y="3233927"/>
              <a:ext cx="123539" cy="144970"/>
            </a:xfrm>
            <a:prstGeom prst="rect">
              <a:avLst/>
            </a:prstGeom>
          </p:spPr>
        </p:pic>
        <p:pic>
          <p:nvPicPr>
            <p:cNvPr id="179" name="object 199">
              <a:extLst>
                <a:ext uri="{FF2B5EF4-FFF2-40B4-BE49-F238E27FC236}">
                  <a16:creationId xmlns:a16="http://schemas.microsoft.com/office/drawing/2014/main" id="{97FF75ED-4798-C6AA-79F2-26C927CA8CD6}"/>
                </a:ext>
              </a:extLst>
            </p:cNvPr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953893" y="3229355"/>
              <a:ext cx="212026" cy="146494"/>
            </a:xfrm>
            <a:prstGeom prst="rect">
              <a:avLst/>
            </a:prstGeom>
          </p:spPr>
        </p:pic>
        <p:pic>
          <p:nvPicPr>
            <p:cNvPr id="180" name="object 200">
              <a:extLst>
                <a:ext uri="{FF2B5EF4-FFF2-40B4-BE49-F238E27FC236}">
                  <a16:creationId xmlns:a16="http://schemas.microsoft.com/office/drawing/2014/main" id="{27C77D9E-6CE0-4F61-B1DC-AA9F2C9FB803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200971" y="3229355"/>
              <a:ext cx="147923" cy="149542"/>
            </a:xfrm>
            <a:prstGeom prst="rect">
              <a:avLst/>
            </a:prstGeom>
          </p:spPr>
        </p:pic>
      </p:grpSp>
      <p:grpSp>
        <p:nvGrpSpPr>
          <p:cNvPr id="181" name="object 201">
            <a:extLst>
              <a:ext uri="{FF2B5EF4-FFF2-40B4-BE49-F238E27FC236}">
                <a16:creationId xmlns:a16="http://schemas.microsoft.com/office/drawing/2014/main" id="{F9AC9B07-E798-6838-A63B-85B050BC2410}"/>
              </a:ext>
            </a:extLst>
          </p:cNvPr>
          <p:cNvGrpSpPr/>
          <p:nvPr/>
        </p:nvGrpSpPr>
        <p:grpSpPr>
          <a:xfrm>
            <a:off x="4266161" y="2156086"/>
            <a:ext cx="986790" cy="253365"/>
            <a:chOff x="3455670" y="3174396"/>
            <a:chExt cx="986790" cy="253365"/>
          </a:xfrm>
        </p:grpSpPr>
        <p:pic>
          <p:nvPicPr>
            <p:cNvPr id="182" name="object 202">
              <a:extLst>
                <a:ext uri="{FF2B5EF4-FFF2-40B4-BE49-F238E27FC236}">
                  <a16:creationId xmlns:a16="http://schemas.microsoft.com/office/drawing/2014/main" id="{8DB2EC7E-D002-4EEF-3F92-E63123C19237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455670" y="3229356"/>
              <a:ext cx="146399" cy="149542"/>
            </a:xfrm>
            <a:prstGeom prst="rect">
              <a:avLst/>
            </a:prstGeom>
          </p:spPr>
        </p:pic>
        <p:pic>
          <p:nvPicPr>
            <p:cNvPr id="183" name="object 203">
              <a:extLst>
                <a:ext uri="{FF2B5EF4-FFF2-40B4-BE49-F238E27FC236}">
                  <a16:creationId xmlns:a16="http://schemas.microsoft.com/office/drawing/2014/main" id="{B282238A-D3DB-3FBC-7030-BBFDF61D8C5C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621976" y="3229356"/>
              <a:ext cx="85344" cy="149542"/>
            </a:xfrm>
            <a:prstGeom prst="rect">
              <a:avLst/>
            </a:prstGeom>
          </p:spPr>
        </p:pic>
        <p:pic>
          <p:nvPicPr>
            <p:cNvPr id="184" name="object 204">
              <a:extLst>
                <a:ext uri="{FF2B5EF4-FFF2-40B4-BE49-F238E27FC236}">
                  <a16:creationId xmlns:a16="http://schemas.microsoft.com/office/drawing/2014/main" id="{7CA8E573-79F0-F797-47F8-4DBAB7B8EAC1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3739324" y="3229355"/>
              <a:ext cx="148018" cy="198310"/>
            </a:xfrm>
            <a:prstGeom prst="rect">
              <a:avLst/>
            </a:prstGeom>
          </p:spPr>
        </p:pic>
        <p:sp>
          <p:nvSpPr>
            <p:cNvPr id="185" name="object 205">
              <a:extLst>
                <a:ext uri="{FF2B5EF4-FFF2-40B4-BE49-F238E27FC236}">
                  <a16:creationId xmlns:a16="http://schemas.microsoft.com/office/drawing/2014/main" id="{53384811-0A12-144B-C2FF-7C5FE0C481E5}"/>
                </a:ext>
              </a:extLst>
            </p:cNvPr>
            <p:cNvSpPr/>
            <p:nvPr/>
          </p:nvSpPr>
          <p:spPr>
            <a:xfrm>
              <a:off x="3913251" y="3174396"/>
              <a:ext cx="30480" cy="201930"/>
            </a:xfrm>
            <a:custGeom>
              <a:avLst/>
              <a:gdLst/>
              <a:ahLst/>
              <a:cxnLst/>
              <a:rect l="l" t="t" r="r" b="b"/>
              <a:pathLst>
                <a:path w="30479" h="201929">
                  <a:moveTo>
                    <a:pt x="18288" y="30575"/>
                  </a:moveTo>
                  <a:lnTo>
                    <a:pt x="10668" y="30575"/>
                  </a:lnTo>
                  <a:lnTo>
                    <a:pt x="7620" y="28956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0668" y="0"/>
                  </a:lnTo>
                  <a:lnTo>
                    <a:pt x="18288" y="0"/>
                  </a:lnTo>
                  <a:lnTo>
                    <a:pt x="22860" y="1524"/>
                  </a:lnTo>
                  <a:lnTo>
                    <a:pt x="28956" y="7620"/>
                  </a:lnTo>
                  <a:lnTo>
                    <a:pt x="30480" y="12192"/>
                  </a:lnTo>
                  <a:lnTo>
                    <a:pt x="30480" y="19812"/>
                  </a:lnTo>
                  <a:lnTo>
                    <a:pt x="28956" y="22860"/>
                  </a:lnTo>
                  <a:lnTo>
                    <a:pt x="22860" y="28956"/>
                  </a:lnTo>
                  <a:lnTo>
                    <a:pt x="18288" y="30575"/>
                  </a:lnTo>
                  <a:close/>
                </a:path>
                <a:path w="30479" h="201929">
                  <a:moveTo>
                    <a:pt x="24384" y="201453"/>
                  </a:moveTo>
                  <a:lnTo>
                    <a:pt x="6096" y="201453"/>
                  </a:lnTo>
                  <a:lnTo>
                    <a:pt x="6096" y="59531"/>
                  </a:lnTo>
                  <a:lnTo>
                    <a:pt x="24384" y="59531"/>
                  </a:lnTo>
                  <a:lnTo>
                    <a:pt x="24384" y="201453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206">
              <a:extLst>
                <a:ext uri="{FF2B5EF4-FFF2-40B4-BE49-F238E27FC236}">
                  <a16:creationId xmlns:a16="http://schemas.microsoft.com/office/drawing/2014/main" id="{BCBF3E3D-97FC-ABA8-3B49-11C703746F47}"/>
                </a:ext>
              </a:extLst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974211" y="3229355"/>
              <a:ext cx="125063" cy="146494"/>
            </a:xfrm>
            <a:prstGeom prst="rect">
              <a:avLst/>
            </a:prstGeom>
          </p:spPr>
        </p:pic>
        <p:pic>
          <p:nvPicPr>
            <p:cNvPr id="187" name="object 207">
              <a:extLst>
                <a:ext uri="{FF2B5EF4-FFF2-40B4-BE49-F238E27FC236}">
                  <a16:creationId xmlns:a16="http://schemas.microsoft.com/office/drawing/2014/main" id="{D7CE48B8-398C-C070-F0A5-F046152EF703}"/>
                </a:ext>
              </a:extLst>
            </p:cNvPr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137374" y="3178968"/>
              <a:ext cx="125063" cy="196881"/>
            </a:xfrm>
            <a:prstGeom prst="rect">
              <a:avLst/>
            </a:prstGeom>
          </p:spPr>
        </p:pic>
        <p:pic>
          <p:nvPicPr>
            <p:cNvPr id="188" name="object 208">
              <a:extLst>
                <a:ext uri="{FF2B5EF4-FFF2-40B4-BE49-F238E27FC236}">
                  <a16:creationId xmlns:a16="http://schemas.microsoft.com/office/drawing/2014/main" id="{86842C63-7314-3E7D-1C91-CB168C38DE4B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294536" y="3229355"/>
              <a:ext cx="147923" cy="149542"/>
            </a:xfrm>
            <a:prstGeom prst="rect">
              <a:avLst/>
            </a:prstGeom>
          </p:spPr>
        </p:pic>
      </p:grpSp>
      <p:grpSp>
        <p:nvGrpSpPr>
          <p:cNvPr id="189" name="object 209">
            <a:extLst>
              <a:ext uri="{FF2B5EF4-FFF2-40B4-BE49-F238E27FC236}">
                <a16:creationId xmlns:a16="http://schemas.microsoft.com/office/drawing/2014/main" id="{904E29D2-50B6-10B5-B879-32740B9D7A76}"/>
              </a:ext>
            </a:extLst>
          </p:cNvPr>
          <p:cNvGrpSpPr/>
          <p:nvPr/>
        </p:nvGrpSpPr>
        <p:grpSpPr>
          <a:xfrm>
            <a:off x="5361250" y="2159230"/>
            <a:ext cx="825500" cy="221615"/>
            <a:chOff x="4550759" y="3177540"/>
            <a:chExt cx="825500" cy="221615"/>
          </a:xfrm>
        </p:grpSpPr>
        <p:pic>
          <p:nvPicPr>
            <p:cNvPr id="190" name="object 210">
              <a:extLst>
                <a:ext uri="{FF2B5EF4-FFF2-40B4-BE49-F238E27FC236}">
                  <a16:creationId xmlns:a16="http://schemas.microsoft.com/office/drawing/2014/main" id="{D74E1B2C-E408-F218-70E1-440A53EA0556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550759" y="3178968"/>
              <a:ext cx="147923" cy="199929"/>
            </a:xfrm>
            <a:prstGeom prst="rect">
              <a:avLst/>
            </a:prstGeom>
          </p:spPr>
        </p:pic>
        <p:pic>
          <p:nvPicPr>
            <p:cNvPr id="191" name="object 211">
              <a:extLst>
                <a:ext uri="{FF2B5EF4-FFF2-40B4-BE49-F238E27FC236}">
                  <a16:creationId xmlns:a16="http://schemas.microsoft.com/office/drawing/2014/main" id="{67A5C9A7-31D6-C449-68F5-D5712690C7E0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735258" y="3229356"/>
              <a:ext cx="147923" cy="149542"/>
            </a:xfrm>
            <a:prstGeom prst="rect">
              <a:avLst/>
            </a:prstGeom>
          </p:spPr>
        </p:pic>
        <p:pic>
          <p:nvPicPr>
            <p:cNvPr id="192" name="object 212">
              <a:extLst>
                <a:ext uri="{FF2B5EF4-FFF2-40B4-BE49-F238E27FC236}">
                  <a16:creationId xmlns:a16="http://schemas.microsoft.com/office/drawing/2014/main" id="{D2609DFC-ECFC-ABFE-7C64-0398DCBF303E}"/>
                </a:ext>
              </a:extLst>
            </p:cNvPr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907565" y="3229355"/>
              <a:ext cx="160210" cy="149542"/>
            </a:xfrm>
            <a:prstGeom prst="rect">
              <a:avLst/>
            </a:prstGeom>
          </p:spPr>
        </p:pic>
        <p:pic>
          <p:nvPicPr>
            <p:cNvPr id="193" name="object 213">
              <a:extLst>
                <a:ext uri="{FF2B5EF4-FFF2-40B4-BE49-F238E27FC236}">
                  <a16:creationId xmlns:a16="http://schemas.microsoft.com/office/drawing/2014/main" id="{B6D8AE88-33EB-FB15-A871-C761C0DAA703}"/>
                </a:ext>
              </a:extLst>
            </p:cNvPr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5093684" y="3229355"/>
              <a:ext cx="146399" cy="149542"/>
            </a:xfrm>
            <a:prstGeom prst="rect">
              <a:avLst/>
            </a:prstGeom>
          </p:spPr>
        </p:pic>
        <p:sp>
          <p:nvSpPr>
            <p:cNvPr id="194" name="object 214">
              <a:extLst>
                <a:ext uri="{FF2B5EF4-FFF2-40B4-BE49-F238E27FC236}">
                  <a16:creationId xmlns:a16="http://schemas.microsoft.com/office/drawing/2014/main" id="{2A6DF9D1-DACC-6A6F-A559-92CD80FED323}"/>
                </a:ext>
              </a:extLst>
            </p:cNvPr>
            <p:cNvSpPr/>
            <p:nvPr/>
          </p:nvSpPr>
          <p:spPr>
            <a:xfrm>
              <a:off x="5279123" y="3177539"/>
              <a:ext cx="97155" cy="221615"/>
            </a:xfrm>
            <a:custGeom>
              <a:avLst/>
              <a:gdLst/>
              <a:ahLst/>
              <a:cxnLst/>
              <a:rect l="l" t="t" r="r" b="b"/>
              <a:pathLst>
                <a:path w="97154" h="221614">
                  <a:moveTo>
                    <a:pt x="18288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8288" y="198120"/>
                  </a:lnTo>
                  <a:lnTo>
                    <a:pt x="18288" y="0"/>
                  </a:lnTo>
                  <a:close/>
                </a:path>
                <a:path w="97154" h="221614">
                  <a:moveTo>
                    <a:pt x="96685" y="170789"/>
                  </a:moveTo>
                  <a:lnTo>
                    <a:pt x="78397" y="163169"/>
                  </a:lnTo>
                  <a:lnTo>
                    <a:pt x="57061" y="215074"/>
                  </a:lnTo>
                  <a:lnTo>
                    <a:pt x="69253" y="221170"/>
                  </a:lnTo>
                  <a:lnTo>
                    <a:pt x="96685" y="170789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215">
            <a:extLst>
              <a:ext uri="{FF2B5EF4-FFF2-40B4-BE49-F238E27FC236}">
                <a16:creationId xmlns:a16="http://schemas.microsoft.com/office/drawing/2014/main" id="{080AC7D9-2DC5-444E-FCFB-7FFBF06CAFE8}"/>
              </a:ext>
            </a:extLst>
          </p:cNvPr>
          <p:cNvGrpSpPr/>
          <p:nvPr/>
        </p:nvGrpSpPr>
        <p:grpSpPr>
          <a:xfrm>
            <a:off x="6291556" y="2159134"/>
            <a:ext cx="487045" cy="201930"/>
            <a:chOff x="5481065" y="3177444"/>
            <a:chExt cx="487045" cy="201930"/>
          </a:xfrm>
        </p:grpSpPr>
        <p:pic>
          <p:nvPicPr>
            <p:cNvPr id="196" name="object 216">
              <a:extLst>
                <a:ext uri="{FF2B5EF4-FFF2-40B4-BE49-F238E27FC236}">
                  <a16:creationId xmlns:a16="http://schemas.microsoft.com/office/drawing/2014/main" id="{28CE5A49-1D2C-DC78-7EB8-1AD206EEE544}"/>
                </a:ext>
              </a:extLst>
            </p:cNvPr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5638133" y="3177444"/>
              <a:ext cx="147923" cy="201453"/>
            </a:xfrm>
            <a:prstGeom prst="rect">
              <a:avLst/>
            </a:prstGeom>
          </p:spPr>
        </p:pic>
        <p:pic>
          <p:nvPicPr>
            <p:cNvPr id="197" name="object 217">
              <a:extLst>
                <a:ext uri="{FF2B5EF4-FFF2-40B4-BE49-F238E27FC236}">
                  <a16:creationId xmlns:a16="http://schemas.microsoft.com/office/drawing/2014/main" id="{772E734E-DADB-3EAE-4A33-BF4158C0901A}"/>
                </a:ext>
              </a:extLst>
            </p:cNvPr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481065" y="3229355"/>
              <a:ext cx="123539" cy="146494"/>
            </a:xfrm>
            <a:prstGeom prst="rect">
              <a:avLst/>
            </a:prstGeom>
          </p:spPr>
        </p:pic>
        <p:pic>
          <p:nvPicPr>
            <p:cNvPr id="198" name="object 218">
              <a:extLst>
                <a:ext uri="{FF2B5EF4-FFF2-40B4-BE49-F238E27FC236}">
                  <a16:creationId xmlns:a16="http://schemas.microsoft.com/office/drawing/2014/main" id="{D521116C-6E6E-ABC6-202A-EAD60A076E13}"/>
                </a:ext>
              </a:extLst>
            </p:cNvPr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819584" y="3229356"/>
              <a:ext cx="147923" cy="149542"/>
            </a:xfrm>
            <a:prstGeom prst="rect">
              <a:avLst/>
            </a:prstGeom>
          </p:spPr>
        </p:pic>
      </p:grpSp>
      <p:grpSp>
        <p:nvGrpSpPr>
          <p:cNvPr id="199" name="object 219">
            <a:extLst>
              <a:ext uri="{FF2B5EF4-FFF2-40B4-BE49-F238E27FC236}">
                <a16:creationId xmlns:a16="http://schemas.microsoft.com/office/drawing/2014/main" id="{B3A184EA-3FFF-296F-C706-976D4F1BFA5E}"/>
              </a:ext>
            </a:extLst>
          </p:cNvPr>
          <p:cNvGrpSpPr/>
          <p:nvPr/>
        </p:nvGrpSpPr>
        <p:grpSpPr>
          <a:xfrm>
            <a:off x="6884773" y="2211045"/>
            <a:ext cx="561340" cy="149860"/>
            <a:chOff x="6074282" y="3229355"/>
            <a:chExt cx="561340" cy="149860"/>
          </a:xfrm>
        </p:grpSpPr>
        <p:pic>
          <p:nvPicPr>
            <p:cNvPr id="200" name="object 220">
              <a:extLst>
                <a:ext uri="{FF2B5EF4-FFF2-40B4-BE49-F238E27FC236}">
                  <a16:creationId xmlns:a16="http://schemas.microsoft.com/office/drawing/2014/main" id="{A2DEC6B1-70D5-ACC4-6685-C4BA79C4AB71}"/>
                </a:ext>
              </a:extLst>
            </p:cNvPr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074282" y="3233927"/>
              <a:ext cx="125063" cy="144970"/>
            </a:xfrm>
            <a:prstGeom prst="rect">
              <a:avLst/>
            </a:prstGeom>
          </p:spPr>
        </p:pic>
        <p:pic>
          <p:nvPicPr>
            <p:cNvPr id="201" name="object 221">
              <a:extLst>
                <a:ext uri="{FF2B5EF4-FFF2-40B4-BE49-F238E27FC236}">
                  <a16:creationId xmlns:a16="http://schemas.microsoft.com/office/drawing/2014/main" id="{D74E997C-E8A4-9017-1860-FF68CAADE755}"/>
                </a:ext>
              </a:extLst>
            </p:cNvPr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238970" y="3229355"/>
              <a:ext cx="212026" cy="146494"/>
            </a:xfrm>
            <a:prstGeom prst="rect">
              <a:avLst/>
            </a:prstGeom>
          </p:spPr>
        </p:pic>
        <p:pic>
          <p:nvPicPr>
            <p:cNvPr id="202" name="object 222">
              <a:extLst>
                <a:ext uri="{FF2B5EF4-FFF2-40B4-BE49-F238E27FC236}">
                  <a16:creationId xmlns:a16="http://schemas.microsoft.com/office/drawing/2014/main" id="{63573AB3-B3A3-6D99-08EF-1B255CB4C178}"/>
                </a:ext>
              </a:extLst>
            </p:cNvPr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487572" y="3229355"/>
              <a:ext cx="147923" cy="149542"/>
            </a:xfrm>
            <a:prstGeom prst="rect">
              <a:avLst/>
            </a:prstGeom>
          </p:spPr>
        </p:pic>
      </p:grpSp>
      <p:grpSp>
        <p:nvGrpSpPr>
          <p:cNvPr id="203" name="object 223">
            <a:extLst>
              <a:ext uri="{FF2B5EF4-FFF2-40B4-BE49-F238E27FC236}">
                <a16:creationId xmlns:a16="http://schemas.microsoft.com/office/drawing/2014/main" id="{4608428B-E764-11FA-D86F-E5697E5B64F4}"/>
              </a:ext>
            </a:extLst>
          </p:cNvPr>
          <p:cNvGrpSpPr/>
          <p:nvPr/>
        </p:nvGrpSpPr>
        <p:grpSpPr>
          <a:xfrm>
            <a:off x="7548190" y="2159230"/>
            <a:ext cx="880110" cy="201930"/>
            <a:chOff x="6737699" y="3177540"/>
            <a:chExt cx="880110" cy="201930"/>
          </a:xfrm>
        </p:grpSpPr>
        <p:pic>
          <p:nvPicPr>
            <p:cNvPr id="204" name="object 224">
              <a:extLst>
                <a:ext uri="{FF2B5EF4-FFF2-40B4-BE49-F238E27FC236}">
                  <a16:creationId xmlns:a16="http://schemas.microsoft.com/office/drawing/2014/main" id="{0DE837C6-E77B-D193-E8ED-77A165A4D5FD}"/>
                </a:ext>
              </a:extLst>
            </p:cNvPr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737699" y="3229356"/>
              <a:ext cx="144875" cy="149542"/>
            </a:xfrm>
            <a:prstGeom prst="rect">
              <a:avLst/>
            </a:prstGeom>
          </p:spPr>
        </p:pic>
        <p:pic>
          <p:nvPicPr>
            <p:cNvPr id="205" name="object 225">
              <a:extLst>
                <a:ext uri="{FF2B5EF4-FFF2-40B4-BE49-F238E27FC236}">
                  <a16:creationId xmlns:a16="http://schemas.microsoft.com/office/drawing/2014/main" id="{BBC93C8B-0471-020A-86FD-FDCACD3BCF8D}"/>
                </a:ext>
              </a:extLst>
            </p:cNvPr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911625" y="3229356"/>
              <a:ext cx="147923" cy="149542"/>
            </a:xfrm>
            <a:prstGeom prst="rect">
              <a:avLst/>
            </a:prstGeom>
          </p:spPr>
        </p:pic>
        <p:sp>
          <p:nvSpPr>
            <p:cNvPr id="206" name="object 226">
              <a:extLst>
                <a:ext uri="{FF2B5EF4-FFF2-40B4-BE49-F238E27FC236}">
                  <a16:creationId xmlns:a16="http://schemas.microsoft.com/office/drawing/2014/main" id="{4804A1E9-F888-5764-F36C-DADCF8BC4C63}"/>
                </a:ext>
              </a:extLst>
            </p:cNvPr>
            <p:cNvSpPr/>
            <p:nvPr/>
          </p:nvSpPr>
          <p:spPr>
            <a:xfrm>
              <a:off x="7088123" y="3177540"/>
              <a:ext cx="18415" cy="198120"/>
            </a:xfrm>
            <a:custGeom>
              <a:avLst/>
              <a:gdLst/>
              <a:ahLst/>
              <a:cxnLst/>
              <a:rect l="l" t="t" r="r" b="b"/>
              <a:pathLst>
                <a:path w="18415" h="198120">
                  <a:moveTo>
                    <a:pt x="18288" y="198119"/>
                  </a:moveTo>
                  <a:lnTo>
                    <a:pt x="0" y="198119"/>
                  </a:lnTo>
                  <a:lnTo>
                    <a:pt x="0" y="0"/>
                  </a:lnTo>
                  <a:lnTo>
                    <a:pt x="18288" y="0"/>
                  </a:lnTo>
                  <a:lnTo>
                    <a:pt x="18288" y="198119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27">
              <a:extLst>
                <a:ext uri="{FF2B5EF4-FFF2-40B4-BE49-F238E27FC236}">
                  <a16:creationId xmlns:a16="http://schemas.microsoft.com/office/drawing/2014/main" id="{1AF71A3A-8754-95A0-DFFA-0E0BCE821007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47941" y="3233927"/>
              <a:ext cx="123539" cy="144970"/>
            </a:xfrm>
            <a:prstGeom prst="rect">
              <a:avLst/>
            </a:prstGeom>
          </p:spPr>
        </p:pic>
        <p:pic>
          <p:nvPicPr>
            <p:cNvPr id="208" name="object 228">
              <a:extLst>
                <a:ext uri="{FF2B5EF4-FFF2-40B4-BE49-F238E27FC236}">
                  <a16:creationId xmlns:a16="http://schemas.microsoft.com/office/drawing/2014/main" id="{DF52BEBC-DF91-2E2E-37F0-8622E0DD423C}"/>
                </a:ext>
              </a:extLst>
            </p:cNvPr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312723" y="3229355"/>
              <a:ext cx="123539" cy="146494"/>
            </a:xfrm>
            <a:prstGeom prst="rect">
              <a:avLst/>
            </a:prstGeom>
          </p:spPr>
        </p:pic>
        <p:pic>
          <p:nvPicPr>
            <p:cNvPr id="209" name="object 229">
              <a:extLst>
                <a:ext uri="{FF2B5EF4-FFF2-40B4-BE49-F238E27FC236}">
                  <a16:creationId xmlns:a16="http://schemas.microsoft.com/office/drawing/2014/main" id="{D9E6821D-FEE1-F75F-841D-B06C938DB683}"/>
                </a:ext>
              </a:extLst>
            </p:cNvPr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469790" y="3229355"/>
              <a:ext cx="147923" cy="149542"/>
            </a:xfrm>
            <a:prstGeom prst="rect">
              <a:avLst/>
            </a:prstGeom>
          </p:spPr>
        </p:pic>
      </p:grpSp>
      <p:grpSp>
        <p:nvGrpSpPr>
          <p:cNvPr id="210" name="object 230">
            <a:extLst>
              <a:ext uri="{FF2B5EF4-FFF2-40B4-BE49-F238E27FC236}">
                <a16:creationId xmlns:a16="http://schemas.microsoft.com/office/drawing/2014/main" id="{390E1123-64F7-9BE5-D95F-C8B5C13A7855}"/>
              </a:ext>
            </a:extLst>
          </p:cNvPr>
          <p:cNvGrpSpPr/>
          <p:nvPr/>
        </p:nvGrpSpPr>
        <p:grpSpPr>
          <a:xfrm>
            <a:off x="8531932" y="2160658"/>
            <a:ext cx="329565" cy="200025"/>
            <a:chOff x="7721441" y="3178968"/>
            <a:chExt cx="329565" cy="200025"/>
          </a:xfrm>
        </p:grpSpPr>
        <p:pic>
          <p:nvPicPr>
            <p:cNvPr id="211" name="object 231">
              <a:extLst>
                <a:ext uri="{FF2B5EF4-FFF2-40B4-BE49-F238E27FC236}">
                  <a16:creationId xmlns:a16="http://schemas.microsoft.com/office/drawing/2014/main" id="{85BC3A34-B790-5C6A-D4A5-9E47D3025B66}"/>
                </a:ext>
              </a:extLst>
            </p:cNvPr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721441" y="3178968"/>
              <a:ext cx="147923" cy="199929"/>
            </a:xfrm>
            <a:prstGeom prst="rect">
              <a:avLst/>
            </a:prstGeom>
          </p:spPr>
        </p:pic>
        <p:pic>
          <p:nvPicPr>
            <p:cNvPr id="212" name="object 232">
              <a:extLst>
                <a:ext uri="{FF2B5EF4-FFF2-40B4-BE49-F238E27FC236}">
                  <a16:creationId xmlns:a16="http://schemas.microsoft.com/office/drawing/2014/main" id="{D6F2BD9B-E1B7-4F75-1914-5650D898F2BC}"/>
                </a:ext>
              </a:extLst>
            </p:cNvPr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904416" y="3229356"/>
              <a:ext cx="146399" cy="149542"/>
            </a:xfrm>
            <a:prstGeom prst="rect">
              <a:avLst/>
            </a:prstGeom>
          </p:spPr>
        </p:pic>
      </p:grpSp>
      <p:grpSp>
        <p:nvGrpSpPr>
          <p:cNvPr id="213" name="object 233">
            <a:extLst>
              <a:ext uri="{FF2B5EF4-FFF2-40B4-BE49-F238E27FC236}">
                <a16:creationId xmlns:a16="http://schemas.microsoft.com/office/drawing/2014/main" id="{64A401BE-303E-F8C6-93E8-736A36E03C8B}"/>
              </a:ext>
            </a:extLst>
          </p:cNvPr>
          <p:cNvGrpSpPr/>
          <p:nvPr/>
        </p:nvGrpSpPr>
        <p:grpSpPr>
          <a:xfrm>
            <a:off x="8963509" y="2162182"/>
            <a:ext cx="1383665" cy="198755"/>
            <a:chOff x="8153018" y="3180492"/>
            <a:chExt cx="1383665" cy="198755"/>
          </a:xfrm>
        </p:grpSpPr>
        <p:pic>
          <p:nvPicPr>
            <p:cNvPr id="214" name="object 234">
              <a:extLst>
                <a:ext uri="{FF2B5EF4-FFF2-40B4-BE49-F238E27FC236}">
                  <a16:creationId xmlns:a16="http://schemas.microsoft.com/office/drawing/2014/main" id="{C62117DD-04BF-C0E7-902D-5E15D4079321}"/>
                </a:ext>
              </a:extLst>
            </p:cNvPr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153018" y="3229356"/>
              <a:ext cx="144875" cy="149542"/>
            </a:xfrm>
            <a:prstGeom prst="rect">
              <a:avLst/>
            </a:prstGeom>
          </p:spPr>
        </p:pic>
        <p:pic>
          <p:nvPicPr>
            <p:cNvPr id="215" name="object 235">
              <a:extLst>
                <a:ext uri="{FF2B5EF4-FFF2-40B4-BE49-F238E27FC236}">
                  <a16:creationId xmlns:a16="http://schemas.microsoft.com/office/drawing/2014/main" id="{88E45A89-3CFE-8E63-E785-59677FA4D48E}"/>
                </a:ext>
              </a:extLst>
            </p:cNvPr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326850" y="3229356"/>
              <a:ext cx="147923" cy="149542"/>
            </a:xfrm>
            <a:prstGeom prst="rect">
              <a:avLst/>
            </a:prstGeom>
          </p:spPr>
        </p:pic>
        <p:pic>
          <p:nvPicPr>
            <p:cNvPr id="216" name="object 236">
              <a:extLst>
                <a:ext uri="{FF2B5EF4-FFF2-40B4-BE49-F238E27FC236}">
                  <a16:creationId xmlns:a16="http://schemas.microsoft.com/office/drawing/2014/main" id="{75086549-6517-8E9A-F9F8-3FC52E753F17}"/>
                </a:ext>
              </a:extLst>
            </p:cNvPr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506872" y="3229355"/>
              <a:ext cx="123539" cy="146494"/>
            </a:xfrm>
            <a:prstGeom prst="rect">
              <a:avLst/>
            </a:prstGeom>
          </p:spPr>
        </p:pic>
        <p:pic>
          <p:nvPicPr>
            <p:cNvPr id="217" name="object 237">
              <a:extLst>
                <a:ext uri="{FF2B5EF4-FFF2-40B4-BE49-F238E27FC236}">
                  <a16:creationId xmlns:a16="http://schemas.microsoft.com/office/drawing/2014/main" id="{66217F5C-9689-C23A-E08A-97A32DE6B8E8}"/>
                </a:ext>
              </a:extLst>
            </p:cNvPr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663940" y="3229356"/>
              <a:ext cx="143351" cy="149542"/>
            </a:xfrm>
            <a:prstGeom prst="rect">
              <a:avLst/>
            </a:prstGeom>
          </p:spPr>
        </p:pic>
        <p:pic>
          <p:nvPicPr>
            <p:cNvPr id="218" name="object 238">
              <a:extLst>
                <a:ext uri="{FF2B5EF4-FFF2-40B4-BE49-F238E27FC236}">
                  <a16:creationId xmlns:a16="http://schemas.microsoft.com/office/drawing/2014/main" id="{3DC5733C-B92D-C674-C91D-F3364F704FD0}"/>
                </a:ext>
              </a:extLst>
            </p:cNvPr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836247" y="3229355"/>
              <a:ext cx="227266" cy="149542"/>
            </a:xfrm>
            <a:prstGeom prst="rect">
              <a:avLst/>
            </a:prstGeom>
          </p:spPr>
        </p:pic>
        <p:pic>
          <p:nvPicPr>
            <p:cNvPr id="219" name="object 239">
              <a:extLst>
                <a:ext uri="{FF2B5EF4-FFF2-40B4-BE49-F238E27FC236}">
                  <a16:creationId xmlns:a16="http://schemas.microsoft.com/office/drawing/2014/main" id="{3891FEDF-9B98-041E-41C1-134107FE27AF}"/>
                </a:ext>
              </a:extLst>
            </p:cNvPr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9087897" y="3180492"/>
              <a:ext cx="236410" cy="198405"/>
            </a:xfrm>
            <a:prstGeom prst="rect">
              <a:avLst/>
            </a:prstGeom>
          </p:spPr>
        </p:pic>
        <p:sp>
          <p:nvSpPr>
            <p:cNvPr id="220" name="object 240">
              <a:extLst>
                <a:ext uri="{FF2B5EF4-FFF2-40B4-BE49-F238E27FC236}">
                  <a16:creationId xmlns:a16="http://schemas.microsoft.com/office/drawing/2014/main" id="{E0A707D7-598F-B15B-124F-7948E7D63837}"/>
                </a:ext>
              </a:extLst>
            </p:cNvPr>
            <p:cNvSpPr/>
            <p:nvPr/>
          </p:nvSpPr>
          <p:spPr>
            <a:xfrm>
              <a:off x="9360878" y="3346805"/>
              <a:ext cx="175895" cy="32384"/>
            </a:xfrm>
            <a:custGeom>
              <a:avLst/>
              <a:gdLst/>
              <a:ahLst/>
              <a:cxnLst/>
              <a:rect l="l" t="t" r="r" b="b"/>
              <a:pathLst>
                <a:path w="175895" h="32385">
                  <a:moveTo>
                    <a:pt x="32004" y="12280"/>
                  </a:moveTo>
                  <a:lnTo>
                    <a:pt x="30480" y="7620"/>
                  </a:lnTo>
                  <a:lnTo>
                    <a:pt x="24384" y="1524"/>
                  </a:lnTo>
                  <a:lnTo>
                    <a:pt x="19812" y="0"/>
                  </a:lnTo>
                  <a:lnTo>
                    <a:pt x="15240" y="0"/>
                  </a:lnTo>
                  <a:lnTo>
                    <a:pt x="10668" y="0"/>
                  </a:lnTo>
                  <a:lnTo>
                    <a:pt x="7620" y="1524"/>
                  </a:lnTo>
                  <a:lnTo>
                    <a:pt x="1524" y="7620"/>
                  </a:lnTo>
                  <a:lnTo>
                    <a:pt x="0" y="12280"/>
                  </a:lnTo>
                  <a:lnTo>
                    <a:pt x="0" y="21424"/>
                  </a:lnTo>
                  <a:lnTo>
                    <a:pt x="1524" y="24472"/>
                  </a:lnTo>
                  <a:lnTo>
                    <a:pt x="7620" y="30568"/>
                  </a:lnTo>
                  <a:lnTo>
                    <a:pt x="10668" y="32092"/>
                  </a:lnTo>
                  <a:lnTo>
                    <a:pt x="19812" y="32092"/>
                  </a:lnTo>
                  <a:lnTo>
                    <a:pt x="24384" y="30568"/>
                  </a:lnTo>
                  <a:lnTo>
                    <a:pt x="30480" y="24472"/>
                  </a:lnTo>
                  <a:lnTo>
                    <a:pt x="32004" y="21424"/>
                  </a:lnTo>
                  <a:lnTo>
                    <a:pt x="32004" y="12280"/>
                  </a:lnTo>
                  <a:close/>
                </a:path>
                <a:path w="175895" h="32385">
                  <a:moveTo>
                    <a:pt x="103733" y="12280"/>
                  </a:moveTo>
                  <a:lnTo>
                    <a:pt x="102209" y="7620"/>
                  </a:lnTo>
                  <a:lnTo>
                    <a:pt x="96113" y="1524"/>
                  </a:lnTo>
                  <a:lnTo>
                    <a:pt x="91541" y="0"/>
                  </a:lnTo>
                  <a:lnTo>
                    <a:pt x="86969" y="0"/>
                  </a:lnTo>
                  <a:lnTo>
                    <a:pt x="83921" y="0"/>
                  </a:lnTo>
                  <a:lnTo>
                    <a:pt x="79349" y="1524"/>
                  </a:lnTo>
                  <a:lnTo>
                    <a:pt x="73253" y="7620"/>
                  </a:lnTo>
                  <a:lnTo>
                    <a:pt x="71729" y="12280"/>
                  </a:lnTo>
                  <a:lnTo>
                    <a:pt x="71729" y="21424"/>
                  </a:lnTo>
                  <a:lnTo>
                    <a:pt x="73253" y="24472"/>
                  </a:lnTo>
                  <a:lnTo>
                    <a:pt x="79349" y="30568"/>
                  </a:lnTo>
                  <a:lnTo>
                    <a:pt x="83921" y="32092"/>
                  </a:lnTo>
                  <a:lnTo>
                    <a:pt x="91541" y="32092"/>
                  </a:lnTo>
                  <a:lnTo>
                    <a:pt x="96113" y="30568"/>
                  </a:lnTo>
                  <a:lnTo>
                    <a:pt x="102209" y="24472"/>
                  </a:lnTo>
                  <a:lnTo>
                    <a:pt x="103733" y="21424"/>
                  </a:lnTo>
                  <a:lnTo>
                    <a:pt x="103733" y="12280"/>
                  </a:lnTo>
                  <a:close/>
                </a:path>
                <a:path w="175895" h="32385">
                  <a:moveTo>
                    <a:pt x="175450" y="12280"/>
                  </a:moveTo>
                  <a:lnTo>
                    <a:pt x="173926" y="7620"/>
                  </a:lnTo>
                  <a:lnTo>
                    <a:pt x="170878" y="4572"/>
                  </a:lnTo>
                  <a:lnTo>
                    <a:pt x="167741" y="1524"/>
                  </a:lnTo>
                  <a:lnTo>
                    <a:pt x="164693" y="0"/>
                  </a:lnTo>
                  <a:lnTo>
                    <a:pt x="160121" y="0"/>
                  </a:lnTo>
                  <a:lnTo>
                    <a:pt x="155549" y="0"/>
                  </a:lnTo>
                  <a:lnTo>
                    <a:pt x="150977" y="1524"/>
                  </a:lnTo>
                  <a:lnTo>
                    <a:pt x="144881" y="7620"/>
                  </a:lnTo>
                  <a:lnTo>
                    <a:pt x="143357" y="12280"/>
                  </a:lnTo>
                  <a:lnTo>
                    <a:pt x="143357" y="21424"/>
                  </a:lnTo>
                  <a:lnTo>
                    <a:pt x="144881" y="24472"/>
                  </a:lnTo>
                  <a:lnTo>
                    <a:pt x="150977" y="30568"/>
                  </a:lnTo>
                  <a:lnTo>
                    <a:pt x="155549" y="32092"/>
                  </a:lnTo>
                  <a:lnTo>
                    <a:pt x="164693" y="32092"/>
                  </a:lnTo>
                  <a:lnTo>
                    <a:pt x="167741" y="30568"/>
                  </a:lnTo>
                  <a:lnTo>
                    <a:pt x="170878" y="27520"/>
                  </a:lnTo>
                  <a:lnTo>
                    <a:pt x="173926" y="24472"/>
                  </a:lnTo>
                  <a:lnTo>
                    <a:pt x="175450" y="21424"/>
                  </a:lnTo>
                  <a:lnTo>
                    <a:pt x="175450" y="12280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Marcador de Posição da Data 237">
            <a:extLst>
              <a:ext uri="{FF2B5EF4-FFF2-40B4-BE49-F238E27FC236}">
                <a16:creationId xmlns:a16="http://schemas.microsoft.com/office/drawing/2014/main" id="{7D931FCB-93BB-4120-CE6D-61233492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224" name="Marcador de Posição do Rodapé 238">
            <a:extLst>
              <a:ext uri="{FF2B5EF4-FFF2-40B4-BE49-F238E27FC236}">
                <a16:creationId xmlns:a16="http://schemas.microsoft.com/office/drawing/2014/main" id="{9202177B-F6D6-7B66-E183-3B77F40E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73466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FA668712-0CDB-45F1-DD98-7CF59FA9F56A}"/>
              </a:ext>
            </a:extLst>
          </p:cNvPr>
          <p:cNvSpPr/>
          <p:nvPr/>
        </p:nvSpPr>
        <p:spPr>
          <a:xfrm>
            <a:off x="921328" y="706582"/>
            <a:ext cx="10872620" cy="5343448"/>
          </a:xfrm>
          <a:custGeom>
            <a:avLst/>
            <a:gdLst/>
            <a:ahLst/>
            <a:cxnLst/>
            <a:rect l="l" t="t" r="r" b="b"/>
            <a:pathLst>
              <a:path w="10686415" h="5090159">
                <a:moveTo>
                  <a:pt x="0" y="5089855"/>
                </a:moveTo>
                <a:lnTo>
                  <a:pt x="10686288" y="5089855"/>
                </a:lnTo>
                <a:lnTo>
                  <a:pt x="10686288" y="0"/>
                </a:lnTo>
                <a:lnTo>
                  <a:pt x="0" y="0"/>
                </a:lnTo>
                <a:lnTo>
                  <a:pt x="0" y="5089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89553231-B18C-5572-5272-1E7B0C6BDFB5}"/>
              </a:ext>
            </a:extLst>
          </p:cNvPr>
          <p:cNvGrpSpPr/>
          <p:nvPr/>
        </p:nvGrpSpPr>
        <p:grpSpPr>
          <a:xfrm>
            <a:off x="1843624" y="1383237"/>
            <a:ext cx="9185275" cy="100965"/>
            <a:chOff x="742187" y="2124455"/>
            <a:chExt cx="9185275" cy="10096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32C6B46-7419-9D31-80D6-0985963B2AE3}"/>
                </a:ext>
              </a:extLst>
            </p:cNvPr>
            <p:cNvSpPr/>
            <p:nvPr/>
          </p:nvSpPr>
          <p:spPr>
            <a:xfrm>
              <a:off x="763524" y="2208275"/>
              <a:ext cx="9164320" cy="17145"/>
            </a:xfrm>
            <a:custGeom>
              <a:avLst/>
              <a:gdLst/>
              <a:ahLst/>
              <a:cxnLst/>
              <a:rect l="l" t="t" r="r" b="b"/>
              <a:pathLst>
                <a:path w="9164320" h="17144">
                  <a:moveTo>
                    <a:pt x="9163799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16764"/>
                  </a:lnTo>
                  <a:lnTo>
                    <a:pt x="9163799" y="16764"/>
                  </a:lnTo>
                  <a:lnTo>
                    <a:pt x="9163799" y="13716"/>
                  </a:lnTo>
                  <a:lnTo>
                    <a:pt x="916379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80567A42-9A88-5E39-A765-7F4964A9EE64}"/>
                </a:ext>
              </a:extLst>
            </p:cNvPr>
            <p:cNvSpPr/>
            <p:nvPr/>
          </p:nvSpPr>
          <p:spPr>
            <a:xfrm>
              <a:off x="742187" y="2124455"/>
              <a:ext cx="1644650" cy="97790"/>
            </a:xfrm>
            <a:custGeom>
              <a:avLst/>
              <a:gdLst/>
              <a:ahLst/>
              <a:cxnLst/>
              <a:rect l="l" t="t" r="r" b="b"/>
              <a:pathLst>
                <a:path w="1644650" h="97789">
                  <a:moveTo>
                    <a:pt x="1644396" y="97536"/>
                  </a:moveTo>
                  <a:lnTo>
                    <a:pt x="0" y="97536"/>
                  </a:lnTo>
                  <a:lnTo>
                    <a:pt x="0" y="0"/>
                  </a:lnTo>
                  <a:lnTo>
                    <a:pt x="1644396" y="0"/>
                  </a:lnTo>
                  <a:lnTo>
                    <a:pt x="1644396" y="97536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8">
            <a:extLst>
              <a:ext uri="{FF2B5EF4-FFF2-40B4-BE49-F238E27FC236}">
                <a16:creationId xmlns:a16="http://schemas.microsoft.com/office/drawing/2014/main" id="{43F32A72-68E2-7EF5-E5FF-D862FE6A20F0}"/>
              </a:ext>
            </a:extLst>
          </p:cNvPr>
          <p:cNvGrpSpPr/>
          <p:nvPr/>
        </p:nvGrpSpPr>
        <p:grpSpPr>
          <a:xfrm>
            <a:off x="2809364" y="2149429"/>
            <a:ext cx="878840" cy="879475"/>
            <a:chOff x="1707927" y="2890647"/>
            <a:chExt cx="878840" cy="879475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0A5D0EFF-059A-D12B-8F18-71CD8383EBC8}"/>
                </a:ext>
              </a:extLst>
            </p:cNvPr>
            <p:cNvSpPr/>
            <p:nvPr/>
          </p:nvSpPr>
          <p:spPr>
            <a:xfrm>
              <a:off x="1707927" y="2890647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39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363DCFC5-B783-1B44-C4C1-FDB335A3D135}"/>
                </a:ext>
              </a:extLst>
            </p:cNvPr>
            <p:cNvSpPr/>
            <p:nvPr/>
          </p:nvSpPr>
          <p:spPr>
            <a:xfrm>
              <a:off x="1939759" y="3122675"/>
              <a:ext cx="416559" cy="417195"/>
            </a:xfrm>
            <a:custGeom>
              <a:avLst/>
              <a:gdLst/>
              <a:ahLst/>
              <a:cxnLst/>
              <a:rect l="l" t="t" r="r" b="b"/>
              <a:pathLst>
                <a:path w="416560" h="417195">
                  <a:moveTo>
                    <a:pt x="125056" y="254800"/>
                  </a:moveTo>
                  <a:lnTo>
                    <a:pt x="0" y="254800"/>
                  </a:lnTo>
                  <a:lnTo>
                    <a:pt x="4838" y="266687"/>
                  </a:lnTo>
                  <a:lnTo>
                    <a:pt x="18097" y="276415"/>
                  </a:lnTo>
                  <a:lnTo>
                    <a:pt x="37934" y="282968"/>
                  </a:lnTo>
                  <a:lnTo>
                    <a:pt x="62484" y="285369"/>
                  </a:lnTo>
                  <a:lnTo>
                    <a:pt x="86410" y="282968"/>
                  </a:lnTo>
                  <a:lnTo>
                    <a:pt x="106349" y="276415"/>
                  </a:lnTo>
                  <a:lnTo>
                    <a:pt x="120002" y="266687"/>
                  </a:lnTo>
                  <a:lnTo>
                    <a:pt x="125056" y="254800"/>
                  </a:lnTo>
                  <a:close/>
                </a:path>
                <a:path w="416560" h="417195">
                  <a:moveTo>
                    <a:pt x="401104" y="239560"/>
                  </a:moveTo>
                  <a:lnTo>
                    <a:pt x="371068" y="120497"/>
                  </a:lnTo>
                  <a:lnTo>
                    <a:pt x="363004" y="88493"/>
                  </a:lnTo>
                  <a:lnTo>
                    <a:pt x="378244" y="88493"/>
                  </a:lnTo>
                  <a:lnTo>
                    <a:pt x="384340" y="82397"/>
                  </a:lnTo>
                  <a:lnTo>
                    <a:pt x="385864" y="80873"/>
                  </a:lnTo>
                  <a:lnTo>
                    <a:pt x="385864" y="64109"/>
                  </a:lnTo>
                  <a:lnTo>
                    <a:pt x="384352" y="62585"/>
                  </a:lnTo>
                  <a:lnTo>
                    <a:pt x="378244" y="56388"/>
                  </a:lnTo>
                  <a:lnTo>
                    <a:pt x="234886" y="56388"/>
                  </a:lnTo>
                  <a:lnTo>
                    <a:pt x="233362" y="51816"/>
                  </a:lnTo>
                  <a:lnTo>
                    <a:pt x="228701" y="48768"/>
                  </a:lnTo>
                  <a:lnTo>
                    <a:pt x="224129" y="45720"/>
                  </a:lnTo>
                  <a:lnTo>
                    <a:pt x="224129" y="6096"/>
                  </a:lnTo>
                  <a:lnTo>
                    <a:pt x="218033" y="1219"/>
                  </a:lnTo>
                  <a:lnTo>
                    <a:pt x="218033" y="67157"/>
                  </a:lnTo>
                  <a:lnTo>
                    <a:pt x="218033" y="77825"/>
                  </a:lnTo>
                  <a:lnTo>
                    <a:pt x="213461" y="82397"/>
                  </a:lnTo>
                  <a:lnTo>
                    <a:pt x="202793" y="82397"/>
                  </a:lnTo>
                  <a:lnTo>
                    <a:pt x="198221" y="77825"/>
                  </a:lnTo>
                  <a:lnTo>
                    <a:pt x="198221" y="67157"/>
                  </a:lnTo>
                  <a:lnTo>
                    <a:pt x="202793" y="62585"/>
                  </a:lnTo>
                  <a:lnTo>
                    <a:pt x="213461" y="62585"/>
                  </a:lnTo>
                  <a:lnTo>
                    <a:pt x="218033" y="67157"/>
                  </a:lnTo>
                  <a:lnTo>
                    <a:pt x="218033" y="1219"/>
                  </a:lnTo>
                  <a:lnTo>
                    <a:pt x="216509" y="0"/>
                  </a:lnTo>
                  <a:lnTo>
                    <a:pt x="199745" y="0"/>
                  </a:lnTo>
                  <a:lnTo>
                    <a:pt x="192125" y="6096"/>
                  </a:lnTo>
                  <a:lnTo>
                    <a:pt x="192125" y="45720"/>
                  </a:lnTo>
                  <a:lnTo>
                    <a:pt x="182981" y="51816"/>
                  </a:lnTo>
                  <a:lnTo>
                    <a:pt x="181457" y="56388"/>
                  </a:lnTo>
                  <a:lnTo>
                    <a:pt x="38100" y="56388"/>
                  </a:lnTo>
                  <a:lnTo>
                    <a:pt x="30480" y="64109"/>
                  </a:lnTo>
                  <a:lnTo>
                    <a:pt x="30480" y="79349"/>
                  </a:lnTo>
                  <a:lnTo>
                    <a:pt x="36576" y="86969"/>
                  </a:lnTo>
                  <a:lnTo>
                    <a:pt x="44196" y="86969"/>
                  </a:lnTo>
                  <a:lnTo>
                    <a:pt x="13716" y="239560"/>
                  </a:lnTo>
                  <a:lnTo>
                    <a:pt x="35052" y="239560"/>
                  </a:lnTo>
                  <a:lnTo>
                    <a:pt x="57912" y="120497"/>
                  </a:lnTo>
                  <a:lnTo>
                    <a:pt x="88392" y="239560"/>
                  </a:lnTo>
                  <a:lnTo>
                    <a:pt x="109829" y="239560"/>
                  </a:lnTo>
                  <a:lnTo>
                    <a:pt x="79717" y="120497"/>
                  </a:lnTo>
                  <a:lnTo>
                    <a:pt x="71628" y="88493"/>
                  </a:lnTo>
                  <a:lnTo>
                    <a:pt x="179933" y="88493"/>
                  </a:lnTo>
                  <a:lnTo>
                    <a:pt x="182981" y="93065"/>
                  </a:lnTo>
                  <a:lnTo>
                    <a:pt x="187553" y="97637"/>
                  </a:lnTo>
                  <a:lnTo>
                    <a:pt x="192125" y="99161"/>
                  </a:lnTo>
                  <a:lnTo>
                    <a:pt x="192125" y="364718"/>
                  </a:lnTo>
                  <a:lnTo>
                    <a:pt x="149453" y="364718"/>
                  </a:lnTo>
                  <a:lnTo>
                    <a:pt x="144881" y="369290"/>
                  </a:lnTo>
                  <a:lnTo>
                    <a:pt x="144881" y="384530"/>
                  </a:lnTo>
                  <a:lnTo>
                    <a:pt x="83820" y="384530"/>
                  </a:lnTo>
                  <a:lnTo>
                    <a:pt x="83820" y="416623"/>
                  </a:lnTo>
                  <a:lnTo>
                    <a:pt x="332422" y="416623"/>
                  </a:lnTo>
                  <a:lnTo>
                    <a:pt x="332422" y="384530"/>
                  </a:lnTo>
                  <a:lnTo>
                    <a:pt x="269938" y="384530"/>
                  </a:lnTo>
                  <a:lnTo>
                    <a:pt x="269938" y="369290"/>
                  </a:lnTo>
                  <a:lnTo>
                    <a:pt x="265366" y="364718"/>
                  </a:lnTo>
                  <a:lnTo>
                    <a:pt x="224129" y="364718"/>
                  </a:lnTo>
                  <a:lnTo>
                    <a:pt x="224129" y="99161"/>
                  </a:lnTo>
                  <a:lnTo>
                    <a:pt x="228701" y="97637"/>
                  </a:lnTo>
                  <a:lnTo>
                    <a:pt x="233362" y="93065"/>
                  </a:lnTo>
                  <a:lnTo>
                    <a:pt x="234886" y="88493"/>
                  </a:lnTo>
                  <a:lnTo>
                    <a:pt x="335470" y="88493"/>
                  </a:lnTo>
                  <a:lnTo>
                    <a:pt x="306514" y="239560"/>
                  </a:lnTo>
                  <a:lnTo>
                    <a:pt x="327850" y="239560"/>
                  </a:lnTo>
                  <a:lnTo>
                    <a:pt x="350710" y="120497"/>
                  </a:lnTo>
                  <a:lnTo>
                    <a:pt x="379768" y="239560"/>
                  </a:lnTo>
                  <a:lnTo>
                    <a:pt x="401104" y="239560"/>
                  </a:lnTo>
                  <a:close/>
                </a:path>
                <a:path w="416560" h="417195">
                  <a:moveTo>
                    <a:pt x="416331" y="254800"/>
                  </a:moveTo>
                  <a:lnTo>
                    <a:pt x="291274" y="254800"/>
                  </a:lnTo>
                  <a:lnTo>
                    <a:pt x="296316" y="266687"/>
                  </a:lnTo>
                  <a:lnTo>
                    <a:pt x="309943" y="276415"/>
                  </a:lnTo>
                  <a:lnTo>
                    <a:pt x="329844" y="282968"/>
                  </a:lnTo>
                  <a:lnTo>
                    <a:pt x="353758" y="285369"/>
                  </a:lnTo>
                  <a:lnTo>
                    <a:pt x="378358" y="282968"/>
                  </a:lnTo>
                  <a:lnTo>
                    <a:pt x="398233" y="276415"/>
                  </a:lnTo>
                  <a:lnTo>
                    <a:pt x="411505" y="266687"/>
                  </a:lnTo>
                  <a:lnTo>
                    <a:pt x="416331" y="25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1">
            <a:extLst>
              <a:ext uri="{FF2B5EF4-FFF2-40B4-BE49-F238E27FC236}">
                <a16:creationId xmlns:a16="http://schemas.microsoft.com/office/drawing/2014/main" id="{B1024A86-6EEE-79C8-4BA9-401AE875B9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666" y="3333672"/>
            <a:ext cx="1386363" cy="100679"/>
          </a:xfrm>
          <a:prstGeom prst="rect">
            <a:avLst/>
          </a:prstGeom>
        </p:spPr>
      </p:pic>
      <p:grpSp>
        <p:nvGrpSpPr>
          <p:cNvPr id="11" name="object 12">
            <a:extLst>
              <a:ext uri="{FF2B5EF4-FFF2-40B4-BE49-F238E27FC236}">
                <a16:creationId xmlns:a16="http://schemas.microsoft.com/office/drawing/2014/main" id="{7B58EE53-8F10-969C-18E6-52A899006EF8}"/>
              </a:ext>
            </a:extLst>
          </p:cNvPr>
          <p:cNvGrpSpPr/>
          <p:nvPr/>
        </p:nvGrpSpPr>
        <p:grpSpPr>
          <a:xfrm>
            <a:off x="4500719" y="2149429"/>
            <a:ext cx="878840" cy="879475"/>
            <a:chOff x="3399282" y="2890647"/>
            <a:chExt cx="878840" cy="879475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9658D47D-BA20-3EF2-BBA8-CF7A59370CAC}"/>
                </a:ext>
              </a:extLst>
            </p:cNvPr>
            <p:cNvSpPr/>
            <p:nvPr/>
          </p:nvSpPr>
          <p:spPr>
            <a:xfrm>
              <a:off x="3399282" y="2890647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39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8178CD1F-FB9D-FF7E-CB13-79137630042C}"/>
                </a:ext>
              </a:extLst>
            </p:cNvPr>
            <p:cNvSpPr/>
            <p:nvPr/>
          </p:nvSpPr>
          <p:spPr>
            <a:xfrm>
              <a:off x="3638740" y="3142488"/>
              <a:ext cx="404495" cy="276225"/>
            </a:xfrm>
            <a:custGeom>
              <a:avLst/>
              <a:gdLst/>
              <a:ahLst/>
              <a:cxnLst/>
              <a:rect l="l" t="t" r="r" b="b"/>
              <a:pathLst>
                <a:path w="404495" h="276225">
                  <a:moveTo>
                    <a:pt x="256604" y="39719"/>
                  </a:moveTo>
                  <a:lnTo>
                    <a:pt x="157067" y="39719"/>
                  </a:lnTo>
                  <a:lnTo>
                    <a:pt x="164068" y="23828"/>
                  </a:lnTo>
                  <a:lnTo>
                    <a:pt x="175355" y="11251"/>
                  </a:lnTo>
                  <a:lnTo>
                    <a:pt x="190071" y="2978"/>
                  </a:lnTo>
                  <a:lnTo>
                    <a:pt x="207359" y="0"/>
                  </a:lnTo>
                  <a:lnTo>
                    <a:pt x="224876" y="3239"/>
                  </a:lnTo>
                  <a:lnTo>
                    <a:pt x="239982" y="12203"/>
                  </a:lnTo>
                  <a:lnTo>
                    <a:pt x="251373" y="25757"/>
                  </a:lnTo>
                  <a:lnTo>
                    <a:pt x="256604" y="39719"/>
                  </a:lnTo>
                  <a:close/>
                </a:path>
                <a:path w="404495" h="276225">
                  <a:moveTo>
                    <a:pt x="340963" y="80867"/>
                  </a:moveTo>
                  <a:lnTo>
                    <a:pt x="64008" y="80867"/>
                  </a:lnTo>
                  <a:lnTo>
                    <a:pt x="62484" y="76295"/>
                  </a:lnTo>
                  <a:lnTo>
                    <a:pt x="62484" y="68675"/>
                  </a:lnTo>
                  <a:lnTo>
                    <a:pt x="66509" y="48348"/>
                  </a:lnTo>
                  <a:lnTo>
                    <a:pt x="77545" y="31861"/>
                  </a:lnTo>
                  <a:lnTo>
                    <a:pt x="94028" y="20803"/>
                  </a:lnTo>
                  <a:lnTo>
                    <a:pt x="114395" y="16764"/>
                  </a:lnTo>
                  <a:lnTo>
                    <a:pt x="127492" y="18408"/>
                  </a:lnTo>
                  <a:lnTo>
                    <a:pt x="139160" y="23062"/>
                  </a:lnTo>
                  <a:lnTo>
                    <a:pt x="149113" y="30305"/>
                  </a:lnTo>
                  <a:lnTo>
                    <a:pt x="157067" y="39719"/>
                  </a:lnTo>
                  <a:lnTo>
                    <a:pt x="256604" y="39719"/>
                  </a:lnTo>
                  <a:lnTo>
                    <a:pt x="257746" y="42767"/>
                  </a:lnTo>
                  <a:lnTo>
                    <a:pt x="320068" y="42767"/>
                  </a:lnTo>
                  <a:lnTo>
                    <a:pt x="326517" y="47101"/>
                  </a:lnTo>
                  <a:lnTo>
                    <a:pt x="337542" y="63588"/>
                  </a:lnTo>
                  <a:lnTo>
                    <a:pt x="340963" y="80867"/>
                  </a:lnTo>
                  <a:close/>
                </a:path>
                <a:path w="404495" h="276225">
                  <a:moveTo>
                    <a:pt x="320068" y="42767"/>
                  </a:moveTo>
                  <a:lnTo>
                    <a:pt x="257746" y="42767"/>
                  </a:lnTo>
                  <a:lnTo>
                    <a:pt x="264890" y="38473"/>
                  </a:lnTo>
                  <a:lnTo>
                    <a:pt x="272605" y="35063"/>
                  </a:lnTo>
                  <a:lnTo>
                    <a:pt x="280892" y="32815"/>
                  </a:lnTo>
                  <a:lnTo>
                    <a:pt x="289750" y="32004"/>
                  </a:lnTo>
                  <a:lnTo>
                    <a:pt x="310062" y="36043"/>
                  </a:lnTo>
                  <a:lnTo>
                    <a:pt x="320068" y="42767"/>
                  </a:lnTo>
                  <a:close/>
                </a:path>
                <a:path w="404495" h="276225">
                  <a:moveTo>
                    <a:pt x="103632" y="230409"/>
                  </a:moveTo>
                  <a:lnTo>
                    <a:pt x="85034" y="226671"/>
                  </a:lnTo>
                  <a:lnTo>
                    <a:pt x="69151" y="216503"/>
                  </a:lnTo>
                  <a:lnTo>
                    <a:pt x="57554" y="201477"/>
                  </a:lnTo>
                  <a:lnTo>
                    <a:pt x="51815" y="183165"/>
                  </a:lnTo>
                  <a:lnTo>
                    <a:pt x="31503" y="178912"/>
                  </a:lnTo>
                  <a:lnTo>
                    <a:pt x="15049" y="167497"/>
                  </a:lnTo>
                  <a:lnTo>
                    <a:pt x="4024" y="150938"/>
                  </a:lnTo>
                  <a:lnTo>
                    <a:pt x="0" y="131254"/>
                  </a:lnTo>
                  <a:lnTo>
                    <a:pt x="4024" y="110887"/>
                  </a:lnTo>
                  <a:lnTo>
                    <a:pt x="15049" y="94404"/>
                  </a:lnTo>
                  <a:lnTo>
                    <a:pt x="31503" y="83369"/>
                  </a:lnTo>
                  <a:lnTo>
                    <a:pt x="51815" y="79343"/>
                  </a:lnTo>
                  <a:lnTo>
                    <a:pt x="59436" y="79343"/>
                  </a:lnTo>
                  <a:lnTo>
                    <a:pt x="64008" y="80867"/>
                  </a:lnTo>
                  <a:lnTo>
                    <a:pt x="340963" y="80867"/>
                  </a:lnTo>
                  <a:lnTo>
                    <a:pt x="341458" y="83369"/>
                  </a:lnTo>
                  <a:lnTo>
                    <a:pt x="341566" y="91535"/>
                  </a:lnTo>
                  <a:lnTo>
                    <a:pt x="340042" y="96107"/>
                  </a:lnTo>
                  <a:lnTo>
                    <a:pt x="359919" y="96107"/>
                  </a:lnTo>
                  <a:lnTo>
                    <a:pt x="372601" y="98622"/>
                  </a:lnTo>
                  <a:lnTo>
                    <a:pt x="389084" y="109680"/>
                  </a:lnTo>
                  <a:lnTo>
                    <a:pt x="400119" y="126167"/>
                  </a:lnTo>
                  <a:lnTo>
                    <a:pt x="404145" y="146494"/>
                  </a:lnTo>
                  <a:lnTo>
                    <a:pt x="400119" y="166821"/>
                  </a:lnTo>
                  <a:lnTo>
                    <a:pt x="389084" y="183308"/>
                  </a:lnTo>
                  <a:lnTo>
                    <a:pt x="373395" y="193833"/>
                  </a:lnTo>
                  <a:lnTo>
                    <a:pt x="330898" y="193833"/>
                  </a:lnTo>
                  <a:lnTo>
                    <a:pt x="330898" y="198405"/>
                  </a:lnTo>
                  <a:lnTo>
                    <a:pt x="326973" y="218217"/>
                  </a:lnTo>
                  <a:lnTo>
                    <a:pt x="135731" y="218217"/>
                  </a:lnTo>
                  <a:lnTo>
                    <a:pt x="128586" y="223337"/>
                  </a:lnTo>
                  <a:lnTo>
                    <a:pt x="120860" y="227171"/>
                  </a:lnTo>
                  <a:lnTo>
                    <a:pt x="112545" y="229576"/>
                  </a:lnTo>
                  <a:lnTo>
                    <a:pt x="103632" y="230409"/>
                  </a:lnTo>
                  <a:close/>
                </a:path>
                <a:path w="404495" h="276225">
                  <a:moveTo>
                    <a:pt x="359919" y="96107"/>
                  </a:moveTo>
                  <a:lnTo>
                    <a:pt x="340042" y="96107"/>
                  </a:lnTo>
                  <a:lnTo>
                    <a:pt x="344614" y="94583"/>
                  </a:lnTo>
                  <a:lnTo>
                    <a:pt x="352234" y="94583"/>
                  </a:lnTo>
                  <a:lnTo>
                    <a:pt x="359919" y="96107"/>
                  </a:lnTo>
                  <a:close/>
                </a:path>
                <a:path w="404495" h="276225">
                  <a:moveTo>
                    <a:pt x="352234" y="198405"/>
                  </a:moveTo>
                  <a:lnTo>
                    <a:pt x="344614" y="198405"/>
                  </a:lnTo>
                  <a:lnTo>
                    <a:pt x="336994" y="196881"/>
                  </a:lnTo>
                  <a:lnTo>
                    <a:pt x="330898" y="193833"/>
                  </a:lnTo>
                  <a:lnTo>
                    <a:pt x="373395" y="193833"/>
                  </a:lnTo>
                  <a:lnTo>
                    <a:pt x="372601" y="194366"/>
                  </a:lnTo>
                  <a:lnTo>
                    <a:pt x="352234" y="198405"/>
                  </a:lnTo>
                  <a:close/>
                </a:path>
                <a:path w="404495" h="276225">
                  <a:moveTo>
                    <a:pt x="186023" y="276225"/>
                  </a:moveTo>
                  <a:lnTo>
                    <a:pt x="166354" y="272199"/>
                  </a:lnTo>
                  <a:lnTo>
                    <a:pt x="149828" y="261163"/>
                  </a:lnTo>
                  <a:lnTo>
                    <a:pt x="138445" y="244680"/>
                  </a:lnTo>
                  <a:lnTo>
                    <a:pt x="134207" y="224313"/>
                  </a:lnTo>
                  <a:lnTo>
                    <a:pt x="134207" y="222789"/>
                  </a:lnTo>
                  <a:lnTo>
                    <a:pt x="135731" y="219741"/>
                  </a:lnTo>
                  <a:lnTo>
                    <a:pt x="135731" y="218217"/>
                  </a:lnTo>
                  <a:lnTo>
                    <a:pt x="326973" y="218217"/>
                  </a:lnTo>
                  <a:lnTo>
                    <a:pt x="326874" y="218717"/>
                  </a:lnTo>
                  <a:lnTo>
                    <a:pt x="320061" y="228885"/>
                  </a:lnTo>
                  <a:lnTo>
                    <a:pt x="237839" y="228885"/>
                  </a:lnTo>
                  <a:lnTo>
                    <a:pt x="232314" y="247895"/>
                  </a:lnTo>
                  <a:lnTo>
                    <a:pt x="221075" y="262878"/>
                  </a:lnTo>
                  <a:lnTo>
                    <a:pt x="205263" y="272699"/>
                  </a:lnTo>
                  <a:lnTo>
                    <a:pt x="186023" y="276225"/>
                  </a:lnTo>
                  <a:close/>
                </a:path>
                <a:path w="404495" h="276225">
                  <a:moveTo>
                    <a:pt x="279082" y="250221"/>
                  </a:moveTo>
                  <a:lnTo>
                    <a:pt x="266865" y="248816"/>
                  </a:lnTo>
                  <a:lnTo>
                    <a:pt x="255615" y="244680"/>
                  </a:lnTo>
                  <a:lnTo>
                    <a:pt x="245823" y="238005"/>
                  </a:lnTo>
                  <a:lnTo>
                    <a:pt x="237839" y="228885"/>
                  </a:lnTo>
                  <a:lnTo>
                    <a:pt x="320061" y="228885"/>
                  </a:lnTo>
                  <a:lnTo>
                    <a:pt x="315849" y="235172"/>
                  </a:lnTo>
                  <a:lnTo>
                    <a:pt x="299394" y="246197"/>
                  </a:lnTo>
                  <a:lnTo>
                    <a:pt x="279082" y="250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71851EF4-3427-C985-FB0D-E02E38F6EC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028" y="3408045"/>
              <a:ext cx="115919" cy="109823"/>
            </a:xfrm>
            <a:prstGeom prst="rect">
              <a:avLst/>
            </a:prstGeom>
          </p:spPr>
        </p:pic>
      </p:grpSp>
      <p:grpSp>
        <p:nvGrpSpPr>
          <p:cNvPr id="15" name="object 16">
            <a:extLst>
              <a:ext uri="{FF2B5EF4-FFF2-40B4-BE49-F238E27FC236}">
                <a16:creationId xmlns:a16="http://schemas.microsoft.com/office/drawing/2014/main" id="{FE5C1B1A-3C63-7B47-44BF-9EF020B25134}"/>
              </a:ext>
            </a:extLst>
          </p:cNvPr>
          <p:cNvGrpSpPr/>
          <p:nvPr/>
        </p:nvGrpSpPr>
        <p:grpSpPr>
          <a:xfrm>
            <a:off x="4436615" y="3333672"/>
            <a:ext cx="1011555" cy="100965"/>
            <a:chOff x="3335178" y="4074890"/>
            <a:chExt cx="1011555" cy="100965"/>
          </a:xfrm>
        </p:grpSpPr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F8F60D5C-AB7E-32BA-A8FB-3695C2A15F5F}"/>
                </a:ext>
              </a:extLst>
            </p:cNvPr>
            <p:cNvSpPr/>
            <p:nvPr/>
          </p:nvSpPr>
          <p:spPr>
            <a:xfrm>
              <a:off x="3335172" y="4074896"/>
              <a:ext cx="525145" cy="100965"/>
            </a:xfrm>
            <a:custGeom>
              <a:avLst/>
              <a:gdLst/>
              <a:ahLst/>
              <a:cxnLst/>
              <a:rect l="l" t="t" r="r" b="b"/>
              <a:pathLst>
                <a:path w="525145" h="100964">
                  <a:moveTo>
                    <a:pt x="71716" y="10668"/>
                  </a:moveTo>
                  <a:lnTo>
                    <a:pt x="70192" y="10668"/>
                  </a:lnTo>
                  <a:lnTo>
                    <a:pt x="70192" y="7620"/>
                  </a:lnTo>
                  <a:lnTo>
                    <a:pt x="68668" y="7620"/>
                  </a:lnTo>
                  <a:lnTo>
                    <a:pt x="68668" y="6096"/>
                  </a:lnTo>
                  <a:lnTo>
                    <a:pt x="67144" y="6096"/>
                  </a:lnTo>
                  <a:lnTo>
                    <a:pt x="65620" y="4572"/>
                  </a:lnTo>
                  <a:lnTo>
                    <a:pt x="64096" y="4572"/>
                  </a:lnTo>
                  <a:lnTo>
                    <a:pt x="61048" y="3048"/>
                  </a:lnTo>
                  <a:lnTo>
                    <a:pt x="59524" y="3048"/>
                  </a:lnTo>
                  <a:lnTo>
                    <a:pt x="58000" y="1524"/>
                  </a:lnTo>
                  <a:lnTo>
                    <a:pt x="54952" y="1524"/>
                  </a:lnTo>
                  <a:lnTo>
                    <a:pt x="51904" y="0"/>
                  </a:lnTo>
                  <a:lnTo>
                    <a:pt x="38188" y="0"/>
                  </a:lnTo>
                  <a:lnTo>
                    <a:pt x="25996" y="3048"/>
                  </a:lnTo>
                  <a:lnTo>
                    <a:pt x="21424" y="6096"/>
                  </a:lnTo>
                  <a:lnTo>
                    <a:pt x="15240" y="9144"/>
                  </a:lnTo>
                  <a:lnTo>
                    <a:pt x="12192" y="13716"/>
                  </a:lnTo>
                  <a:lnTo>
                    <a:pt x="7620" y="18288"/>
                  </a:lnTo>
                  <a:lnTo>
                    <a:pt x="4572" y="22860"/>
                  </a:lnTo>
                  <a:lnTo>
                    <a:pt x="3048" y="28956"/>
                  </a:lnTo>
                  <a:lnTo>
                    <a:pt x="0" y="36664"/>
                  </a:lnTo>
                  <a:lnTo>
                    <a:pt x="0" y="67144"/>
                  </a:lnTo>
                  <a:lnTo>
                    <a:pt x="3048" y="73240"/>
                  </a:lnTo>
                  <a:lnTo>
                    <a:pt x="4572" y="79336"/>
                  </a:lnTo>
                  <a:lnTo>
                    <a:pt x="10668" y="88480"/>
                  </a:lnTo>
                  <a:lnTo>
                    <a:pt x="15240" y="93052"/>
                  </a:lnTo>
                  <a:lnTo>
                    <a:pt x="19900" y="96100"/>
                  </a:lnTo>
                  <a:lnTo>
                    <a:pt x="24472" y="97624"/>
                  </a:lnTo>
                  <a:lnTo>
                    <a:pt x="30568" y="100672"/>
                  </a:lnTo>
                  <a:lnTo>
                    <a:pt x="51904" y="100672"/>
                  </a:lnTo>
                  <a:lnTo>
                    <a:pt x="54952" y="99148"/>
                  </a:lnTo>
                  <a:lnTo>
                    <a:pt x="58000" y="99148"/>
                  </a:lnTo>
                  <a:lnTo>
                    <a:pt x="61048" y="97624"/>
                  </a:lnTo>
                  <a:lnTo>
                    <a:pt x="62572" y="97624"/>
                  </a:lnTo>
                  <a:lnTo>
                    <a:pt x="64096" y="96100"/>
                  </a:lnTo>
                  <a:lnTo>
                    <a:pt x="65620" y="96100"/>
                  </a:lnTo>
                  <a:lnTo>
                    <a:pt x="68668" y="93052"/>
                  </a:lnTo>
                  <a:lnTo>
                    <a:pt x="70192" y="93052"/>
                  </a:lnTo>
                  <a:lnTo>
                    <a:pt x="70192" y="91528"/>
                  </a:lnTo>
                  <a:lnTo>
                    <a:pt x="71716" y="90004"/>
                  </a:lnTo>
                  <a:lnTo>
                    <a:pt x="71716" y="83908"/>
                  </a:lnTo>
                  <a:lnTo>
                    <a:pt x="71716" y="77812"/>
                  </a:lnTo>
                  <a:lnTo>
                    <a:pt x="70192" y="77812"/>
                  </a:lnTo>
                  <a:lnTo>
                    <a:pt x="70192" y="76288"/>
                  </a:lnTo>
                  <a:lnTo>
                    <a:pt x="67144" y="76288"/>
                  </a:lnTo>
                  <a:lnTo>
                    <a:pt x="67144" y="77812"/>
                  </a:lnTo>
                  <a:lnTo>
                    <a:pt x="65620" y="77812"/>
                  </a:lnTo>
                  <a:lnTo>
                    <a:pt x="64096" y="79336"/>
                  </a:lnTo>
                  <a:lnTo>
                    <a:pt x="62572" y="79336"/>
                  </a:lnTo>
                  <a:lnTo>
                    <a:pt x="59524" y="80860"/>
                  </a:lnTo>
                  <a:lnTo>
                    <a:pt x="58000" y="82384"/>
                  </a:lnTo>
                  <a:lnTo>
                    <a:pt x="54952" y="82384"/>
                  </a:lnTo>
                  <a:lnTo>
                    <a:pt x="53428" y="83908"/>
                  </a:lnTo>
                  <a:lnTo>
                    <a:pt x="38188" y="83908"/>
                  </a:lnTo>
                  <a:lnTo>
                    <a:pt x="32092" y="80860"/>
                  </a:lnTo>
                  <a:lnTo>
                    <a:pt x="27520" y="76288"/>
                  </a:lnTo>
                  <a:lnTo>
                    <a:pt x="24472" y="70192"/>
                  </a:lnTo>
                  <a:lnTo>
                    <a:pt x="21424" y="61048"/>
                  </a:lnTo>
                  <a:lnTo>
                    <a:pt x="21424" y="41236"/>
                  </a:lnTo>
                  <a:lnTo>
                    <a:pt x="22948" y="36664"/>
                  </a:lnTo>
                  <a:lnTo>
                    <a:pt x="22948" y="32004"/>
                  </a:lnTo>
                  <a:lnTo>
                    <a:pt x="25996" y="28956"/>
                  </a:lnTo>
                  <a:lnTo>
                    <a:pt x="29044" y="22860"/>
                  </a:lnTo>
                  <a:lnTo>
                    <a:pt x="32092" y="19812"/>
                  </a:lnTo>
                  <a:lnTo>
                    <a:pt x="38188" y="16764"/>
                  </a:lnTo>
                  <a:lnTo>
                    <a:pt x="51904" y="16764"/>
                  </a:lnTo>
                  <a:lnTo>
                    <a:pt x="54952" y="18288"/>
                  </a:lnTo>
                  <a:lnTo>
                    <a:pt x="58000" y="18288"/>
                  </a:lnTo>
                  <a:lnTo>
                    <a:pt x="61048" y="21336"/>
                  </a:lnTo>
                  <a:lnTo>
                    <a:pt x="62572" y="21336"/>
                  </a:lnTo>
                  <a:lnTo>
                    <a:pt x="65620" y="24384"/>
                  </a:lnTo>
                  <a:lnTo>
                    <a:pt x="70192" y="24384"/>
                  </a:lnTo>
                  <a:lnTo>
                    <a:pt x="70192" y="22860"/>
                  </a:lnTo>
                  <a:lnTo>
                    <a:pt x="71716" y="22860"/>
                  </a:lnTo>
                  <a:lnTo>
                    <a:pt x="71716" y="16764"/>
                  </a:lnTo>
                  <a:lnTo>
                    <a:pt x="71716" y="10668"/>
                  </a:lnTo>
                  <a:close/>
                </a:path>
                <a:path w="525145" h="100964">
                  <a:moveTo>
                    <a:pt x="160210" y="96100"/>
                  </a:moveTo>
                  <a:lnTo>
                    <a:pt x="158686" y="94576"/>
                  </a:lnTo>
                  <a:lnTo>
                    <a:pt x="158686" y="93052"/>
                  </a:lnTo>
                  <a:lnTo>
                    <a:pt x="157162" y="90004"/>
                  </a:lnTo>
                  <a:lnTo>
                    <a:pt x="149542" y="71716"/>
                  </a:lnTo>
                  <a:lnTo>
                    <a:pt x="148018" y="68668"/>
                  </a:lnTo>
                  <a:lnTo>
                    <a:pt x="148018" y="67144"/>
                  </a:lnTo>
                  <a:lnTo>
                    <a:pt x="146405" y="65620"/>
                  </a:lnTo>
                  <a:lnTo>
                    <a:pt x="144881" y="62572"/>
                  </a:lnTo>
                  <a:lnTo>
                    <a:pt x="144881" y="61048"/>
                  </a:lnTo>
                  <a:lnTo>
                    <a:pt x="143357" y="59524"/>
                  </a:lnTo>
                  <a:lnTo>
                    <a:pt x="141833" y="58000"/>
                  </a:lnTo>
                  <a:lnTo>
                    <a:pt x="140309" y="58000"/>
                  </a:lnTo>
                  <a:lnTo>
                    <a:pt x="140309" y="56476"/>
                  </a:lnTo>
                  <a:lnTo>
                    <a:pt x="138785" y="54952"/>
                  </a:lnTo>
                  <a:lnTo>
                    <a:pt x="137261" y="54952"/>
                  </a:lnTo>
                  <a:lnTo>
                    <a:pt x="135737" y="53428"/>
                  </a:lnTo>
                  <a:lnTo>
                    <a:pt x="138785" y="53428"/>
                  </a:lnTo>
                  <a:lnTo>
                    <a:pt x="141833" y="51904"/>
                  </a:lnTo>
                  <a:lnTo>
                    <a:pt x="143357" y="50380"/>
                  </a:lnTo>
                  <a:lnTo>
                    <a:pt x="146405" y="48856"/>
                  </a:lnTo>
                  <a:lnTo>
                    <a:pt x="148018" y="47332"/>
                  </a:lnTo>
                  <a:lnTo>
                    <a:pt x="149542" y="44284"/>
                  </a:lnTo>
                  <a:lnTo>
                    <a:pt x="151066" y="42760"/>
                  </a:lnTo>
                  <a:lnTo>
                    <a:pt x="152590" y="39712"/>
                  </a:lnTo>
                  <a:lnTo>
                    <a:pt x="152590" y="36664"/>
                  </a:lnTo>
                  <a:lnTo>
                    <a:pt x="154114" y="35140"/>
                  </a:lnTo>
                  <a:lnTo>
                    <a:pt x="154114" y="21336"/>
                  </a:lnTo>
                  <a:lnTo>
                    <a:pt x="151828" y="16764"/>
                  </a:lnTo>
                  <a:lnTo>
                    <a:pt x="149542" y="12192"/>
                  </a:lnTo>
                  <a:lnTo>
                    <a:pt x="148018" y="10668"/>
                  </a:lnTo>
                  <a:lnTo>
                    <a:pt x="144881" y="7620"/>
                  </a:lnTo>
                  <a:lnTo>
                    <a:pt x="143357" y="6096"/>
                  </a:lnTo>
                  <a:lnTo>
                    <a:pt x="140309" y="4572"/>
                  </a:lnTo>
                  <a:lnTo>
                    <a:pt x="135737" y="3048"/>
                  </a:lnTo>
                  <a:lnTo>
                    <a:pt x="134213" y="3048"/>
                  </a:lnTo>
                  <a:lnTo>
                    <a:pt x="134213" y="27432"/>
                  </a:lnTo>
                  <a:lnTo>
                    <a:pt x="134213" y="35140"/>
                  </a:lnTo>
                  <a:lnTo>
                    <a:pt x="132689" y="36664"/>
                  </a:lnTo>
                  <a:lnTo>
                    <a:pt x="132689" y="38188"/>
                  </a:lnTo>
                  <a:lnTo>
                    <a:pt x="129641" y="41236"/>
                  </a:lnTo>
                  <a:lnTo>
                    <a:pt x="128117" y="41236"/>
                  </a:lnTo>
                  <a:lnTo>
                    <a:pt x="126593" y="42760"/>
                  </a:lnTo>
                  <a:lnTo>
                    <a:pt x="125069" y="42760"/>
                  </a:lnTo>
                  <a:lnTo>
                    <a:pt x="122021" y="44284"/>
                  </a:lnTo>
                  <a:lnTo>
                    <a:pt x="106781" y="44284"/>
                  </a:lnTo>
                  <a:lnTo>
                    <a:pt x="106781" y="16764"/>
                  </a:lnTo>
                  <a:lnTo>
                    <a:pt x="125069" y="16764"/>
                  </a:lnTo>
                  <a:lnTo>
                    <a:pt x="128117" y="18288"/>
                  </a:lnTo>
                  <a:lnTo>
                    <a:pt x="129641" y="19812"/>
                  </a:lnTo>
                  <a:lnTo>
                    <a:pt x="131165" y="22860"/>
                  </a:lnTo>
                  <a:lnTo>
                    <a:pt x="132689" y="24384"/>
                  </a:lnTo>
                  <a:lnTo>
                    <a:pt x="134213" y="27432"/>
                  </a:lnTo>
                  <a:lnTo>
                    <a:pt x="134213" y="3048"/>
                  </a:lnTo>
                  <a:lnTo>
                    <a:pt x="132689" y="3048"/>
                  </a:lnTo>
                  <a:lnTo>
                    <a:pt x="129641" y="1524"/>
                  </a:lnTo>
                  <a:lnTo>
                    <a:pt x="90017" y="1524"/>
                  </a:lnTo>
                  <a:lnTo>
                    <a:pt x="86969" y="4572"/>
                  </a:lnTo>
                  <a:lnTo>
                    <a:pt x="86969" y="99148"/>
                  </a:lnTo>
                  <a:lnTo>
                    <a:pt x="106781" y="99148"/>
                  </a:lnTo>
                  <a:lnTo>
                    <a:pt x="106781" y="59524"/>
                  </a:lnTo>
                  <a:lnTo>
                    <a:pt x="117449" y="59524"/>
                  </a:lnTo>
                  <a:lnTo>
                    <a:pt x="118973" y="61048"/>
                  </a:lnTo>
                  <a:lnTo>
                    <a:pt x="120497" y="61048"/>
                  </a:lnTo>
                  <a:lnTo>
                    <a:pt x="122021" y="62572"/>
                  </a:lnTo>
                  <a:lnTo>
                    <a:pt x="123545" y="62572"/>
                  </a:lnTo>
                  <a:lnTo>
                    <a:pt x="123545" y="64096"/>
                  </a:lnTo>
                  <a:lnTo>
                    <a:pt x="125069" y="65620"/>
                  </a:lnTo>
                  <a:lnTo>
                    <a:pt x="126593" y="68668"/>
                  </a:lnTo>
                  <a:lnTo>
                    <a:pt x="126593" y="70192"/>
                  </a:lnTo>
                  <a:lnTo>
                    <a:pt x="128117" y="71716"/>
                  </a:lnTo>
                  <a:lnTo>
                    <a:pt x="129641" y="74764"/>
                  </a:lnTo>
                  <a:lnTo>
                    <a:pt x="138785" y="96100"/>
                  </a:lnTo>
                  <a:lnTo>
                    <a:pt x="138785" y="99148"/>
                  </a:lnTo>
                  <a:lnTo>
                    <a:pt x="158686" y="99148"/>
                  </a:lnTo>
                  <a:lnTo>
                    <a:pt x="158686" y="97624"/>
                  </a:lnTo>
                  <a:lnTo>
                    <a:pt x="160210" y="97624"/>
                  </a:lnTo>
                  <a:lnTo>
                    <a:pt x="160210" y="96100"/>
                  </a:lnTo>
                  <a:close/>
                </a:path>
                <a:path w="525145" h="100964">
                  <a:moveTo>
                    <a:pt x="195262" y="3390"/>
                  </a:moveTo>
                  <a:lnTo>
                    <a:pt x="193738" y="3390"/>
                  </a:lnTo>
                  <a:lnTo>
                    <a:pt x="193738" y="2120"/>
                  </a:lnTo>
                  <a:lnTo>
                    <a:pt x="175729" y="2120"/>
                  </a:lnTo>
                  <a:lnTo>
                    <a:pt x="175729" y="3390"/>
                  </a:lnTo>
                  <a:lnTo>
                    <a:pt x="175450" y="3390"/>
                  </a:lnTo>
                  <a:lnTo>
                    <a:pt x="175450" y="97370"/>
                  </a:lnTo>
                  <a:lnTo>
                    <a:pt x="175450" y="98640"/>
                  </a:lnTo>
                  <a:lnTo>
                    <a:pt x="194881" y="98640"/>
                  </a:lnTo>
                  <a:lnTo>
                    <a:pt x="194881" y="97370"/>
                  </a:lnTo>
                  <a:lnTo>
                    <a:pt x="195262" y="97370"/>
                  </a:lnTo>
                  <a:lnTo>
                    <a:pt x="195262" y="3390"/>
                  </a:lnTo>
                  <a:close/>
                </a:path>
                <a:path w="525145" h="100964">
                  <a:moveTo>
                    <a:pt x="297472" y="94589"/>
                  </a:moveTo>
                  <a:lnTo>
                    <a:pt x="295948" y="93065"/>
                  </a:lnTo>
                  <a:lnTo>
                    <a:pt x="295948" y="91541"/>
                  </a:lnTo>
                  <a:lnTo>
                    <a:pt x="291122" y="77825"/>
                  </a:lnTo>
                  <a:lnTo>
                    <a:pt x="285229" y="61061"/>
                  </a:lnTo>
                  <a:lnTo>
                    <a:pt x="270725" y="19812"/>
                  </a:lnTo>
                  <a:lnTo>
                    <a:pt x="265366" y="4572"/>
                  </a:lnTo>
                  <a:lnTo>
                    <a:pt x="265366" y="61061"/>
                  </a:lnTo>
                  <a:lnTo>
                    <a:pt x="236410" y="61061"/>
                  </a:lnTo>
                  <a:lnTo>
                    <a:pt x="250126" y="19812"/>
                  </a:lnTo>
                  <a:lnTo>
                    <a:pt x="265366" y="61061"/>
                  </a:lnTo>
                  <a:lnTo>
                    <a:pt x="265366" y="4572"/>
                  </a:lnTo>
                  <a:lnTo>
                    <a:pt x="265366" y="3048"/>
                  </a:lnTo>
                  <a:lnTo>
                    <a:pt x="263842" y="3048"/>
                  </a:lnTo>
                  <a:lnTo>
                    <a:pt x="263842" y="1524"/>
                  </a:lnTo>
                  <a:lnTo>
                    <a:pt x="240982" y="1524"/>
                  </a:lnTo>
                  <a:lnTo>
                    <a:pt x="237934" y="4572"/>
                  </a:lnTo>
                  <a:lnTo>
                    <a:pt x="207454" y="91541"/>
                  </a:lnTo>
                  <a:lnTo>
                    <a:pt x="207454" y="99161"/>
                  </a:lnTo>
                  <a:lnTo>
                    <a:pt x="225742" y="99161"/>
                  </a:lnTo>
                  <a:lnTo>
                    <a:pt x="225742" y="96113"/>
                  </a:lnTo>
                  <a:lnTo>
                    <a:pt x="231838" y="77825"/>
                  </a:lnTo>
                  <a:lnTo>
                    <a:pt x="269938" y="77825"/>
                  </a:lnTo>
                  <a:lnTo>
                    <a:pt x="276034" y="96113"/>
                  </a:lnTo>
                  <a:lnTo>
                    <a:pt x="276034" y="97637"/>
                  </a:lnTo>
                  <a:lnTo>
                    <a:pt x="277558" y="99161"/>
                  </a:lnTo>
                  <a:lnTo>
                    <a:pt x="295948" y="99161"/>
                  </a:lnTo>
                  <a:lnTo>
                    <a:pt x="297472" y="97637"/>
                  </a:lnTo>
                  <a:lnTo>
                    <a:pt x="297472" y="94589"/>
                  </a:lnTo>
                  <a:close/>
                </a:path>
                <a:path w="525145" h="100964">
                  <a:moveTo>
                    <a:pt x="361480" y="4064"/>
                  </a:moveTo>
                  <a:lnTo>
                    <a:pt x="359956" y="4064"/>
                  </a:lnTo>
                  <a:lnTo>
                    <a:pt x="359956" y="1524"/>
                  </a:lnTo>
                  <a:lnTo>
                    <a:pt x="286804" y="1524"/>
                  </a:lnTo>
                  <a:lnTo>
                    <a:pt x="286804" y="4064"/>
                  </a:lnTo>
                  <a:lnTo>
                    <a:pt x="286804" y="14224"/>
                  </a:lnTo>
                  <a:lnTo>
                    <a:pt x="286804" y="15494"/>
                  </a:lnTo>
                  <a:lnTo>
                    <a:pt x="286804" y="16764"/>
                  </a:lnTo>
                  <a:lnTo>
                    <a:pt x="288328" y="16764"/>
                  </a:lnTo>
                  <a:lnTo>
                    <a:pt x="288328" y="18034"/>
                  </a:lnTo>
                  <a:lnTo>
                    <a:pt x="314236" y="18034"/>
                  </a:lnTo>
                  <a:lnTo>
                    <a:pt x="314236" y="98044"/>
                  </a:lnTo>
                  <a:lnTo>
                    <a:pt x="314236" y="99314"/>
                  </a:lnTo>
                  <a:lnTo>
                    <a:pt x="332524" y="99314"/>
                  </a:lnTo>
                  <a:lnTo>
                    <a:pt x="332524" y="98044"/>
                  </a:lnTo>
                  <a:lnTo>
                    <a:pt x="334048" y="98044"/>
                  </a:lnTo>
                  <a:lnTo>
                    <a:pt x="334048" y="18034"/>
                  </a:lnTo>
                  <a:lnTo>
                    <a:pt x="359321" y="18034"/>
                  </a:lnTo>
                  <a:lnTo>
                    <a:pt x="359321" y="16764"/>
                  </a:lnTo>
                  <a:lnTo>
                    <a:pt x="359956" y="16764"/>
                  </a:lnTo>
                  <a:lnTo>
                    <a:pt x="359956" y="15494"/>
                  </a:lnTo>
                  <a:lnTo>
                    <a:pt x="360337" y="15494"/>
                  </a:lnTo>
                  <a:lnTo>
                    <a:pt x="360337" y="14224"/>
                  </a:lnTo>
                  <a:lnTo>
                    <a:pt x="361480" y="14224"/>
                  </a:lnTo>
                  <a:lnTo>
                    <a:pt x="361480" y="4064"/>
                  </a:lnTo>
                  <a:close/>
                </a:path>
                <a:path w="525145" h="100964">
                  <a:moveTo>
                    <a:pt x="393471" y="3048"/>
                  </a:moveTo>
                  <a:lnTo>
                    <a:pt x="391947" y="1524"/>
                  </a:lnTo>
                  <a:lnTo>
                    <a:pt x="375183" y="1524"/>
                  </a:lnTo>
                  <a:lnTo>
                    <a:pt x="373659" y="3048"/>
                  </a:lnTo>
                  <a:lnTo>
                    <a:pt x="373659" y="97624"/>
                  </a:lnTo>
                  <a:lnTo>
                    <a:pt x="375183" y="99148"/>
                  </a:lnTo>
                  <a:lnTo>
                    <a:pt x="393471" y="99148"/>
                  </a:lnTo>
                  <a:lnTo>
                    <a:pt x="393471" y="3048"/>
                  </a:lnTo>
                  <a:close/>
                </a:path>
                <a:path w="525145" h="100964">
                  <a:moveTo>
                    <a:pt x="492633" y="1524"/>
                  </a:moveTo>
                  <a:lnTo>
                    <a:pt x="474345" y="1524"/>
                  </a:lnTo>
                  <a:lnTo>
                    <a:pt x="474345" y="4572"/>
                  </a:lnTo>
                  <a:lnTo>
                    <a:pt x="472821" y="4572"/>
                  </a:lnTo>
                  <a:lnTo>
                    <a:pt x="449961" y="80860"/>
                  </a:lnTo>
                  <a:lnTo>
                    <a:pt x="425577" y="4572"/>
                  </a:lnTo>
                  <a:lnTo>
                    <a:pt x="425577" y="1524"/>
                  </a:lnTo>
                  <a:lnTo>
                    <a:pt x="405676" y="1524"/>
                  </a:lnTo>
                  <a:lnTo>
                    <a:pt x="405676" y="9144"/>
                  </a:lnTo>
                  <a:lnTo>
                    <a:pt x="434721" y="96100"/>
                  </a:lnTo>
                  <a:lnTo>
                    <a:pt x="436245" y="96100"/>
                  </a:lnTo>
                  <a:lnTo>
                    <a:pt x="436245" y="99148"/>
                  </a:lnTo>
                  <a:lnTo>
                    <a:pt x="460629" y="99148"/>
                  </a:lnTo>
                  <a:lnTo>
                    <a:pt x="462153" y="97624"/>
                  </a:lnTo>
                  <a:lnTo>
                    <a:pt x="462153" y="96100"/>
                  </a:lnTo>
                  <a:lnTo>
                    <a:pt x="467233" y="80860"/>
                  </a:lnTo>
                  <a:lnTo>
                    <a:pt x="491109" y="9144"/>
                  </a:lnTo>
                  <a:lnTo>
                    <a:pt x="492633" y="7620"/>
                  </a:lnTo>
                  <a:lnTo>
                    <a:pt x="492633" y="1524"/>
                  </a:lnTo>
                  <a:close/>
                </a:path>
                <a:path w="525145" h="100964">
                  <a:moveTo>
                    <a:pt x="524637" y="3048"/>
                  </a:moveTo>
                  <a:lnTo>
                    <a:pt x="523113" y="1524"/>
                  </a:lnTo>
                  <a:lnTo>
                    <a:pt x="506349" y="1524"/>
                  </a:lnTo>
                  <a:lnTo>
                    <a:pt x="506349" y="3048"/>
                  </a:lnTo>
                  <a:lnTo>
                    <a:pt x="504825" y="3048"/>
                  </a:lnTo>
                  <a:lnTo>
                    <a:pt x="504825" y="97624"/>
                  </a:lnTo>
                  <a:lnTo>
                    <a:pt x="506349" y="99148"/>
                  </a:lnTo>
                  <a:lnTo>
                    <a:pt x="524637" y="99148"/>
                  </a:lnTo>
                  <a:lnTo>
                    <a:pt x="524637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8">
              <a:extLst>
                <a:ext uri="{FF2B5EF4-FFF2-40B4-BE49-F238E27FC236}">
                  <a16:creationId xmlns:a16="http://schemas.microsoft.com/office/drawing/2014/main" id="{3B6B02DB-80F4-2CC5-D2AC-E9B9EAE103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246" y="4076414"/>
              <a:ext cx="465105" cy="99155"/>
            </a:xfrm>
            <a:prstGeom prst="rect">
              <a:avLst/>
            </a:prstGeom>
          </p:spPr>
        </p:pic>
      </p:grpSp>
      <p:grpSp>
        <p:nvGrpSpPr>
          <p:cNvPr id="18" name="object 19">
            <a:extLst>
              <a:ext uri="{FF2B5EF4-FFF2-40B4-BE49-F238E27FC236}">
                <a16:creationId xmlns:a16="http://schemas.microsoft.com/office/drawing/2014/main" id="{D4AA3BA9-5799-ADC1-73FC-58A9AC29D306}"/>
              </a:ext>
            </a:extLst>
          </p:cNvPr>
          <p:cNvGrpSpPr/>
          <p:nvPr/>
        </p:nvGrpSpPr>
        <p:grpSpPr>
          <a:xfrm>
            <a:off x="6195121" y="2149429"/>
            <a:ext cx="878840" cy="879475"/>
            <a:chOff x="5093684" y="2890647"/>
            <a:chExt cx="878840" cy="879475"/>
          </a:xfrm>
        </p:grpSpPr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163BEBD8-10A8-C55C-28B8-7A73F7631E6D}"/>
                </a:ext>
              </a:extLst>
            </p:cNvPr>
            <p:cNvSpPr/>
            <p:nvPr/>
          </p:nvSpPr>
          <p:spPr>
            <a:xfrm>
              <a:off x="5093684" y="2890647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39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1">
              <a:extLst>
                <a:ext uri="{FF2B5EF4-FFF2-40B4-BE49-F238E27FC236}">
                  <a16:creationId xmlns:a16="http://schemas.microsoft.com/office/drawing/2014/main" id="{6AC1C72A-DBCD-8F2A-D75B-89394BDA68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7912" y="3342417"/>
              <a:ext cx="150209" cy="114395"/>
            </a:xfrm>
            <a:prstGeom prst="rect">
              <a:avLst/>
            </a:prstGeom>
          </p:spPr>
        </p:pic>
        <p:pic>
          <p:nvPicPr>
            <p:cNvPr id="21" name="object 22">
              <a:extLst>
                <a:ext uri="{FF2B5EF4-FFF2-40B4-BE49-F238E27FC236}">
                  <a16:creationId xmlns:a16="http://schemas.microsoft.com/office/drawing/2014/main" id="{953EF5B2-8ED0-FB81-479A-8258747772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7139" y="3194399"/>
              <a:ext cx="105251" cy="125063"/>
            </a:xfrm>
            <a:prstGeom prst="rect">
              <a:avLst/>
            </a:prstGeom>
          </p:spPr>
        </p:pic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A9D16CCF-F6BD-FD10-3319-967F9C11693C}"/>
                </a:ext>
              </a:extLst>
            </p:cNvPr>
            <p:cNvSpPr/>
            <p:nvPr/>
          </p:nvSpPr>
          <p:spPr>
            <a:xfrm>
              <a:off x="5371242" y="3241643"/>
              <a:ext cx="279400" cy="224790"/>
            </a:xfrm>
            <a:custGeom>
              <a:avLst/>
              <a:gdLst/>
              <a:ahLst/>
              <a:cxnLst/>
              <a:rect l="l" t="t" r="r" b="b"/>
              <a:pathLst>
                <a:path w="279400" h="224789">
                  <a:moveTo>
                    <a:pt x="35052" y="116014"/>
                  </a:moveTo>
                  <a:lnTo>
                    <a:pt x="0" y="74771"/>
                  </a:lnTo>
                  <a:lnTo>
                    <a:pt x="45719" y="0"/>
                  </a:lnTo>
                  <a:lnTo>
                    <a:pt x="69380" y="6993"/>
                  </a:lnTo>
                  <a:lnTo>
                    <a:pt x="92059" y="7655"/>
                  </a:lnTo>
                  <a:lnTo>
                    <a:pt x="131263" y="7655"/>
                  </a:lnTo>
                  <a:lnTo>
                    <a:pt x="100679" y="41243"/>
                  </a:lnTo>
                  <a:lnTo>
                    <a:pt x="94940" y="52436"/>
                  </a:lnTo>
                  <a:lnTo>
                    <a:pt x="93630" y="64496"/>
                  </a:lnTo>
                  <a:lnTo>
                    <a:pt x="96607" y="76002"/>
                  </a:lnTo>
                  <a:lnTo>
                    <a:pt x="103727" y="85534"/>
                  </a:lnTo>
                  <a:lnTo>
                    <a:pt x="109823" y="91630"/>
                  </a:lnTo>
                  <a:lnTo>
                    <a:pt x="60960" y="91630"/>
                  </a:lnTo>
                  <a:lnTo>
                    <a:pt x="53340" y="94678"/>
                  </a:lnTo>
                  <a:lnTo>
                    <a:pt x="48767" y="100774"/>
                  </a:lnTo>
                  <a:lnTo>
                    <a:pt x="35052" y="116014"/>
                  </a:lnTo>
                  <a:close/>
                </a:path>
                <a:path w="279400" h="224789">
                  <a:moveTo>
                    <a:pt x="131263" y="7655"/>
                  </a:moveTo>
                  <a:lnTo>
                    <a:pt x="92059" y="7655"/>
                  </a:lnTo>
                  <a:lnTo>
                    <a:pt x="113308" y="6014"/>
                  </a:lnTo>
                  <a:lnTo>
                    <a:pt x="132683" y="6096"/>
                  </a:lnTo>
                  <a:lnTo>
                    <a:pt x="131263" y="7655"/>
                  </a:lnTo>
                  <a:close/>
                </a:path>
                <a:path w="279400" h="224789">
                  <a:moveTo>
                    <a:pt x="242674" y="93154"/>
                  </a:moveTo>
                  <a:lnTo>
                    <a:pt x="135731" y="93154"/>
                  </a:lnTo>
                  <a:lnTo>
                    <a:pt x="143351" y="90106"/>
                  </a:lnTo>
                  <a:lnTo>
                    <a:pt x="147923" y="82486"/>
                  </a:lnTo>
                  <a:lnTo>
                    <a:pt x="184499" y="42767"/>
                  </a:lnTo>
                  <a:lnTo>
                    <a:pt x="189071" y="47339"/>
                  </a:lnTo>
                  <a:lnTo>
                    <a:pt x="242674" y="93154"/>
                  </a:lnTo>
                  <a:close/>
                </a:path>
                <a:path w="279400" h="224789">
                  <a:moveTo>
                    <a:pt x="97631" y="116014"/>
                  </a:moveTo>
                  <a:lnTo>
                    <a:pt x="94583" y="116014"/>
                  </a:lnTo>
                  <a:lnTo>
                    <a:pt x="94583" y="109918"/>
                  </a:lnTo>
                  <a:lnTo>
                    <a:pt x="91535" y="102298"/>
                  </a:lnTo>
                  <a:lnTo>
                    <a:pt x="85439" y="97726"/>
                  </a:lnTo>
                  <a:lnTo>
                    <a:pt x="80772" y="93154"/>
                  </a:lnTo>
                  <a:lnTo>
                    <a:pt x="74676" y="91630"/>
                  </a:lnTo>
                  <a:lnTo>
                    <a:pt x="109823" y="91630"/>
                  </a:lnTo>
                  <a:lnTo>
                    <a:pt x="117443" y="93154"/>
                  </a:lnTo>
                  <a:lnTo>
                    <a:pt x="242674" y="93154"/>
                  </a:lnTo>
                  <a:lnTo>
                    <a:pt x="267637" y="114490"/>
                  </a:lnTo>
                  <a:lnTo>
                    <a:pt x="100679" y="114490"/>
                  </a:lnTo>
                  <a:lnTo>
                    <a:pt x="97631" y="116014"/>
                  </a:lnTo>
                  <a:close/>
                </a:path>
                <a:path w="279400" h="224789">
                  <a:moveTo>
                    <a:pt x="132683" y="140398"/>
                  </a:moveTo>
                  <a:lnTo>
                    <a:pt x="129635" y="140398"/>
                  </a:lnTo>
                  <a:lnTo>
                    <a:pt x="129635" y="132778"/>
                  </a:lnTo>
                  <a:lnTo>
                    <a:pt x="126587" y="126682"/>
                  </a:lnTo>
                  <a:lnTo>
                    <a:pt x="120491" y="120586"/>
                  </a:lnTo>
                  <a:lnTo>
                    <a:pt x="115919" y="117538"/>
                  </a:lnTo>
                  <a:lnTo>
                    <a:pt x="109823" y="114490"/>
                  </a:lnTo>
                  <a:lnTo>
                    <a:pt x="267637" y="114490"/>
                  </a:lnTo>
                  <a:lnTo>
                    <a:pt x="272986" y="119062"/>
                  </a:lnTo>
                  <a:lnTo>
                    <a:pt x="277558" y="122110"/>
                  </a:lnTo>
                  <a:lnTo>
                    <a:pt x="279082" y="126682"/>
                  </a:lnTo>
                  <a:lnTo>
                    <a:pt x="279082" y="132778"/>
                  </a:lnTo>
                  <a:lnTo>
                    <a:pt x="278571" y="138874"/>
                  </a:lnTo>
                  <a:lnTo>
                    <a:pt x="134207" y="138874"/>
                  </a:lnTo>
                  <a:lnTo>
                    <a:pt x="132683" y="140398"/>
                  </a:lnTo>
                  <a:close/>
                </a:path>
                <a:path w="279400" h="224789">
                  <a:moveTo>
                    <a:pt x="160115" y="161829"/>
                  </a:moveTo>
                  <a:lnTo>
                    <a:pt x="160115" y="155733"/>
                  </a:lnTo>
                  <a:lnTo>
                    <a:pt x="157067" y="149542"/>
                  </a:lnTo>
                  <a:lnTo>
                    <a:pt x="152495" y="144970"/>
                  </a:lnTo>
                  <a:lnTo>
                    <a:pt x="147923" y="141922"/>
                  </a:lnTo>
                  <a:lnTo>
                    <a:pt x="141827" y="138874"/>
                  </a:lnTo>
                  <a:lnTo>
                    <a:pt x="278571" y="138874"/>
                  </a:lnTo>
                  <a:lnTo>
                    <a:pt x="278368" y="141294"/>
                  </a:lnTo>
                  <a:lnTo>
                    <a:pt x="274510" y="148256"/>
                  </a:lnTo>
                  <a:lnTo>
                    <a:pt x="268366" y="153218"/>
                  </a:lnTo>
                  <a:lnTo>
                    <a:pt x="265382" y="154209"/>
                  </a:lnTo>
                  <a:lnTo>
                    <a:pt x="250126" y="154209"/>
                  </a:lnTo>
                  <a:lnTo>
                    <a:pt x="250126" y="157257"/>
                  </a:lnTo>
                  <a:lnTo>
                    <a:pt x="249848" y="160305"/>
                  </a:lnTo>
                  <a:lnTo>
                    <a:pt x="161639" y="160305"/>
                  </a:lnTo>
                  <a:lnTo>
                    <a:pt x="160115" y="161829"/>
                  </a:lnTo>
                  <a:close/>
                </a:path>
                <a:path w="279400" h="224789">
                  <a:moveTo>
                    <a:pt x="260794" y="155733"/>
                  </a:moveTo>
                  <a:lnTo>
                    <a:pt x="253174" y="155733"/>
                  </a:lnTo>
                  <a:lnTo>
                    <a:pt x="250126" y="154209"/>
                  </a:lnTo>
                  <a:lnTo>
                    <a:pt x="265382" y="154209"/>
                  </a:lnTo>
                  <a:lnTo>
                    <a:pt x="260794" y="155733"/>
                  </a:lnTo>
                  <a:close/>
                </a:path>
                <a:path w="279400" h="224789">
                  <a:moveTo>
                    <a:pt x="182975" y="224409"/>
                  </a:moveTo>
                  <a:lnTo>
                    <a:pt x="178403" y="224409"/>
                  </a:lnTo>
                  <a:lnTo>
                    <a:pt x="173831" y="222789"/>
                  </a:lnTo>
                  <a:lnTo>
                    <a:pt x="170783" y="221265"/>
                  </a:lnTo>
                  <a:lnTo>
                    <a:pt x="163163" y="215169"/>
                  </a:lnTo>
                  <a:lnTo>
                    <a:pt x="181451" y="193833"/>
                  </a:lnTo>
                  <a:lnTo>
                    <a:pt x="184499" y="190785"/>
                  </a:lnTo>
                  <a:lnTo>
                    <a:pt x="187547" y="184689"/>
                  </a:lnTo>
                  <a:lnTo>
                    <a:pt x="186023" y="180117"/>
                  </a:lnTo>
                  <a:lnTo>
                    <a:pt x="186023" y="174021"/>
                  </a:lnTo>
                  <a:lnTo>
                    <a:pt x="179927" y="164877"/>
                  </a:lnTo>
                  <a:lnTo>
                    <a:pt x="175355" y="161829"/>
                  </a:lnTo>
                  <a:lnTo>
                    <a:pt x="170783" y="160305"/>
                  </a:lnTo>
                  <a:lnTo>
                    <a:pt x="249848" y="160305"/>
                  </a:lnTo>
                  <a:lnTo>
                    <a:pt x="249412" y="165092"/>
                  </a:lnTo>
                  <a:lnTo>
                    <a:pt x="245554" y="171926"/>
                  </a:lnTo>
                  <a:lnTo>
                    <a:pt x="239410" y="176760"/>
                  </a:lnTo>
                  <a:lnTo>
                    <a:pt x="231838" y="178593"/>
                  </a:lnTo>
                  <a:lnTo>
                    <a:pt x="225742" y="178593"/>
                  </a:lnTo>
                  <a:lnTo>
                    <a:pt x="225240" y="187094"/>
                  </a:lnTo>
                  <a:lnTo>
                    <a:pt x="221730" y="194024"/>
                  </a:lnTo>
                  <a:lnTo>
                    <a:pt x="215629" y="198953"/>
                  </a:lnTo>
                  <a:lnTo>
                    <a:pt x="207359" y="201453"/>
                  </a:lnTo>
                  <a:lnTo>
                    <a:pt x="202787" y="201453"/>
                  </a:lnTo>
                  <a:lnTo>
                    <a:pt x="201406" y="209313"/>
                  </a:lnTo>
                  <a:lnTo>
                    <a:pt x="197453" y="216324"/>
                  </a:lnTo>
                  <a:lnTo>
                    <a:pt x="191214" y="221639"/>
                  </a:lnTo>
                  <a:lnTo>
                    <a:pt x="182975" y="224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4">
              <a:extLst>
                <a:ext uri="{FF2B5EF4-FFF2-40B4-BE49-F238E27FC236}">
                  <a16:creationId xmlns:a16="http://schemas.microsoft.com/office/drawing/2014/main" id="{2C14E0E1-9E46-0F1C-DAF8-149350A626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4779" y="3194399"/>
              <a:ext cx="283844" cy="164782"/>
            </a:xfrm>
            <a:prstGeom prst="rect">
              <a:avLst/>
            </a:prstGeom>
          </p:spPr>
        </p:pic>
      </p:grpSp>
      <p:pic>
        <p:nvPicPr>
          <p:cNvPr id="24" name="object 25">
            <a:extLst>
              <a:ext uri="{FF2B5EF4-FFF2-40B4-BE49-F238E27FC236}">
                <a16:creationId xmlns:a16="http://schemas.microsoft.com/office/drawing/2014/main" id="{78FB71BB-E0E1-DA97-8886-19E1458772A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58" y="3333672"/>
            <a:ext cx="1123950" cy="100679"/>
          </a:xfrm>
          <a:prstGeom prst="rect">
            <a:avLst/>
          </a:prstGeom>
        </p:spPr>
      </p:pic>
      <p:grpSp>
        <p:nvGrpSpPr>
          <p:cNvPr id="25" name="object 26">
            <a:extLst>
              <a:ext uri="{FF2B5EF4-FFF2-40B4-BE49-F238E27FC236}">
                <a16:creationId xmlns:a16="http://schemas.microsoft.com/office/drawing/2014/main" id="{F8E37DE3-2790-EDE3-A0D8-12D44569CA66}"/>
              </a:ext>
            </a:extLst>
          </p:cNvPr>
          <p:cNvGrpSpPr/>
          <p:nvPr/>
        </p:nvGrpSpPr>
        <p:grpSpPr>
          <a:xfrm>
            <a:off x="7889523" y="2149429"/>
            <a:ext cx="878840" cy="879475"/>
            <a:chOff x="6788086" y="2890647"/>
            <a:chExt cx="878840" cy="879475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10760B17-670F-798B-67E6-9795C87E2545}"/>
                </a:ext>
              </a:extLst>
            </p:cNvPr>
            <p:cNvSpPr/>
            <p:nvPr/>
          </p:nvSpPr>
          <p:spPr>
            <a:xfrm>
              <a:off x="6788086" y="2890647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40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72F108E3-08A7-D936-CB52-2F80FF9D8BC7}"/>
                </a:ext>
              </a:extLst>
            </p:cNvPr>
            <p:cNvSpPr/>
            <p:nvPr/>
          </p:nvSpPr>
          <p:spPr>
            <a:xfrm>
              <a:off x="7050405" y="3110039"/>
              <a:ext cx="351790" cy="420370"/>
            </a:xfrm>
            <a:custGeom>
              <a:avLst/>
              <a:gdLst/>
              <a:ahLst/>
              <a:cxnLst/>
              <a:rect l="l" t="t" r="r" b="b"/>
              <a:pathLst>
                <a:path w="351790" h="420370">
                  <a:moveTo>
                    <a:pt x="128104" y="200279"/>
                  </a:moveTo>
                  <a:lnTo>
                    <a:pt x="126250" y="191808"/>
                  </a:lnTo>
                  <a:lnTo>
                    <a:pt x="121234" y="185039"/>
                  </a:lnTo>
                  <a:lnTo>
                    <a:pt x="113919" y="180568"/>
                  </a:lnTo>
                  <a:lnTo>
                    <a:pt x="105156" y="178943"/>
                  </a:lnTo>
                  <a:lnTo>
                    <a:pt x="96672" y="180568"/>
                  </a:lnTo>
                  <a:lnTo>
                    <a:pt x="89916" y="185039"/>
                  </a:lnTo>
                  <a:lnTo>
                    <a:pt x="85432" y="191808"/>
                  </a:lnTo>
                  <a:lnTo>
                    <a:pt x="83820" y="200279"/>
                  </a:lnTo>
                  <a:lnTo>
                    <a:pt x="85432" y="209016"/>
                  </a:lnTo>
                  <a:lnTo>
                    <a:pt x="89916" y="216331"/>
                  </a:lnTo>
                  <a:lnTo>
                    <a:pt x="96672" y="221373"/>
                  </a:lnTo>
                  <a:lnTo>
                    <a:pt x="105156" y="223240"/>
                  </a:lnTo>
                  <a:lnTo>
                    <a:pt x="113919" y="221373"/>
                  </a:lnTo>
                  <a:lnTo>
                    <a:pt x="121234" y="216331"/>
                  </a:lnTo>
                  <a:lnTo>
                    <a:pt x="126250" y="209016"/>
                  </a:lnTo>
                  <a:lnTo>
                    <a:pt x="128104" y="200279"/>
                  </a:lnTo>
                  <a:close/>
                </a:path>
                <a:path w="351790" h="420370">
                  <a:moveTo>
                    <a:pt x="192112" y="95034"/>
                  </a:moveTo>
                  <a:lnTo>
                    <a:pt x="190500" y="86550"/>
                  </a:lnTo>
                  <a:lnTo>
                    <a:pt x="186016" y="79794"/>
                  </a:lnTo>
                  <a:lnTo>
                    <a:pt x="179260" y="75311"/>
                  </a:lnTo>
                  <a:lnTo>
                    <a:pt x="170776" y="73698"/>
                  </a:lnTo>
                  <a:lnTo>
                    <a:pt x="162306" y="75311"/>
                  </a:lnTo>
                  <a:lnTo>
                    <a:pt x="155536" y="79794"/>
                  </a:lnTo>
                  <a:lnTo>
                    <a:pt x="151066" y="86550"/>
                  </a:lnTo>
                  <a:lnTo>
                    <a:pt x="149440" y="95034"/>
                  </a:lnTo>
                  <a:lnTo>
                    <a:pt x="151066" y="103505"/>
                  </a:lnTo>
                  <a:lnTo>
                    <a:pt x="155536" y="110274"/>
                  </a:lnTo>
                  <a:lnTo>
                    <a:pt x="162306" y="114744"/>
                  </a:lnTo>
                  <a:lnTo>
                    <a:pt x="170776" y="116370"/>
                  </a:lnTo>
                  <a:lnTo>
                    <a:pt x="179260" y="114744"/>
                  </a:lnTo>
                  <a:lnTo>
                    <a:pt x="186016" y="110274"/>
                  </a:lnTo>
                  <a:lnTo>
                    <a:pt x="190500" y="103505"/>
                  </a:lnTo>
                  <a:lnTo>
                    <a:pt x="192112" y="95034"/>
                  </a:lnTo>
                  <a:close/>
                </a:path>
                <a:path w="351790" h="420370">
                  <a:moveTo>
                    <a:pt x="351294" y="241033"/>
                  </a:moveTo>
                  <a:lnTo>
                    <a:pt x="346138" y="227812"/>
                  </a:lnTo>
                  <a:lnTo>
                    <a:pt x="311086" y="165227"/>
                  </a:lnTo>
                  <a:lnTo>
                    <a:pt x="311086" y="162179"/>
                  </a:lnTo>
                  <a:lnTo>
                    <a:pt x="310438" y="156083"/>
                  </a:lnTo>
                  <a:lnTo>
                    <a:pt x="309143" y="143891"/>
                  </a:lnTo>
                  <a:lnTo>
                    <a:pt x="306679" y="120484"/>
                  </a:lnTo>
                  <a:lnTo>
                    <a:pt x="291833" y="81661"/>
                  </a:lnTo>
                  <a:lnTo>
                    <a:pt x="267538" y="47993"/>
                  </a:lnTo>
                  <a:lnTo>
                    <a:pt x="263347" y="44640"/>
                  </a:lnTo>
                  <a:lnTo>
                    <a:pt x="248119" y="32448"/>
                  </a:lnTo>
                  <a:lnTo>
                    <a:pt x="234784" y="21780"/>
                  </a:lnTo>
                  <a:lnTo>
                    <a:pt x="233260" y="21145"/>
                  </a:lnTo>
                  <a:lnTo>
                    <a:pt x="233260" y="87414"/>
                  </a:lnTo>
                  <a:lnTo>
                    <a:pt x="233260" y="102654"/>
                  </a:lnTo>
                  <a:lnTo>
                    <a:pt x="219544" y="108750"/>
                  </a:lnTo>
                  <a:lnTo>
                    <a:pt x="218020" y="113322"/>
                  </a:lnTo>
                  <a:lnTo>
                    <a:pt x="214972" y="119418"/>
                  </a:lnTo>
                  <a:lnTo>
                    <a:pt x="219544" y="133134"/>
                  </a:lnTo>
                  <a:lnTo>
                    <a:pt x="208876" y="143891"/>
                  </a:lnTo>
                  <a:lnTo>
                    <a:pt x="195160" y="139230"/>
                  </a:lnTo>
                  <a:lnTo>
                    <a:pt x="192112" y="140754"/>
                  </a:lnTo>
                  <a:lnTo>
                    <a:pt x="187540" y="142367"/>
                  </a:lnTo>
                  <a:lnTo>
                    <a:pt x="184492" y="143891"/>
                  </a:lnTo>
                  <a:lnTo>
                    <a:pt x="178396" y="156083"/>
                  </a:lnTo>
                  <a:lnTo>
                    <a:pt x="167728" y="156083"/>
                  </a:lnTo>
                  <a:lnTo>
                    <a:pt x="167728" y="192659"/>
                  </a:lnTo>
                  <a:lnTo>
                    <a:pt x="167728" y="207899"/>
                  </a:lnTo>
                  <a:lnTo>
                    <a:pt x="154012" y="214096"/>
                  </a:lnTo>
                  <a:lnTo>
                    <a:pt x="154012" y="218668"/>
                  </a:lnTo>
                  <a:lnTo>
                    <a:pt x="152488" y="221716"/>
                  </a:lnTo>
                  <a:lnTo>
                    <a:pt x="149440" y="226288"/>
                  </a:lnTo>
                  <a:lnTo>
                    <a:pt x="154012" y="240004"/>
                  </a:lnTo>
                  <a:lnTo>
                    <a:pt x="143344" y="249148"/>
                  </a:lnTo>
                  <a:lnTo>
                    <a:pt x="129628" y="244576"/>
                  </a:lnTo>
                  <a:lnTo>
                    <a:pt x="126580" y="247624"/>
                  </a:lnTo>
                  <a:lnTo>
                    <a:pt x="123532" y="249148"/>
                  </a:lnTo>
                  <a:lnTo>
                    <a:pt x="118960" y="249148"/>
                  </a:lnTo>
                  <a:lnTo>
                    <a:pt x="112864" y="262864"/>
                  </a:lnTo>
                  <a:lnTo>
                    <a:pt x="99060" y="262864"/>
                  </a:lnTo>
                  <a:lnTo>
                    <a:pt x="92964" y="249148"/>
                  </a:lnTo>
                  <a:lnTo>
                    <a:pt x="83820" y="246100"/>
                  </a:lnTo>
                  <a:lnTo>
                    <a:pt x="80772" y="244576"/>
                  </a:lnTo>
                  <a:lnTo>
                    <a:pt x="67056" y="249148"/>
                  </a:lnTo>
                  <a:lnTo>
                    <a:pt x="56388" y="238480"/>
                  </a:lnTo>
                  <a:lnTo>
                    <a:pt x="60960" y="224764"/>
                  </a:lnTo>
                  <a:lnTo>
                    <a:pt x="59436" y="221716"/>
                  </a:lnTo>
                  <a:lnTo>
                    <a:pt x="57912" y="217144"/>
                  </a:lnTo>
                  <a:lnTo>
                    <a:pt x="56388" y="212483"/>
                  </a:lnTo>
                  <a:lnTo>
                    <a:pt x="44196" y="206375"/>
                  </a:lnTo>
                  <a:lnTo>
                    <a:pt x="44196" y="192659"/>
                  </a:lnTo>
                  <a:lnTo>
                    <a:pt x="56388" y="186563"/>
                  </a:lnTo>
                  <a:lnTo>
                    <a:pt x="57912" y="181991"/>
                  </a:lnTo>
                  <a:lnTo>
                    <a:pt x="59436" y="178943"/>
                  </a:lnTo>
                  <a:lnTo>
                    <a:pt x="60960" y="174371"/>
                  </a:lnTo>
                  <a:lnTo>
                    <a:pt x="56388" y="160655"/>
                  </a:lnTo>
                  <a:lnTo>
                    <a:pt x="67056" y="151511"/>
                  </a:lnTo>
                  <a:lnTo>
                    <a:pt x="80772" y="156083"/>
                  </a:lnTo>
                  <a:lnTo>
                    <a:pt x="83820" y="153035"/>
                  </a:lnTo>
                  <a:lnTo>
                    <a:pt x="88392" y="151511"/>
                  </a:lnTo>
                  <a:lnTo>
                    <a:pt x="92964" y="151511"/>
                  </a:lnTo>
                  <a:lnTo>
                    <a:pt x="99060" y="137706"/>
                  </a:lnTo>
                  <a:lnTo>
                    <a:pt x="112864" y="137706"/>
                  </a:lnTo>
                  <a:lnTo>
                    <a:pt x="120484" y="151511"/>
                  </a:lnTo>
                  <a:lnTo>
                    <a:pt x="123532" y="151511"/>
                  </a:lnTo>
                  <a:lnTo>
                    <a:pt x="128104" y="153035"/>
                  </a:lnTo>
                  <a:lnTo>
                    <a:pt x="131152" y="156083"/>
                  </a:lnTo>
                  <a:lnTo>
                    <a:pt x="144868" y="151511"/>
                  </a:lnTo>
                  <a:lnTo>
                    <a:pt x="155536" y="160655"/>
                  </a:lnTo>
                  <a:lnTo>
                    <a:pt x="150964" y="174371"/>
                  </a:lnTo>
                  <a:lnTo>
                    <a:pt x="152488" y="178943"/>
                  </a:lnTo>
                  <a:lnTo>
                    <a:pt x="154012" y="181991"/>
                  </a:lnTo>
                  <a:lnTo>
                    <a:pt x="155536" y="186563"/>
                  </a:lnTo>
                  <a:lnTo>
                    <a:pt x="167728" y="192659"/>
                  </a:lnTo>
                  <a:lnTo>
                    <a:pt x="167728" y="156083"/>
                  </a:lnTo>
                  <a:lnTo>
                    <a:pt x="163156" y="156083"/>
                  </a:lnTo>
                  <a:lnTo>
                    <a:pt x="157060" y="143891"/>
                  </a:lnTo>
                  <a:lnTo>
                    <a:pt x="152488" y="142367"/>
                  </a:lnTo>
                  <a:lnTo>
                    <a:pt x="149440" y="140754"/>
                  </a:lnTo>
                  <a:lnTo>
                    <a:pt x="146392" y="139230"/>
                  </a:lnTo>
                  <a:lnTo>
                    <a:pt x="132676" y="143891"/>
                  </a:lnTo>
                  <a:lnTo>
                    <a:pt x="126542" y="137706"/>
                  </a:lnTo>
                  <a:lnTo>
                    <a:pt x="122008" y="133134"/>
                  </a:lnTo>
                  <a:lnTo>
                    <a:pt x="126580" y="119418"/>
                  </a:lnTo>
                  <a:lnTo>
                    <a:pt x="125056" y="116370"/>
                  </a:lnTo>
                  <a:lnTo>
                    <a:pt x="123532" y="111798"/>
                  </a:lnTo>
                  <a:lnTo>
                    <a:pt x="122008" y="108750"/>
                  </a:lnTo>
                  <a:lnTo>
                    <a:pt x="108204" y="101130"/>
                  </a:lnTo>
                  <a:lnTo>
                    <a:pt x="108204" y="87414"/>
                  </a:lnTo>
                  <a:lnTo>
                    <a:pt x="122008" y="81318"/>
                  </a:lnTo>
                  <a:lnTo>
                    <a:pt x="123532" y="76746"/>
                  </a:lnTo>
                  <a:lnTo>
                    <a:pt x="125056" y="73698"/>
                  </a:lnTo>
                  <a:lnTo>
                    <a:pt x="126580" y="69024"/>
                  </a:lnTo>
                  <a:lnTo>
                    <a:pt x="122008" y="55308"/>
                  </a:lnTo>
                  <a:lnTo>
                    <a:pt x="132676" y="46164"/>
                  </a:lnTo>
                  <a:lnTo>
                    <a:pt x="146392" y="50736"/>
                  </a:lnTo>
                  <a:lnTo>
                    <a:pt x="149440" y="47688"/>
                  </a:lnTo>
                  <a:lnTo>
                    <a:pt x="154012" y="46164"/>
                  </a:lnTo>
                  <a:lnTo>
                    <a:pt x="157060" y="46164"/>
                  </a:lnTo>
                  <a:lnTo>
                    <a:pt x="163156" y="32448"/>
                  </a:lnTo>
                  <a:lnTo>
                    <a:pt x="178396" y="32448"/>
                  </a:lnTo>
                  <a:lnTo>
                    <a:pt x="184492" y="44640"/>
                  </a:lnTo>
                  <a:lnTo>
                    <a:pt x="189064" y="46164"/>
                  </a:lnTo>
                  <a:lnTo>
                    <a:pt x="195160" y="49212"/>
                  </a:lnTo>
                  <a:lnTo>
                    <a:pt x="208876" y="44640"/>
                  </a:lnTo>
                  <a:lnTo>
                    <a:pt x="219544" y="55308"/>
                  </a:lnTo>
                  <a:lnTo>
                    <a:pt x="214972" y="69024"/>
                  </a:lnTo>
                  <a:lnTo>
                    <a:pt x="216496" y="72174"/>
                  </a:lnTo>
                  <a:lnTo>
                    <a:pt x="218020" y="76746"/>
                  </a:lnTo>
                  <a:lnTo>
                    <a:pt x="219544" y="79794"/>
                  </a:lnTo>
                  <a:lnTo>
                    <a:pt x="233260" y="87414"/>
                  </a:lnTo>
                  <a:lnTo>
                    <a:pt x="233260" y="21145"/>
                  </a:lnTo>
                  <a:lnTo>
                    <a:pt x="196303" y="5448"/>
                  </a:lnTo>
                  <a:lnTo>
                    <a:pt x="155524" y="0"/>
                  </a:lnTo>
                  <a:lnTo>
                    <a:pt x="114731" y="5448"/>
                  </a:lnTo>
                  <a:lnTo>
                    <a:pt x="76200" y="21780"/>
                  </a:lnTo>
                  <a:lnTo>
                    <a:pt x="42646" y="47993"/>
                  </a:lnTo>
                  <a:lnTo>
                    <a:pt x="18097" y="81661"/>
                  </a:lnTo>
                  <a:lnTo>
                    <a:pt x="3543" y="120484"/>
                  </a:lnTo>
                  <a:lnTo>
                    <a:pt x="0" y="162179"/>
                  </a:lnTo>
                  <a:lnTo>
                    <a:pt x="3949" y="198259"/>
                  </a:lnTo>
                  <a:lnTo>
                    <a:pt x="15621" y="232346"/>
                  </a:lnTo>
                  <a:lnTo>
                    <a:pt x="34709" y="263029"/>
                  </a:lnTo>
                  <a:lnTo>
                    <a:pt x="60960" y="288861"/>
                  </a:lnTo>
                  <a:lnTo>
                    <a:pt x="60960" y="420027"/>
                  </a:lnTo>
                  <a:lnTo>
                    <a:pt x="224116" y="420027"/>
                  </a:lnTo>
                  <a:lnTo>
                    <a:pt x="224116" y="357543"/>
                  </a:lnTo>
                  <a:lnTo>
                    <a:pt x="250126" y="357543"/>
                  </a:lnTo>
                  <a:lnTo>
                    <a:pt x="292798" y="339166"/>
                  </a:lnTo>
                  <a:lnTo>
                    <a:pt x="311086" y="294970"/>
                  </a:lnTo>
                  <a:lnTo>
                    <a:pt x="311086" y="264388"/>
                  </a:lnTo>
                  <a:lnTo>
                    <a:pt x="333946" y="264388"/>
                  </a:lnTo>
                  <a:lnTo>
                    <a:pt x="337731" y="262864"/>
                  </a:lnTo>
                  <a:lnTo>
                    <a:pt x="343344" y="260604"/>
                  </a:lnTo>
                  <a:lnTo>
                    <a:pt x="349758" y="252387"/>
                  </a:lnTo>
                  <a:lnTo>
                    <a:pt x="351294" y="241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9">
            <a:extLst>
              <a:ext uri="{FF2B5EF4-FFF2-40B4-BE49-F238E27FC236}">
                <a16:creationId xmlns:a16="http://schemas.microsoft.com/office/drawing/2014/main" id="{71450700-16CB-F572-6C58-18C17C133549}"/>
              </a:ext>
            </a:extLst>
          </p:cNvPr>
          <p:cNvGrpSpPr/>
          <p:nvPr/>
        </p:nvGrpSpPr>
        <p:grpSpPr>
          <a:xfrm>
            <a:off x="7875807" y="3307764"/>
            <a:ext cx="904875" cy="153035"/>
            <a:chOff x="6774370" y="4048982"/>
            <a:chExt cx="904875" cy="153035"/>
          </a:xfrm>
        </p:grpSpPr>
        <p:pic>
          <p:nvPicPr>
            <p:cNvPr id="29" name="object 30">
              <a:extLst>
                <a:ext uri="{FF2B5EF4-FFF2-40B4-BE49-F238E27FC236}">
                  <a16:creationId xmlns:a16="http://schemas.microsoft.com/office/drawing/2014/main" id="{163BA9D0-2A90-0075-740B-9233EB33DCA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4370" y="4048982"/>
              <a:ext cx="864679" cy="152590"/>
            </a:xfrm>
            <a:prstGeom prst="rect">
              <a:avLst/>
            </a:prstGeom>
          </p:spPr>
        </p:pic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147EAC84-13A4-229A-B3FE-7F939C2617B4}"/>
                </a:ext>
              </a:extLst>
            </p:cNvPr>
            <p:cNvSpPr/>
            <p:nvPr/>
          </p:nvSpPr>
          <p:spPr>
            <a:xfrm>
              <a:off x="7657337" y="4151185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15239" y="24383"/>
                  </a:moveTo>
                  <a:lnTo>
                    <a:pt x="6095" y="24383"/>
                  </a:lnTo>
                  <a:lnTo>
                    <a:pt x="3047" y="22859"/>
                  </a:lnTo>
                  <a:lnTo>
                    <a:pt x="0" y="19811"/>
                  </a:lnTo>
                  <a:lnTo>
                    <a:pt x="0" y="4571"/>
                  </a:lnTo>
                  <a:lnTo>
                    <a:pt x="3047" y="1523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18287" y="1523"/>
                  </a:lnTo>
                  <a:lnTo>
                    <a:pt x="21335" y="4571"/>
                  </a:lnTo>
                  <a:lnTo>
                    <a:pt x="21335" y="12191"/>
                  </a:lnTo>
                  <a:lnTo>
                    <a:pt x="21335" y="19811"/>
                  </a:lnTo>
                  <a:lnTo>
                    <a:pt x="18287" y="22859"/>
                  </a:lnTo>
                  <a:lnTo>
                    <a:pt x="15239" y="24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2">
            <a:extLst>
              <a:ext uri="{FF2B5EF4-FFF2-40B4-BE49-F238E27FC236}">
                <a16:creationId xmlns:a16="http://schemas.microsoft.com/office/drawing/2014/main" id="{52F1A632-2515-1F13-86CE-1105A09A687A}"/>
              </a:ext>
            </a:extLst>
          </p:cNvPr>
          <p:cNvGrpSpPr/>
          <p:nvPr/>
        </p:nvGrpSpPr>
        <p:grpSpPr>
          <a:xfrm>
            <a:off x="9580877" y="2149429"/>
            <a:ext cx="878840" cy="879475"/>
            <a:chOff x="8479440" y="2890647"/>
            <a:chExt cx="878840" cy="879475"/>
          </a:xfrm>
        </p:grpSpPr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1B1563A7-EBFF-8FC3-6461-E20A4103D1FA}"/>
                </a:ext>
              </a:extLst>
            </p:cNvPr>
            <p:cNvSpPr/>
            <p:nvPr/>
          </p:nvSpPr>
          <p:spPr>
            <a:xfrm>
              <a:off x="8479440" y="2890647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40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8FD66512-9182-2558-3DE0-24AF82F8BDE5}"/>
                </a:ext>
              </a:extLst>
            </p:cNvPr>
            <p:cNvSpPr/>
            <p:nvPr/>
          </p:nvSpPr>
          <p:spPr>
            <a:xfrm>
              <a:off x="8709419" y="3119627"/>
              <a:ext cx="419734" cy="421005"/>
            </a:xfrm>
            <a:custGeom>
              <a:avLst/>
              <a:gdLst/>
              <a:ahLst/>
              <a:cxnLst/>
              <a:rect l="l" t="t" r="r" b="b"/>
              <a:pathLst>
                <a:path w="419734" h="421004">
                  <a:moveTo>
                    <a:pt x="346468" y="22860"/>
                  </a:moveTo>
                  <a:lnTo>
                    <a:pt x="343420" y="18288"/>
                  </a:lnTo>
                  <a:lnTo>
                    <a:pt x="334276" y="18288"/>
                  </a:lnTo>
                  <a:lnTo>
                    <a:pt x="331228" y="22860"/>
                  </a:lnTo>
                  <a:lnTo>
                    <a:pt x="331228" y="30480"/>
                  </a:lnTo>
                  <a:lnTo>
                    <a:pt x="334276" y="35052"/>
                  </a:lnTo>
                  <a:lnTo>
                    <a:pt x="343420" y="35052"/>
                  </a:lnTo>
                  <a:lnTo>
                    <a:pt x="346468" y="30480"/>
                  </a:lnTo>
                  <a:lnTo>
                    <a:pt x="346468" y="25908"/>
                  </a:lnTo>
                  <a:lnTo>
                    <a:pt x="346468" y="22860"/>
                  </a:lnTo>
                  <a:close/>
                </a:path>
                <a:path w="419734" h="421004">
                  <a:moveTo>
                    <a:pt x="364756" y="3048"/>
                  </a:moveTo>
                  <a:lnTo>
                    <a:pt x="361708" y="0"/>
                  </a:lnTo>
                  <a:lnTo>
                    <a:pt x="352564" y="0"/>
                  </a:lnTo>
                  <a:lnTo>
                    <a:pt x="349516" y="3048"/>
                  </a:lnTo>
                  <a:lnTo>
                    <a:pt x="349516" y="12192"/>
                  </a:lnTo>
                  <a:lnTo>
                    <a:pt x="352564" y="15240"/>
                  </a:lnTo>
                  <a:lnTo>
                    <a:pt x="361708" y="15240"/>
                  </a:lnTo>
                  <a:lnTo>
                    <a:pt x="364756" y="12192"/>
                  </a:lnTo>
                  <a:lnTo>
                    <a:pt x="364756" y="7620"/>
                  </a:lnTo>
                  <a:lnTo>
                    <a:pt x="364756" y="3048"/>
                  </a:lnTo>
                  <a:close/>
                </a:path>
                <a:path w="419734" h="421004">
                  <a:moveTo>
                    <a:pt x="401332" y="77825"/>
                  </a:moveTo>
                  <a:lnTo>
                    <a:pt x="398284" y="74777"/>
                  </a:lnTo>
                  <a:lnTo>
                    <a:pt x="389140" y="74777"/>
                  </a:lnTo>
                  <a:lnTo>
                    <a:pt x="386092" y="77825"/>
                  </a:lnTo>
                  <a:lnTo>
                    <a:pt x="386092" y="85445"/>
                  </a:lnTo>
                  <a:lnTo>
                    <a:pt x="389140" y="90017"/>
                  </a:lnTo>
                  <a:lnTo>
                    <a:pt x="398284" y="90017"/>
                  </a:lnTo>
                  <a:lnTo>
                    <a:pt x="401332" y="85445"/>
                  </a:lnTo>
                  <a:lnTo>
                    <a:pt x="401332" y="82397"/>
                  </a:lnTo>
                  <a:lnTo>
                    <a:pt x="401332" y="77825"/>
                  </a:lnTo>
                  <a:close/>
                </a:path>
                <a:path w="419734" h="421004">
                  <a:moveTo>
                    <a:pt x="416572" y="41148"/>
                  </a:moveTo>
                  <a:lnTo>
                    <a:pt x="415264" y="39535"/>
                  </a:lnTo>
                  <a:lnTo>
                    <a:pt x="412953" y="35052"/>
                  </a:lnTo>
                  <a:lnTo>
                    <a:pt x="408647" y="28295"/>
                  </a:lnTo>
                  <a:lnTo>
                    <a:pt x="378472" y="4572"/>
                  </a:lnTo>
                  <a:lnTo>
                    <a:pt x="334276" y="56388"/>
                  </a:lnTo>
                  <a:lnTo>
                    <a:pt x="335800" y="68681"/>
                  </a:lnTo>
                  <a:lnTo>
                    <a:pt x="203123" y="189166"/>
                  </a:lnTo>
                  <a:lnTo>
                    <a:pt x="188264" y="179120"/>
                  </a:lnTo>
                  <a:lnTo>
                    <a:pt x="188264" y="258622"/>
                  </a:lnTo>
                  <a:lnTo>
                    <a:pt x="186258" y="268744"/>
                  </a:lnTo>
                  <a:lnTo>
                    <a:pt x="180263" y="277749"/>
                  </a:lnTo>
                  <a:lnTo>
                    <a:pt x="171526" y="282892"/>
                  </a:lnTo>
                  <a:lnTo>
                    <a:pt x="161925" y="284607"/>
                  </a:lnTo>
                  <a:lnTo>
                    <a:pt x="152311" y="282892"/>
                  </a:lnTo>
                  <a:lnTo>
                    <a:pt x="146634" y="279552"/>
                  </a:lnTo>
                  <a:lnTo>
                    <a:pt x="146634" y="309753"/>
                  </a:lnTo>
                  <a:lnTo>
                    <a:pt x="132918" y="324993"/>
                  </a:lnTo>
                  <a:lnTo>
                    <a:pt x="94818" y="286893"/>
                  </a:lnTo>
                  <a:lnTo>
                    <a:pt x="110058" y="273088"/>
                  </a:lnTo>
                  <a:lnTo>
                    <a:pt x="146634" y="309753"/>
                  </a:lnTo>
                  <a:lnTo>
                    <a:pt x="146634" y="279552"/>
                  </a:lnTo>
                  <a:lnTo>
                    <a:pt x="143586" y="277749"/>
                  </a:lnTo>
                  <a:lnTo>
                    <a:pt x="140474" y="273088"/>
                  </a:lnTo>
                  <a:lnTo>
                    <a:pt x="137591" y="268744"/>
                  </a:lnTo>
                  <a:lnTo>
                    <a:pt x="135585" y="258622"/>
                  </a:lnTo>
                  <a:lnTo>
                    <a:pt x="137591" y="248513"/>
                  </a:lnTo>
                  <a:lnTo>
                    <a:pt x="143586" y="239560"/>
                  </a:lnTo>
                  <a:lnTo>
                    <a:pt x="152311" y="234416"/>
                  </a:lnTo>
                  <a:lnTo>
                    <a:pt x="161925" y="232702"/>
                  </a:lnTo>
                  <a:lnTo>
                    <a:pt x="171526" y="234416"/>
                  </a:lnTo>
                  <a:lnTo>
                    <a:pt x="180263" y="239560"/>
                  </a:lnTo>
                  <a:lnTo>
                    <a:pt x="186258" y="248513"/>
                  </a:lnTo>
                  <a:lnTo>
                    <a:pt x="188264" y="258622"/>
                  </a:lnTo>
                  <a:lnTo>
                    <a:pt x="188264" y="179120"/>
                  </a:lnTo>
                  <a:lnTo>
                    <a:pt x="175602" y="170548"/>
                  </a:lnTo>
                  <a:lnTo>
                    <a:pt x="155981" y="165925"/>
                  </a:lnTo>
                  <a:lnTo>
                    <a:pt x="142367" y="169887"/>
                  </a:lnTo>
                  <a:lnTo>
                    <a:pt x="132918" y="176974"/>
                  </a:lnTo>
                  <a:lnTo>
                    <a:pt x="127063" y="185788"/>
                  </a:lnTo>
                  <a:lnTo>
                    <a:pt x="123774" y="197027"/>
                  </a:lnTo>
                  <a:lnTo>
                    <a:pt x="120484" y="208559"/>
                  </a:lnTo>
                  <a:lnTo>
                    <a:pt x="114630" y="218224"/>
                  </a:lnTo>
                  <a:lnTo>
                    <a:pt x="97129" y="226466"/>
                  </a:lnTo>
                  <a:lnTo>
                    <a:pt x="74041" y="229273"/>
                  </a:lnTo>
                  <a:lnTo>
                    <a:pt x="48361" y="234937"/>
                  </a:lnTo>
                  <a:lnTo>
                    <a:pt x="23101" y="251752"/>
                  </a:lnTo>
                  <a:lnTo>
                    <a:pt x="0" y="291757"/>
                  </a:lnTo>
                  <a:lnTo>
                    <a:pt x="4051" y="329031"/>
                  </a:lnTo>
                  <a:lnTo>
                    <a:pt x="39954" y="379958"/>
                  </a:lnTo>
                  <a:lnTo>
                    <a:pt x="91592" y="416001"/>
                  </a:lnTo>
                  <a:lnTo>
                    <a:pt x="129362" y="420509"/>
                  </a:lnTo>
                  <a:lnTo>
                    <a:pt x="169595" y="398246"/>
                  </a:lnTo>
                  <a:lnTo>
                    <a:pt x="186397" y="372160"/>
                  </a:lnTo>
                  <a:lnTo>
                    <a:pt x="192074" y="346189"/>
                  </a:lnTo>
                  <a:lnTo>
                    <a:pt x="194678" y="324993"/>
                  </a:lnTo>
                  <a:lnTo>
                    <a:pt x="194881" y="323367"/>
                  </a:lnTo>
                  <a:lnTo>
                    <a:pt x="203123" y="306705"/>
                  </a:lnTo>
                  <a:lnTo>
                    <a:pt x="212521" y="299999"/>
                  </a:lnTo>
                  <a:lnTo>
                    <a:pt x="223507" y="296418"/>
                  </a:lnTo>
                  <a:lnTo>
                    <a:pt x="234188" y="293420"/>
                  </a:lnTo>
                  <a:lnTo>
                    <a:pt x="242747" y="288417"/>
                  </a:lnTo>
                  <a:lnTo>
                    <a:pt x="245859" y="284607"/>
                  </a:lnTo>
                  <a:lnTo>
                    <a:pt x="250482" y="278955"/>
                  </a:lnTo>
                  <a:lnTo>
                    <a:pt x="254368" y="265328"/>
                  </a:lnTo>
                  <a:lnTo>
                    <a:pt x="249389" y="245694"/>
                  </a:lnTo>
                  <a:lnTo>
                    <a:pt x="240474" y="232702"/>
                  </a:lnTo>
                  <a:lnTo>
                    <a:pt x="230555" y="218224"/>
                  </a:lnTo>
                  <a:lnTo>
                    <a:pt x="256946" y="189166"/>
                  </a:lnTo>
                  <a:lnTo>
                    <a:pt x="352564" y="83921"/>
                  </a:lnTo>
                  <a:lnTo>
                    <a:pt x="364756" y="85445"/>
                  </a:lnTo>
                  <a:lnTo>
                    <a:pt x="366534" y="83921"/>
                  </a:lnTo>
                  <a:lnTo>
                    <a:pt x="416572" y="41148"/>
                  </a:lnTo>
                  <a:close/>
                </a:path>
                <a:path w="419734" h="421004">
                  <a:moveTo>
                    <a:pt x="419620" y="58013"/>
                  </a:moveTo>
                  <a:lnTo>
                    <a:pt x="416572" y="54965"/>
                  </a:lnTo>
                  <a:lnTo>
                    <a:pt x="407428" y="54965"/>
                  </a:lnTo>
                  <a:lnTo>
                    <a:pt x="404380" y="58013"/>
                  </a:lnTo>
                  <a:lnTo>
                    <a:pt x="404380" y="67157"/>
                  </a:lnTo>
                  <a:lnTo>
                    <a:pt x="407428" y="70205"/>
                  </a:lnTo>
                  <a:lnTo>
                    <a:pt x="416572" y="70205"/>
                  </a:lnTo>
                  <a:lnTo>
                    <a:pt x="419620" y="67157"/>
                  </a:lnTo>
                  <a:lnTo>
                    <a:pt x="419620" y="62585"/>
                  </a:lnTo>
                  <a:lnTo>
                    <a:pt x="419620" y="58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5">
            <a:extLst>
              <a:ext uri="{FF2B5EF4-FFF2-40B4-BE49-F238E27FC236}">
                <a16:creationId xmlns:a16="http://schemas.microsoft.com/office/drawing/2014/main" id="{364759D5-FA97-D3A4-DDFB-227DA659B4B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51242" y="3333672"/>
            <a:ext cx="1143762" cy="100679"/>
          </a:xfrm>
          <a:prstGeom prst="rect">
            <a:avLst/>
          </a:prstGeom>
        </p:spPr>
      </p:pic>
      <p:grpSp>
        <p:nvGrpSpPr>
          <p:cNvPr id="35" name="object 36">
            <a:extLst>
              <a:ext uri="{FF2B5EF4-FFF2-40B4-BE49-F238E27FC236}">
                <a16:creationId xmlns:a16="http://schemas.microsoft.com/office/drawing/2014/main" id="{19E1636A-886A-5589-1482-366FEFA22BE4}"/>
              </a:ext>
            </a:extLst>
          </p:cNvPr>
          <p:cNvGrpSpPr/>
          <p:nvPr/>
        </p:nvGrpSpPr>
        <p:grpSpPr>
          <a:xfrm>
            <a:off x="4500719" y="4240071"/>
            <a:ext cx="878840" cy="879475"/>
            <a:chOff x="3399282" y="4981289"/>
            <a:chExt cx="878840" cy="879475"/>
          </a:xfrm>
        </p:grpSpPr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EF722F7C-F11F-B13A-2B7D-C2195E93F51A}"/>
                </a:ext>
              </a:extLst>
            </p:cNvPr>
            <p:cNvSpPr/>
            <p:nvPr/>
          </p:nvSpPr>
          <p:spPr>
            <a:xfrm>
              <a:off x="3399282" y="4981289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39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9F485DB4-DD72-BFC3-58D0-3CEC1D8B99E3}"/>
                </a:ext>
              </a:extLst>
            </p:cNvPr>
            <p:cNvSpPr/>
            <p:nvPr/>
          </p:nvSpPr>
          <p:spPr>
            <a:xfrm>
              <a:off x="3679888" y="5213324"/>
              <a:ext cx="321945" cy="416559"/>
            </a:xfrm>
            <a:custGeom>
              <a:avLst/>
              <a:gdLst/>
              <a:ahLst/>
              <a:cxnLst/>
              <a:rect l="l" t="t" r="r" b="b"/>
              <a:pathLst>
                <a:path w="321945" h="416560">
                  <a:moveTo>
                    <a:pt x="259651" y="327952"/>
                  </a:moveTo>
                  <a:lnTo>
                    <a:pt x="171259" y="327952"/>
                  </a:lnTo>
                  <a:lnTo>
                    <a:pt x="171259" y="349288"/>
                  </a:lnTo>
                  <a:lnTo>
                    <a:pt x="259651" y="349288"/>
                  </a:lnTo>
                  <a:lnTo>
                    <a:pt x="259651" y="327952"/>
                  </a:lnTo>
                  <a:close/>
                </a:path>
                <a:path w="321945" h="416560">
                  <a:moveTo>
                    <a:pt x="259651" y="244132"/>
                  </a:moveTo>
                  <a:lnTo>
                    <a:pt x="171259" y="244132"/>
                  </a:lnTo>
                  <a:lnTo>
                    <a:pt x="171259" y="265468"/>
                  </a:lnTo>
                  <a:lnTo>
                    <a:pt x="259651" y="265468"/>
                  </a:lnTo>
                  <a:lnTo>
                    <a:pt x="259651" y="244132"/>
                  </a:lnTo>
                  <a:close/>
                </a:path>
                <a:path w="321945" h="416560">
                  <a:moveTo>
                    <a:pt x="259651" y="160299"/>
                  </a:moveTo>
                  <a:lnTo>
                    <a:pt x="171259" y="160299"/>
                  </a:lnTo>
                  <a:lnTo>
                    <a:pt x="171259" y="181648"/>
                  </a:lnTo>
                  <a:lnTo>
                    <a:pt x="259651" y="181648"/>
                  </a:lnTo>
                  <a:lnTo>
                    <a:pt x="259651" y="160299"/>
                  </a:lnTo>
                  <a:close/>
                </a:path>
                <a:path w="321945" h="416560">
                  <a:moveTo>
                    <a:pt x="259651" y="78016"/>
                  </a:moveTo>
                  <a:lnTo>
                    <a:pt x="171259" y="78016"/>
                  </a:lnTo>
                  <a:lnTo>
                    <a:pt x="171259" y="99352"/>
                  </a:lnTo>
                  <a:lnTo>
                    <a:pt x="259651" y="99352"/>
                  </a:lnTo>
                  <a:lnTo>
                    <a:pt x="259651" y="78016"/>
                  </a:lnTo>
                  <a:close/>
                </a:path>
                <a:path w="321945" h="416560">
                  <a:moveTo>
                    <a:pt x="321754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384810"/>
                  </a:lnTo>
                  <a:lnTo>
                    <a:pt x="0" y="416560"/>
                  </a:lnTo>
                  <a:lnTo>
                    <a:pt x="321754" y="416560"/>
                  </a:lnTo>
                  <a:lnTo>
                    <a:pt x="321754" y="384810"/>
                  </a:lnTo>
                  <a:lnTo>
                    <a:pt x="32004" y="384810"/>
                  </a:lnTo>
                  <a:lnTo>
                    <a:pt x="32004" y="30480"/>
                  </a:lnTo>
                  <a:lnTo>
                    <a:pt x="289750" y="30480"/>
                  </a:lnTo>
                  <a:lnTo>
                    <a:pt x="289750" y="384530"/>
                  </a:lnTo>
                  <a:lnTo>
                    <a:pt x="321754" y="384530"/>
                  </a:lnTo>
                  <a:lnTo>
                    <a:pt x="321754" y="30480"/>
                  </a:lnTo>
                  <a:lnTo>
                    <a:pt x="321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9">
              <a:extLst>
                <a:ext uri="{FF2B5EF4-FFF2-40B4-BE49-F238E27FC236}">
                  <a16:creationId xmlns:a16="http://schemas.microsoft.com/office/drawing/2014/main" id="{5C38D597-BE39-A6AD-EB8E-5E5046331F2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2372" y="5265229"/>
              <a:ext cx="76295" cy="64103"/>
            </a:xfrm>
            <a:prstGeom prst="rect">
              <a:avLst/>
            </a:prstGeom>
          </p:spPr>
        </p:pic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6A5DD03B-736E-1928-BCCB-E06851860093}"/>
                </a:ext>
              </a:extLst>
            </p:cNvPr>
            <p:cNvSpPr/>
            <p:nvPr/>
          </p:nvSpPr>
          <p:spPr>
            <a:xfrm>
              <a:off x="3742372" y="5349145"/>
              <a:ext cx="76835" cy="62865"/>
            </a:xfrm>
            <a:custGeom>
              <a:avLst/>
              <a:gdLst/>
              <a:ahLst/>
              <a:cxnLst/>
              <a:rect l="l" t="t" r="r" b="b"/>
              <a:pathLst>
                <a:path w="76835" h="62864">
                  <a:moveTo>
                    <a:pt x="27527" y="62578"/>
                  </a:moveTo>
                  <a:lnTo>
                    <a:pt x="0" y="35051"/>
                  </a:lnTo>
                  <a:lnTo>
                    <a:pt x="13811" y="19811"/>
                  </a:lnTo>
                  <a:lnTo>
                    <a:pt x="27527" y="33527"/>
                  </a:lnTo>
                  <a:lnTo>
                    <a:pt x="62579" y="0"/>
                  </a:lnTo>
                  <a:lnTo>
                    <a:pt x="76295" y="13716"/>
                  </a:lnTo>
                  <a:lnTo>
                    <a:pt x="27527" y="62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1">
              <a:extLst>
                <a:ext uri="{FF2B5EF4-FFF2-40B4-BE49-F238E27FC236}">
                  <a16:creationId xmlns:a16="http://schemas.microsoft.com/office/drawing/2014/main" id="{3E2B6782-6DEF-6570-82AF-CC2C9E3BC51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2372" y="5431536"/>
              <a:ext cx="76295" cy="146494"/>
            </a:xfrm>
            <a:prstGeom prst="rect">
              <a:avLst/>
            </a:prstGeom>
          </p:spPr>
        </p:pic>
      </p:grpSp>
      <p:grpSp>
        <p:nvGrpSpPr>
          <p:cNvPr id="41" name="object 42">
            <a:extLst>
              <a:ext uri="{FF2B5EF4-FFF2-40B4-BE49-F238E27FC236}">
                <a16:creationId xmlns:a16="http://schemas.microsoft.com/office/drawing/2014/main" id="{DB41A3CF-E68A-78F8-A721-52D42D0CBC98}"/>
              </a:ext>
            </a:extLst>
          </p:cNvPr>
          <p:cNvGrpSpPr/>
          <p:nvPr/>
        </p:nvGrpSpPr>
        <p:grpSpPr>
          <a:xfrm>
            <a:off x="4502242" y="5424314"/>
            <a:ext cx="874394" cy="102870"/>
            <a:chOff x="3400805" y="6165532"/>
            <a:chExt cx="874394" cy="102870"/>
          </a:xfrm>
        </p:grpSpPr>
        <p:pic>
          <p:nvPicPr>
            <p:cNvPr id="42" name="object 43">
              <a:extLst>
                <a:ext uri="{FF2B5EF4-FFF2-40B4-BE49-F238E27FC236}">
                  <a16:creationId xmlns:a16="http://schemas.microsoft.com/office/drawing/2014/main" id="{9DA82E4F-C3DD-7BA5-F575-1183802E873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0805" y="6165532"/>
              <a:ext cx="793051" cy="102298"/>
            </a:xfrm>
            <a:prstGeom prst="rect">
              <a:avLst/>
            </a:prstGeom>
          </p:spPr>
        </p:pic>
        <p:sp>
          <p:nvSpPr>
            <p:cNvPr id="43" name="object 44">
              <a:extLst>
                <a:ext uri="{FF2B5EF4-FFF2-40B4-BE49-F238E27FC236}">
                  <a16:creationId xmlns:a16="http://schemas.microsoft.com/office/drawing/2014/main" id="{83D235A5-14D4-5346-F7FE-9BEDB52F9038}"/>
                </a:ext>
              </a:extLst>
            </p:cNvPr>
            <p:cNvSpPr/>
            <p:nvPr/>
          </p:nvSpPr>
          <p:spPr>
            <a:xfrm>
              <a:off x="4212132" y="6243357"/>
              <a:ext cx="62865" cy="23495"/>
            </a:xfrm>
            <a:custGeom>
              <a:avLst/>
              <a:gdLst/>
              <a:ahLst/>
              <a:cxnLst/>
              <a:rect l="l" t="t" r="r" b="b"/>
              <a:pathLst>
                <a:path w="62864" h="23495">
                  <a:moveTo>
                    <a:pt x="21336" y="3048"/>
                  </a:moveTo>
                  <a:lnTo>
                    <a:pt x="1828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9900"/>
                  </a:lnTo>
                  <a:lnTo>
                    <a:pt x="3048" y="22948"/>
                  </a:lnTo>
                  <a:lnTo>
                    <a:pt x="18288" y="22948"/>
                  </a:lnTo>
                  <a:lnTo>
                    <a:pt x="21336" y="19900"/>
                  </a:lnTo>
                  <a:lnTo>
                    <a:pt x="21336" y="10756"/>
                  </a:lnTo>
                  <a:lnTo>
                    <a:pt x="21336" y="3048"/>
                  </a:lnTo>
                  <a:close/>
                </a:path>
                <a:path w="62864" h="23495">
                  <a:moveTo>
                    <a:pt x="62585" y="6096"/>
                  </a:moveTo>
                  <a:lnTo>
                    <a:pt x="61061" y="3048"/>
                  </a:lnTo>
                  <a:lnTo>
                    <a:pt x="59537" y="1524"/>
                  </a:lnTo>
                  <a:lnTo>
                    <a:pt x="57924" y="0"/>
                  </a:lnTo>
                  <a:lnTo>
                    <a:pt x="44208" y="0"/>
                  </a:lnTo>
                  <a:lnTo>
                    <a:pt x="42684" y="1524"/>
                  </a:lnTo>
                  <a:lnTo>
                    <a:pt x="39636" y="3048"/>
                  </a:lnTo>
                  <a:lnTo>
                    <a:pt x="39636" y="19900"/>
                  </a:lnTo>
                  <a:lnTo>
                    <a:pt x="41160" y="21424"/>
                  </a:lnTo>
                  <a:lnTo>
                    <a:pt x="44208" y="22948"/>
                  </a:lnTo>
                  <a:lnTo>
                    <a:pt x="57924" y="22948"/>
                  </a:lnTo>
                  <a:lnTo>
                    <a:pt x="59537" y="21424"/>
                  </a:lnTo>
                  <a:lnTo>
                    <a:pt x="61061" y="19900"/>
                  </a:lnTo>
                  <a:lnTo>
                    <a:pt x="62585" y="15328"/>
                  </a:lnTo>
                  <a:lnTo>
                    <a:pt x="62585" y="10756"/>
                  </a:lnTo>
                  <a:lnTo>
                    <a:pt x="62585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5">
            <a:extLst>
              <a:ext uri="{FF2B5EF4-FFF2-40B4-BE49-F238E27FC236}">
                <a16:creationId xmlns:a16="http://schemas.microsoft.com/office/drawing/2014/main" id="{8F093593-3721-3805-D75C-9C346F1AF4CE}"/>
              </a:ext>
            </a:extLst>
          </p:cNvPr>
          <p:cNvGrpSpPr/>
          <p:nvPr/>
        </p:nvGrpSpPr>
        <p:grpSpPr>
          <a:xfrm>
            <a:off x="6195121" y="4240071"/>
            <a:ext cx="878840" cy="879475"/>
            <a:chOff x="5093684" y="4981289"/>
            <a:chExt cx="878840" cy="879475"/>
          </a:xfrm>
        </p:grpSpPr>
        <p:sp>
          <p:nvSpPr>
            <p:cNvPr id="45" name="object 46">
              <a:extLst>
                <a:ext uri="{FF2B5EF4-FFF2-40B4-BE49-F238E27FC236}">
                  <a16:creationId xmlns:a16="http://schemas.microsoft.com/office/drawing/2014/main" id="{ACD5A76F-4E7F-200C-B03B-63B27A1426BC}"/>
                </a:ext>
              </a:extLst>
            </p:cNvPr>
            <p:cNvSpPr/>
            <p:nvPr/>
          </p:nvSpPr>
          <p:spPr>
            <a:xfrm>
              <a:off x="5093684" y="4981289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39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7">
              <a:extLst>
                <a:ext uri="{FF2B5EF4-FFF2-40B4-BE49-F238E27FC236}">
                  <a16:creationId xmlns:a16="http://schemas.microsoft.com/office/drawing/2014/main" id="{E5A3D2EA-EDC5-1BD6-3DB3-D071DE1FF68C}"/>
                </a:ext>
              </a:extLst>
            </p:cNvPr>
            <p:cNvSpPr/>
            <p:nvPr/>
          </p:nvSpPr>
          <p:spPr>
            <a:xfrm>
              <a:off x="5336184" y="5381155"/>
              <a:ext cx="395605" cy="253365"/>
            </a:xfrm>
            <a:custGeom>
              <a:avLst/>
              <a:gdLst/>
              <a:ahLst/>
              <a:cxnLst/>
              <a:rect l="l" t="t" r="r" b="b"/>
              <a:pathLst>
                <a:path w="395604" h="253364">
                  <a:moveTo>
                    <a:pt x="144881" y="180111"/>
                  </a:moveTo>
                  <a:lnTo>
                    <a:pt x="0" y="180111"/>
                  </a:lnTo>
                  <a:lnTo>
                    <a:pt x="0" y="253365"/>
                  </a:lnTo>
                  <a:lnTo>
                    <a:pt x="144881" y="253365"/>
                  </a:lnTo>
                  <a:lnTo>
                    <a:pt x="144881" y="180111"/>
                  </a:lnTo>
                  <a:close/>
                </a:path>
                <a:path w="395604" h="253364">
                  <a:moveTo>
                    <a:pt x="359854" y="134302"/>
                  </a:moveTo>
                  <a:lnTo>
                    <a:pt x="355282" y="131254"/>
                  </a:lnTo>
                  <a:lnTo>
                    <a:pt x="352234" y="126682"/>
                  </a:lnTo>
                  <a:lnTo>
                    <a:pt x="346138" y="126682"/>
                  </a:lnTo>
                  <a:lnTo>
                    <a:pt x="343090" y="131254"/>
                  </a:lnTo>
                  <a:lnTo>
                    <a:pt x="332422" y="140398"/>
                  </a:lnTo>
                  <a:lnTo>
                    <a:pt x="332422" y="45821"/>
                  </a:lnTo>
                  <a:lnTo>
                    <a:pt x="243941" y="45821"/>
                  </a:lnTo>
                  <a:lnTo>
                    <a:pt x="196697" y="0"/>
                  </a:lnTo>
                  <a:lnTo>
                    <a:pt x="150977" y="45821"/>
                  </a:lnTo>
                  <a:lnTo>
                    <a:pt x="62484" y="45821"/>
                  </a:lnTo>
                  <a:lnTo>
                    <a:pt x="62484" y="140398"/>
                  </a:lnTo>
                  <a:lnTo>
                    <a:pt x="51816" y="131254"/>
                  </a:lnTo>
                  <a:lnTo>
                    <a:pt x="47244" y="126682"/>
                  </a:lnTo>
                  <a:lnTo>
                    <a:pt x="42672" y="126682"/>
                  </a:lnTo>
                  <a:lnTo>
                    <a:pt x="35052" y="134302"/>
                  </a:lnTo>
                  <a:lnTo>
                    <a:pt x="35052" y="140398"/>
                  </a:lnTo>
                  <a:lnTo>
                    <a:pt x="65532" y="170980"/>
                  </a:lnTo>
                  <a:lnTo>
                    <a:pt x="70104" y="174028"/>
                  </a:lnTo>
                  <a:lnTo>
                    <a:pt x="74676" y="174028"/>
                  </a:lnTo>
                  <a:lnTo>
                    <a:pt x="79248" y="170980"/>
                  </a:lnTo>
                  <a:lnTo>
                    <a:pt x="109728" y="140398"/>
                  </a:lnTo>
                  <a:lnTo>
                    <a:pt x="109728" y="134302"/>
                  </a:lnTo>
                  <a:lnTo>
                    <a:pt x="102108" y="126682"/>
                  </a:lnTo>
                  <a:lnTo>
                    <a:pt x="96012" y="126682"/>
                  </a:lnTo>
                  <a:lnTo>
                    <a:pt x="92964" y="131254"/>
                  </a:lnTo>
                  <a:lnTo>
                    <a:pt x="82296" y="140398"/>
                  </a:lnTo>
                  <a:lnTo>
                    <a:pt x="82296" y="65633"/>
                  </a:lnTo>
                  <a:lnTo>
                    <a:pt x="150977" y="65633"/>
                  </a:lnTo>
                  <a:lnTo>
                    <a:pt x="196697" y="112966"/>
                  </a:lnTo>
                  <a:lnTo>
                    <a:pt x="243941" y="65633"/>
                  </a:lnTo>
                  <a:lnTo>
                    <a:pt x="311086" y="65633"/>
                  </a:lnTo>
                  <a:lnTo>
                    <a:pt x="311086" y="140398"/>
                  </a:lnTo>
                  <a:lnTo>
                    <a:pt x="297370" y="126682"/>
                  </a:lnTo>
                  <a:lnTo>
                    <a:pt x="291274" y="126682"/>
                  </a:lnTo>
                  <a:lnTo>
                    <a:pt x="288226" y="131254"/>
                  </a:lnTo>
                  <a:lnTo>
                    <a:pt x="285178" y="134302"/>
                  </a:lnTo>
                  <a:lnTo>
                    <a:pt x="285178" y="140398"/>
                  </a:lnTo>
                  <a:lnTo>
                    <a:pt x="318706" y="174028"/>
                  </a:lnTo>
                  <a:lnTo>
                    <a:pt x="324802" y="174028"/>
                  </a:lnTo>
                  <a:lnTo>
                    <a:pt x="355282" y="143446"/>
                  </a:lnTo>
                  <a:lnTo>
                    <a:pt x="359854" y="140398"/>
                  </a:lnTo>
                  <a:lnTo>
                    <a:pt x="359854" y="134302"/>
                  </a:lnTo>
                  <a:close/>
                </a:path>
                <a:path w="395604" h="253364">
                  <a:moveTo>
                    <a:pt x="395008" y="180111"/>
                  </a:moveTo>
                  <a:lnTo>
                    <a:pt x="248513" y="180111"/>
                  </a:lnTo>
                  <a:lnTo>
                    <a:pt x="248513" y="253365"/>
                  </a:lnTo>
                  <a:lnTo>
                    <a:pt x="395008" y="253365"/>
                  </a:lnTo>
                  <a:lnTo>
                    <a:pt x="395008" y="180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8">
              <a:extLst>
                <a:ext uri="{FF2B5EF4-FFF2-40B4-BE49-F238E27FC236}">
                  <a16:creationId xmlns:a16="http://schemas.microsoft.com/office/drawing/2014/main" id="{777E3679-8F78-9884-2854-EFC020E4DFB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1253" y="5207222"/>
              <a:ext cx="144875" cy="166306"/>
            </a:xfrm>
            <a:prstGeom prst="rect">
              <a:avLst/>
            </a:prstGeom>
          </p:spPr>
        </p:pic>
      </p:grpSp>
      <p:pic>
        <p:nvPicPr>
          <p:cNvPr id="48" name="object 49">
            <a:extLst>
              <a:ext uri="{FF2B5EF4-FFF2-40B4-BE49-F238E27FC236}">
                <a16:creationId xmlns:a16="http://schemas.microsoft.com/office/drawing/2014/main" id="{1A1BD752-0315-2ECD-DDDA-62DD56DA8B0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68273" y="5412122"/>
            <a:ext cx="742759" cy="288416"/>
          </a:xfrm>
          <a:prstGeom prst="rect">
            <a:avLst/>
          </a:prstGeom>
        </p:spPr>
      </p:pic>
      <p:grpSp>
        <p:nvGrpSpPr>
          <p:cNvPr id="49" name="object 50">
            <a:extLst>
              <a:ext uri="{FF2B5EF4-FFF2-40B4-BE49-F238E27FC236}">
                <a16:creationId xmlns:a16="http://schemas.microsoft.com/office/drawing/2014/main" id="{A42C48D4-4471-C9E1-012C-C3B5C94A0EEC}"/>
              </a:ext>
            </a:extLst>
          </p:cNvPr>
          <p:cNvGrpSpPr/>
          <p:nvPr/>
        </p:nvGrpSpPr>
        <p:grpSpPr>
          <a:xfrm>
            <a:off x="7889523" y="4240071"/>
            <a:ext cx="878840" cy="879475"/>
            <a:chOff x="6788086" y="4981289"/>
            <a:chExt cx="878840" cy="879475"/>
          </a:xfrm>
        </p:grpSpPr>
        <p:sp>
          <p:nvSpPr>
            <p:cNvPr id="50" name="object 51">
              <a:extLst>
                <a:ext uri="{FF2B5EF4-FFF2-40B4-BE49-F238E27FC236}">
                  <a16:creationId xmlns:a16="http://schemas.microsoft.com/office/drawing/2014/main" id="{1B892EA9-59A3-55CA-51E0-3D5BAAC3A558}"/>
                </a:ext>
              </a:extLst>
            </p:cNvPr>
            <p:cNvSpPr/>
            <p:nvPr/>
          </p:nvSpPr>
          <p:spPr>
            <a:xfrm>
              <a:off x="6788086" y="4981289"/>
              <a:ext cx="878840" cy="879475"/>
            </a:xfrm>
            <a:custGeom>
              <a:avLst/>
              <a:gdLst/>
              <a:ahLst/>
              <a:cxnLst/>
              <a:rect l="l" t="t" r="r" b="b"/>
              <a:pathLst>
                <a:path w="878840" h="879475">
                  <a:moveTo>
                    <a:pt x="439197" y="879062"/>
                  </a:moveTo>
                  <a:lnTo>
                    <a:pt x="391352" y="876481"/>
                  </a:lnTo>
                  <a:lnTo>
                    <a:pt x="344996" y="868920"/>
                  </a:lnTo>
                  <a:lnTo>
                    <a:pt x="300398" y="856645"/>
                  </a:lnTo>
                  <a:lnTo>
                    <a:pt x="257827" y="839927"/>
                  </a:lnTo>
                  <a:lnTo>
                    <a:pt x="217551" y="819033"/>
                  </a:lnTo>
                  <a:lnTo>
                    <a:pt x="179837" y="794233"/>
                  </a:lnTo>
                  <a:lnTo>
                    <a:pt x="144954" y="765795"/>
                  </a:lnTo>
                  <a:lnTo>
                    <a:pt x="113171" y="733988"/>
                  </a:lnTo>
                  <a:lnTo>
                    <a:pt x="84755" y="699080"/>
                  </a:lnTo>
                  <a:lnTo>
                    <a:pt x="59975" y="661341"/>
                  </a:lnTo>
                  <a:lnTo>
                    <a:pt x="39099" y="621040"/>
                  </a:lnTo>
                  <a:lnTo>
                    <a:pt x="22395" y="578444"/>
                  </a:lnTo>
                  <a:lnTo>
                    <a:pt x="10132" y="533822"/>
                  </a:lnTo>
                  <a:lnTo>
                    <a:pt x="2577" y="487444"/>
                  </a:lnTo>
                  <a:lnTo>
                    <a:pt x="0" y="439578"/>
                  </a:lnTo>
                  <a:lnTo>
                    <a:pt x="2577" y="391694"/>
                  </a:lnTo>
                  <a:lnTo>
                    <a:pt x="10132" y="345301"/>
                  </a:lnTo>
                  <a:lnTo>
                    <a:pt x="22395" y="300666"/>
                  </a:lnTo>
                  <a:lnTo>
                    <a:pt x="39099" y="258059"/>
                  </a:lnTo>
                  <a:lnTo>
                    <a:pt x="59975" y="217748"/>
                  </a:lnTo>
                  <a:lnTo>
                    <a:pt x="84755" y="180001"/>
                  </a:lnTo>
                  <a:lnTo>
                    <a:pt x="113171" y="145088"/>
                  </a:lnTo>
                  <a:lnTo>
                    <a:pt x="144954" y="113276"/>
                  </a:lnTo>
                  <a:lnTo>
                    <a:pt x="179837" y="84834"/>
                  </a:lnTo>
                  <a:lnTo>
                    <a:pt x="217551" y="60032"/>
                  </a:lnTo>
                  <a:lnTo>
                    <a:pt x="257827" y="39136"/>
                  </a:lnTo>
                  <a:lnTo>
                    <a:pt x="300398" y="22417"/>
                  </a:lnTo>
                  <a:lnTo>
                    <a:pt x="344996" y="10142"/>
                  </a:lnTo>
                  <a:lnTo>
                    <a:pt x="391352" y="2580"/>
                  </a:lnTo>
                  <a:lnTo>
                    <a:pt x="439197" y="0"/>
                  </a:lnTo>
                  <a:lnTo>
                    <a:pt x="487044" y="2580"/>
                  </a:lnTo>
                  <a:lnTo>
                    <a:pt x="533403" y="10142"/>
                  </a:lnTo>
                  <a:lnTo>
                    <a:pt x="578006" y="22417"/>
                  </a:lnTo>
                  <a:lnTo>
                    <a:pt x="620584" y="39136"/>
                  </a:lnTo>
                  <a:lnTo>
                    <a:pt x="660869" y="60032"/>
                  </a:lnTo>
                  <a:lnTo>
                    <a:pt x="698591" y="84834"/>
                  </a:lnTo>
                  <a:lnTo>
                    <a:pt x="733483" y="113276"/>
                  </a:lnTo>
                  <a:lnTo>
                    <a:pt x="765276" y="145088"/>
                  </a:lnTo>
                  <a:lnTo>
                    <a:pt x="793701" y="180001"/>
                  </a:lnTo>
                  <a:lnTo>
                    <a:pt x="818490" y="217748"/>
                  </a:lnTo>
                  <a:lnTo>
                    <a:pt x="839374" y="258059"/>
                  </a:lnTo>
                  <a:lnTo>
                    <a:pt x="856084" y="300666"/>
                  </a:lnTo>
                  <a:lnTo>
                    <a:pt x="868353" y="345301"/>
                  </a:lnTo>
                  <a:lnTo>
                    <a:pt x="875911" y="391694"/>
                  </a:lnTo>
                  <a:lnTo>
                    <a:pt x="878490" y="439578"/>
                  </a:lnTo>
                  <a:lnTo>
                    <a:pt x="875911" y="487444"/>
                  </a:lnTo>
                  <a:lnTo>
                    <a:pt x="868353" y="533822"/>
                  </a:lnTo>
                  <a:lnTo>
                    <a:pt x="856084" y="578444"/>
                  </a:lnTo>
                  <a:lnTo>
                    <a:pt x="839374" y="621040"/>
                  </a:lnTo>
                  <a:lnTo>
                    <a:pt x="818490" y="661341"/>
                  </a:lnTo>
                  <a:lnTo>
                    <a:pt x="793701" y="699080"/>
                  </a:lnTo>
                  <a:lnTo>
                    <a:pt x="765276" y="733988"/>
                  </a:lnTo>
                  <a:lnTo>
                    <a:pt x="733483" y="765795"/>
                  </a:lnTo>
                  <a:lnTo>
                    <a:pt x="698591" y="794233"/>
                  </a:lnTo>
                  <a:lnTo>
                    <a:pt x="660869" y="819033"/>
                  </a:lnTo>
                  <a:lnTo>
                    <a:pt x="620584" y="839927"/>
                  </a:lnTo>
                  <a:lnTo>
                    <a:pt x="578006" y="856645"/>
                  </a:lnTo>
                  <a:lnTo>
                    <a:pt x="533403" y="868920"/>
                  </a:lnTo>
                  <a:lnTo>
                    <a:pt x="487044" y="876481"/>
                  </a:lnTo>
                  <a:lnTo>
                    <a:pt x="439197" y="879062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2">
              <a:extLst>
                <a:ext uri="{FF2B5EF4-FFF2-40B4-BE49-F238E27FC236}">
                  <a16:creationId xmlns:a16="http://schemas.microsoft.com/office/drawing/2014/main" id="{0D98F1E4-39D3-BC6C-D5B2-0A72D6277A93}"/>
                </a:ext>
              </a:extLst>
            </p:cNvPr>
            <p:cNvSpPr/>
            <p:nvPr/>
          </p:nvSpPr>
          <p:spPr>
            <a:xfrm>
              <a:off x="6986301" y="5253037"/>
              <a:ext cx="479425" cy="339090"/>
            </a:xfrm>
            <a:custGeom>
              <a:avLst/>
              <a:gdLst/>
              <a:ahLst/>
              <a:cxnLst/>
              <a:rect l="l" t="t" r="r" b="b"/>
              <a:pathLst>
                <a:path w="479425" h="339089">
                  <a:moveTo>
                    <a:pt x="169259" y="338709"/>
                  </a:moveTo>
                  <a:lnTo>
                    <a:pt x="0" y="163258"/>
                  </a:lnTo>
                  <a:lnTo>
                    <a:pt x="44196" y="122015"/>
                  </a:lnTo>
                  <a:lnTo>
                    <a:pt x="172307" y="253269"/>
                  </a:lnTo>
                  <a:lnTo>
                    <a:pt x="437673" y="0"/>
                  </a:lnTo>
                  <a:lnTo>
                    <a:pt x="478917" y="44195"/>
                  </a:lnTo>
                  <a:lnTo>
                    <a:pt x="215074" y="297561"/>
                  </a:lnTo>
                  <a:lnTo>
                    <a:pt x="169259" y="338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3">
            <a:extLst>
              <a:ext uri="{FF2B5EF4-FFF2-40B4-BE49-F238E27FC236}">
                <a16:creationId xmlns:a16="http://schemas.microsoft.com/office/drawing/2014/main" id="{6F9619DA-A292-F863-42B9-C12FE589916A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18060" y="5424314"/>
            <a:ext cx="1424368" cy="102298"/>
          </a:xfrm>
          <a:prstGeom prst="rect">
            <a:avLst/>
          </a:prstGeom>
        </p:spPr>
      </p:pic>
      <p:grpSp>
        <p:nvGrpSpPr>
          <p:cNvPr id="53" name="object 76">
            <a:extLst>
              <a:ext uri="{FF2B5EF4-FFF2-40B4-BE49-F238E27FC236}">
                <a16:creationId xmlns:a16="http://schemas.microsoft.com/office/drawing/2014/main" id="{4AC01AAF-DB28-6E74-518D-92DA405BC520}"/>
              </a:ext>
            </a:extLst>
          </p:cNvPr>
          <p:cNvGrpSpPr/>
          <p:nvPr/>
        </p:nvGrpSpPr>
        <p:grpSpPr>
          <a:xfrm>
            <a:off x="7857423" y="1138376"/>
            <a:ext cx="1991871" cy="238955"/>
            <a:chOff x="6755986" y="1879594"/>
            <a:chExt cx="1991871" cy="238955"/>
          </a:xfrm>
        </p:grpSpPr>
        <p:pic>
          <p:nvPicPr>
            <p:cNvPr id="54" name="object 77">
              <a:extLst>
                <a:ext uri="{FF2B5EF4-FFF2-40B4-BE49-F238E27FC236}">
                  <a16:creationId xmlns:a16="http://schemas.microsoft.com/office/drawing/2014/main" id="{2C924B88-7F48-5B3D-15D4-A9A4C6830C1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5986" y="1889569"/>
              <a:ext cx="134207" cy="224408"/>
            </a:xfrm>
            <a:prstGeom prst="rect">
              <a:avLst/>
            </a:prstGeom>
          </p:spPr>
        </p:pic>
        <p:sp>
          <p:nvSpPr>
            <p:cNvPr id="55" name="object 78">
              <a:extLst>
                <a:ext uri="{FF2B5EF4-FFF2-40B4-BE49-F238E27FC236}">
                  <a16:creationId xmlns:a16="http://schemas.microsoft.com/office/drawing/2014/main" id="{8DA3BE0F-0EE9-81E8-C7DC-5E2685E2067B}"/>
                </a:ext>
              </a:extLst>
            </p:cNvPr>
            <p:cNvSpPr/>
            <p:nvPr/>
          </p:nvSpPr>
          <p:spPr>
            <a:xfrm>
              <a:off x="6922007" y="1883664"/>
              <a:ext cx="43180" cy="231775"/>
            </a:xfrm>
            <a:custGeom>
              <a:avLst/>
              <a:gdLst/>
              <a:ahLst/>
              <a:cxnLst/>
              <a:rect l="l" t="t" r="r" b="b"/>
              <a:pathLst>
                <a:path w="43179" h="231775">
                  <a:moveTo>
                    <a:pt x="42672" y="231648"/>
                  </a:moveTo>
                  <a:lnTo>
                    <a:pt x="0" y="231648"/>
                  </a:lnTo>
                  <a:lnTo>
                    <a:pt x="0" y="0"/>
                  </a:lnTo>
                  <a:lnTo>
                    <a:pt x="42672" y="0"/>
                  </a:lnTo>
                  <a:lnTo>
                    <a:pt x="42672" y="231648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79">
              <a:extLst>
                <a:ext uri="{FF2B5EF4-FFF2-40B4-BE49-F238E27FC236}">
                  <a16:creationId xmlns:a16="http://schemas.microsoft.com/office/drawing/2014/main" id="{388165B4-E5D6-C0EF-3CE3-56C262E9100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95445" y="1944528"/>
              <a:ext cx="172307" cy="173926"/>
            </a:xfrm>
            <a:prstGeom prst="rect">
              <a:avLst/>
            </a:prstGeom>
          </p:spPr>
        </p:pic>
        <p:pic>
          <p:nvPicPr>
            <p:cNvPr id="57" name="object 80">
              <a:extLst>
                <a:ext uri="{FF2B5EF4-FFF2-40B4-BE49-F238E27FC236}">
                  <a16:creationId xmlns:a16="http://schemas.microsoft.com/office/drawing/2014/main" id="{D2A1E65C-EF7C-0F78-3847-7AF21942588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8995" y="1944528"/>
              <a:ext cx="146399" cy="169449"/>
            </a:xfrm>
            <a:prstGeom prst="rect">
              <a:avLst/>
            </a:prstGeom>
          </p:spPr>
        </p:pic>
        <p:pic>
          <p:nvPicPr>
            <p:cNvPr id="58" name="object 81">
              <a:extLst>
                <a:ext uri="{FF2B5EF4-FFF2-40B4-BE49-F238E27FC236}">
                  <a16:creationId xmlns:a16="http://schemas.microsoft.com/office/drawing/2014/main" id="{64BFF5B7-09AD-E326-8511-4E83C421058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8923" y="1944528"/>
              <a:ext cx="173926" cy="174021"/>
            </a:xfrm>
            <a:prstGeom prst="rect">
              <a:avLst/>
            </a:prstGeom>
          </p:spPr>
        </p:pic>
        <p:pic>
          <p:nvPicPr>
            <p:cNvPr id="60" name="object 83">
              <a:extLst>
                <a:ext uri="{FF2B5EF4-FFF2-40B4-BE49-F238E27FC236}">
                  <a16:creationId xmlns:a16="http://schemas.microsoft.com/office/drawing/2014/main" id="{4EBB857A-DB81-C1D8-18F9-488D11EBFC03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1808" y="1937601"/>
              <a:ext cx="172402" cy="174021"/>
            </a:xfrm>
            <a:prstGeom prst="rect">
              <a:avLst/>
            </a:prstGeom>
          </p:spPr>
        </p:pic>
        <p:sp>
          <p:nvSpPr>
            <p:cNvPr id="61" name="object 84">
              <a:extLst>
                <a:ext uri="{FF2B5EF4-FFF2-40B4-BE49-F238E27FC236}">
                  <a16:creationId xmlns:a16="http://schemas.microsoft.com/office/drawing/2014/main" id="{52D02A2A-DEFF-6D0B-4746-D09FFA4AF7B1}"/>
                </a:ext>
              </a:extLst>
            </p:cNvPr>
            <p:cNvSpPr/>
            <p:nvPr/>
          </p:nvSpPr>
          <p:spPr>
            <a:xfrm>
              <a:off x="7805359" y="1937601"/>
              <a:ext cx="255270" cy="169545"/>
            </a:xfrm>
            <a:custGeom>
              <a:avLst/>
              <a:gdLst/>
              <a:ahLst/>
              <a:cxnLst/>
              <a:rect l="l" t="t" r="r" b="b"/>
              <a:pathLst>
                <a:path w="255270" h="169544">
                  <a:moveTo>
                    <a:pt x="254698" y="169449"/>
                  </a:moveTo>
                  <a:lnTo>
                    <a:pt x="213550" y="169449"/>
                  </a:lnTo>
                  <a:lnTo>
                    <a:pt x="213550" y="85439"/>
                  </a:lnTo>
                  <a:lnTo>
                    <a:pt x="213002" y="72628"/>
                  </a:lnTo>
                  <a:lnTo>
                    <a:pt x="195167" y="36671"/>
                  </a:lnTo>
                  <a:lnTo>
                    <a:pt x="178403" y="36671"/>
                  </a:lnTo>
                  <a:lnTo>
                    <a:pt x="154019" y="61055"/>
                  </a:lnTo>
                  <a:lnTo>
                    <a:pt x="152019" y="66724"/>
                  </a:lnTo>
                  <a:lnTo>
                    <a:pt x="150590" y="74402"/>
                  </a:lnTo>
                  <a:lnTo>
                    <a:pt x="149733" y="83812"/>
                  </a:lnTo>
                  <a:lnTo>
                    <a:pt x="149447" y="94678"/>
                  </a:lnTo>
                  <a:lnTo>
                    <a:pt x="149447" y="169449"/>
                  </a:lnTo>
                  <a:lnTo>
                    <a:pt x="106775" y="169449"/>
                  </a:lnTo>
                  <a:lnTo>
                    <a:pt x="106727" y="79414"/>
                  </a:lnTo>
                  <a:lnTo>
                    <a:pt x="90011" y="39719"/>
                  </a:lnTo>
                  <a:lnTo>
                    <a:pt x="83915" y="36671"/>
                  </a:lnTo>
                  <a:lnTo>
                    <a:pt x="71723" y="36671"/>
                  </a:lnTo>
                  <a:lnTo>
                    <a:pt x="65532" y="39719"/>
                  </a:lnTo>
                  <a:lnTo>
                    <a:pt x="59436" y="44291"/>
                  </a:lnTo>
                  <a:lnTo>
                    <a:pt x="53339" y="47339"/>
                  </a:lnTo>
                  <a:lnTo>
                    <a:pt x="48768" y="53435"/>
                  </a:lnTo>
                  <a:lnTo>
                    <a:pt x="47244" y="61055"/>
                  </a:lnTo>
                  <a:lnTo>
                    <a:pt x="45243" y="67390"/>
                  </a:lnTo>
                  <a:lnTo>
                    <a:pt x="43815" y="75164"/>
                  </a:lnTo>
                  <a:lnTo>
                    <a:pt x="42957" y="84669"/>
                  </a:lnTo>
                  <a:lnTo>
                    <a:pt x="42672" y="96202"/>
                  </a:lnTo>
                  <a:lnTo>
                    <a:pt x="42672" y="169449"/>
                  </a:lnTo>
                  <a:lnTo>
                    <a:pt x="0" y="169449"/>
                  </a:lnTo>
                  <a:lnTo>
                    <a:pt x="0" y="3048"/>
                  </a:lnTo>
                  <a:lnTo>
                    <a:pt x="42672" y="3048"/>
                  </a:lnTo>
                  <a:lnTo>
                    <a:pt x="42672" y="22955"/>
                  </a:lnTo>
                  <a:lnTo>
                    <a:pt x="47744" y="17470"/>
                  </a:lnTo>
                  <a:lnTo>
                    <a:pt x="86842" y="285"/>
                  </a:lnTo>
                  <a:lnTo>
                    <a:pt x="94583" y="0"/>
                  </a:lnTo>
                  <a:lnTo>
                    <a:pt x="102298" y="333"/>
                  </a:lnTo>
                  <a:lnTo>
                    <a:pt x="138731" y="22447"/>
                  </a:lnTo>
                  <a:lnTo>
                    <a:pt x="143351" y="29051"/>
                  </a:lnTo>
                  <a:lnTo>
                    <a:pt x="148232" y="22447"/>
                  </a:lnTo>
                  <a:lnTo>
                    <a:pt x="182403" y="1524"/>
                  </a:lnTo>
                  <a:lnTo>
                    <a:pt x="198215" y="0"/>
                  </a:lnTo>
                  <a:lnTo>
                    <a:pt x="207128" y="333"/>
                  </a:lnTo>
                  <a:lnTo>
                    <a:pt x="241744" y="17156"/>
                  </a:lnTo>
                  <a:lnTo>
                    <a:pt x="254388" y="57983"/>
                  </a:lnTo>
                  <a:lnTo>
                    <a:pt x="254698" y="71723"/>
                  </a:lnTo>
                  <a:lnTo>
                    <a:pt x="254698" y="169449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5">
              <a:extLst>
                <a:ext uri="{FF2B5EF4-FFF2-40B4-BE49-F238E27FC236}">
                  <a16:creationId xmlns:a16="http://schemas.microsoft.com/office/drawing/2014/main" id="{FBE38820-7E8B-264A-BF51-0B760ACC76C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92061" y="1937601"/>
              <a:ext cx="173831" cy="174021"/>
            </a:xfrm>
            <a:prstGeom prst="rect">
              <a:avLst/>
            </a:prstGeom>
          </p:spPr>
        </p:pic>
        <p:pic>
          <p:nvPicPr>
            <p:cNvPr id="63" name="object 86">
              <a:extLst>
                <a:ext uri="{FF2B5EF4-FFF2-40B4-BE49-F238E27FC236}">
                  <a16:creationId xmlns:a16="http://schemas.microsoft.com/office/drawing/2014/main" id="{57A35EEA-B041-35E9-7B84-DD3D855785E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99516" y="1937601"/>
              <a:ext cx="147923" cy="169449"/>
            </a:xfrm>
            <a:prstGeom prst="rect">
              <a:avLst/>
            </a:prstGeom>
          </p:spPr>
        </p:pic>
        <p:pic>
          <p:nvPicPr>
            <p:cNvPr id="64" name="object 87">
              <a:extLst>
                <a:ext uri="{FF2B5EF4-FFF2-40B4-BE49-F238E27FC236}">
                  <a16:creationId xmlns:a16="http://schemas.microsoft.com/office/drawing/2014/main" id="{ED6964D0-3027-13EB-5FE4-47B9EA0D74DE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70299" y="1879594"/>
              <a:ext cx="277558" cy="232028"/>
            </a:xfrm>
            <a:prstGeom prst="rect">
              <a:avLst/>
            </a:prstGeom>
          </p:spPr>
        </p:pic>
      </p:grpSp>
      <p:grpSp>
        <p:nvGrpSpPr>
          <p:cNvPr id="65" name="object 88">
            <a:extLst>
              <a:ext uri="{FF2B5EF4-FFF2-40B4-BE49-F238E27FC236}">
                <a16:creationId xmlns:a16="http://schemas.microsoft.com/office/drawing/2014/main" id="{E21312FF-AEFB-4504-998E-07AB9253C95D}"/>
              </a:ext>
            </a:extLst>
          </p:cNvPr>
          <p:cNvGrpSpPr/>
          <p:nvPr/>
        </p:nvGrpSpPr>
        <p:grpSpPr>
          <a:xfrm>
            <a:off x="10029219" y="1203310"/>
            <a:ext cx="982344" cy="230504"/>
            <a:chOff x="8927782" y="1944528"/>
            <a:chExt cx="982344" cy="230504"/>
          </a:xfrm>
        </p:grpSpPr>
        <p:pic>
          <p:nvPicPr>
            <p:cNvPr id="66" name="object 89">
              <a:extLst>
                <a:ext uri="{FF2B5EF4-FFF2-40B4-BE49-F238E27FC236}">
                  <a16:creationId xmlns:a16="http://schemas.microsoft.com/office/drawing/2014/main" id="{670D7451-42C2-B2F0-358E-52D472F5C38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27782" y="1944528"/>
              <a:ext cx="276034" cy="174021"/>
            </a:xfrm>
            <a:prstGeom prst="rect">
              <a:avLst/>
            </a:prstGeom>
          </p:spPr>
        </p:pic>
        <p:pic>
          <p:nvPicPr>
            <p:cNvPr id="67" name="object 90">
              <a:extLst>
                <a:ext uri="{FF2B5EF4-FFF2-40B4-BE49-F238E27FC236}">
                  <a16:creationId xmlns:a16="http://schemas.microsoft.com/office/drawing/2014/main" id="{F688EAC7-F974-4EFA-E7D4-C1A474DEBE27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29724" y="1944528"/>
              <a:ext cx="172402" cy="230409"/>
            </a:xfrm>
            <a:prstGeom prst="rect">
              <a:avLst/>
            </a:prstGeom>
          </p:spPr>
        </p:pic>
        <p:pic>
          <p:nvPicPr>
            <p:cNvPr id="68" name="object 91">
              <a:extLst>
                <a:ext uri="{FF2B5EF4-FFF2-40B4-BE49-F238E27FC236}">
                  <a16:creationId xmlns:a16="http://schemas.microsoft.com/office/drawing/2014/main" id="{42AEA466-03DB-7611-B18D-BF25DB038B4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43275" y="1947576"/>
              <a:ext cx="146399" cy="170973"/>
            </a:xfrm>
            <a:prstGeom prst="rect">
              <a:avLst/>
            </a:prstGeom>
          </p:spPr>
        </p:pic>
        <p:pic>
          <p:nvPicPr>
            <p:cNvPr id="69" name="object 92">
              <a:extLst>
                <a:ext uri="{FF2B5EF4-FFF2-40B4-BE49-F238E27FC236}">
                  <a16:creationId xmlns:a16="http://schemas.microsoft.com/office/drawing/2014/main" id="{2A49D77E-1E3D-DB9E-0FCA-A03C80A609F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21678" y="1944528"/>
              <a:ext cx="175450" cy="174021"/>
            </a:xfrm>
            <a:prstGeom prst="rect">
              <a:avLst/>
            </a:prstGeom>
          </p:spPr>
        </p:pic>
        <p:pic>
          <p:nvPicPr>
            <p:cNvPr id="70" name="object 93">
              <a:extLst>
                <a:ext uri="{FF2B5EF4-FFF2-40B4-BE49-F238E27FC236}">
                  <a16:creationId xmlns:a16="http://schemas.microsoft.com/office/drawing/2014/main" id="{08ECF1F2-E06B-3964-2484-D0AAE3532AC0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19988" y="1944528"/>
              <a:ext cx="89916" cy="169449"/>
            </a:xfrm>
            <a:prstGeom prst="rect">
              <a:avLst/>
            </a:prstGeom>
          </p:spPr>
        </p:pic>
      </p:grpSp>
      <p:sp>
        <p:nvSpPr>
          <p:cNvPr id="73" name="Marcador de Posição da Data 237">
            <a:extLst>
              <a:ext uri="{FF2B5EF4-FFF2-40B4-BE49-F238E27FC236}">
                <a16:creationId xmlns:a16="http://schemas.microsoft.com/office/drawing/2014/main" id="{622B3AB7-DF4D-5FBA-411E-09985703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74" name="Marcador de Posição do Rodapé 238">
            <a:extLst>
              <a:ext uri="{FF2B5EF4-FFF2-40B4-BE49-F238E27FC236}">
                <a16:creationId xmlns:a16="http://schemas.microsoft.com/office/drawing/2014/main" id="{0BD504A5-4CCB-3415-4AAF-7764DD53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283996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7BAA0AD5-8C84-7BD9-8276-4EB75A8DCE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341" y="403860"/>
            <a:ext cx="1267967" cy="574547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6C12799-8DDF-E0EA-D71E-528BA598FF32}"/>
              </a:ext>
            </a:extLst>
          </p:cNvPr>
          <p:cNvSpPr/>
          <p:nvPr/>
        </p:nvSpPr>
        <p:spPr>
          <a:xfrm>
            <a:off x="48491" y="0"/>
            <a:ext cx="11450782" cy="5810887"/>
          </a:xfrm>
          <a:custGeom>
            <a:avLst/>
            <a:gdLst/>
            <a:ahLst/>
            <a:cxnLst/>
            <a:rect l="l" t="t" r="r" b="b"/>
            <a:pathLst>
              <a:path w="10685145" h="6015355">
                <a:moveTo>
                  <a:pt x="10684764" y="6015228"/>
                </a:moveTo>
                <a:lnTo>
                  <a:pt x="0" y="6015228"/>
                </a:lnTo>
                <a:lnTo>
                  <a:pt x="0" y="0"/>
                </a:lnTo>
                <a:lnTo>
                  <a:pt x="10684764" y="0"/>
                </a:lnTo>
                <a:lnTo>
                  <a:pt x="10684764" y="6015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AC399BD-98FF-1B94-E48D-CDEBFB56BA29}"/>
              </a:ext>
            </a:extLst>
          </p:cNvPr>
          <p:cNvSpPr/>
          <p:nvPr/>
        </p:nvSpPr>
        <p:spPr>
          <a:xfrm>
            <a:off x="752475" y="318421"/>
            <a:ext cx="3512597" cy="5492370"/>
          </a:xfrm>
          <a:custGeom>
            <a:avLst/>
            <a:gdLst/>
            <a:ahLst/>
            <a:cxnLst/>
            <a:rect l="l" t="t" r="r" b="b"/>
            <a:pathLst>
              <a:path w="3653154" h="6015355">
                <a:moveTo>
                  <a:pt x="1981104" y="6014846"/>
                </a:moveTo>
                <a:lnTo>
                  <a:pt x="0" y="6014846"/>
                </a:lnTo>
                <a:lnTo>
                  <a:pt x="0" y="0"/>
                </a:lnTo>
                <a:lnTo>
                  <a:pt x="1981104" y="0"/>
                </a:lnTo>
                <a:lnTo>
                  <a:pt x="2092451" y="71723"/>
                </a:lnTo>
                <a:lnTo>
                  <a:pt x="2132019" y="98869"/>
                </a:lnTo>
                <a:lnTo>
                  <a:pt x="2171198" y="126535"/>
                </a:lnTo>
                <a:lnTo>
                  <a:pt x="2209984" y="154716"/>
                </a:lnTo>
                <a:lnTo>
                  <a:pt x="2248373" y="183408"/>
                </a:lnTo>
                <a:lnTo>
                  <a:pt x="2286358" y="212604"/>
                </a:lnTo>
                <a:lnTo>
                  <a:pt x="2323936" y="242300"/>
                </a:lnTo>
                <a:lnTo>
                  <a:pt x="2361100" y="272492"/>
                </a:lnTo>
                <a:lnTo>
                  <a:pt x="2397847" y="303173"/>
                </a:lnTo>
                <a:lnTo>
                  <a:pt x="2434171" y="334340"/>
                </a:lnTo>
                <a:lnTo>
                  <a:pt x="2470067" y="365987"/>
                </a:lnTo>
                <a:lnTo>
                  <a:pt x="2505530" y="398109"/>
                </a:lnTo>
                <a:lnTo>
                  <a:pt x="2540556" y="430702"/>
                </a:lnTo>
                <a:lnTo>
                  <a:pt x="2575138" y="463760"/>
                </a:lnTo>
                <a:lnTo>
                  <a:pt x="2609273" y="497278"/>
                </a:lnTo>
                <a:lnTo>
                  <a:pt x="2642955" y="531252"/>
                </a:lnTo>
                <a:lnTo>
                  <a:pt x="2676180" y="565676"/>
                </a:lnTo>
                <a:lnTo>
                  <a:pt x="2708941" y="600546"/>
                </a:lnTo>
                <a:lnTo>
                  <a:pt x="2741235" y="635856"/>
                </a:lnTo>
                <a:lnTo>
                  <a:pt x="2773056" y="671601"/>
                </a:lnTo>
                <a:lnTo>
                  <a:pt x="2804399" y="707778"/>
                </a:lnTo>
                <a:lnTo>
                  <a:pt x="2835260" y="744379"/>
                </a:lnTo>
                <a:lnTo>
                  <a:pt x="2865633" y="781402"/>
                </a:lnTo>
                <a:lnTo>
                  <a:pt x="2895513" y="818840"/>
                </a:lnTo>
                <a:lnTo>
                  <a:pt x="2924896" y="856689"/>
                </a:lnTo>
                <a:lnTo>
                  <a:pt x="2953776" y="894944"/>
                </a:lnTo>
                <a:lnTo>
                  <a:pt x="2982149" y="933599"/>
                </a:lnTo>
                <a:lnTo>
                  <a:pt x="3010008" y="972650"/>
                </a:lnTo>
                <a:lnTo>
                  <a:pt x="3037350" y="1012093"/>
                </a:lnTo>
                <a:lnTo>
                  <a:pt x="3064170" y="1051921"/>
                </a:lnTo>
                <a:lnTo>
                  <a:pt x="3090462" y="1092130"/>
                </a:lnTo>
                <a:lnTo>
                  <a:pt x="3116221" y="1132715"/>
                </a:lnTo>
                <a:lnTo>
                  <a:pt x="3141443" y="1173671"/>
                </a:lnTo>
                <a:lnTo>
                  <a:pt x="3166123" y="1214993"/>
                </a:lnTo>
                <a:lnTo>
                  <a:pt x="3190254" y="1256676"/>
                </a:lnTo>
                <a:lnTo>
                  <a:pt x="3213834" y="1298715"/>
                </a:lnTo>
                <a:lnTo>
                  <a:pt x="3236855" y="1341106"/>
                </a:lnTo>
                <a:lnTo>
                  <a:pt x="3259315" y="1383842"/>
                </a:lnTo>
                <a:lnTo>
                  <a:pt x="3281207" y="1426920"/>
                </a:lnTo>
                <a:lnTo>
                  <a:pt x="3302526" y="1470334"/>
                </a:lnTo>
                <a:lnTo>
                  <a:pt x="3323268" y="1514079"/>
                </a:lnTo>
                <a:lnTo>
                  <a:pt x="3343427" y="1558151"/>
                </a:lnTo>
                <a:lnTo>
                  <a:pt x="3362999" y="1602544"/>
                </a:lnTo>
                <a:lnTo>
                  <a:pt x="3381979" y="1647254"/>
                </a:lnTo>
                <a:lnTo>
                  <a:pt x="3400361" y="1692275"/>
                </a:lnTo>
                <a:lnTo>
                  <a:pt x="3418141" y="1737602"/>
                </a:lnTo>
                <a:lnTo>
                  <a:pt x="3435314" y="1783231"/>
                </a:lnTo>
                <a:lnTo>
                  <a:pt x="3451874" y="1829156"/>
                </a:lnTo>
                <a:lnTo>
                  <a:pt x="3467817" y="1875373"/>
                </a:lnTo>
                <a:lnTo>
                  <a:pt x="3483137" y="1921877"/>
                </a:lnTo>
                <a:lnTo>
                  <a:pt x="3497830" y="1968662"/>
                </a:lnTo>
                <a:lnTo>
                  <a:pt x="3511891" y="2015724"/>
                </a:lnTo>
                <a:lnTo>
                  <a:pt x="3525315" y="2063058"/>
                </a:lnTo>
                <a:lnTo>
                  <a:pt x="3538096" y="2110658"/>
                </a:lnTo>
                <a:lnTo>
                  <a:pt x="3550230" y="2158521"/>
                </a:lnTo>
                <a:lnTo>
                  <a:pt x="3561712" y="2206640"/>
                </a:lnTo>
                <a:lnTo>
                  <a:pt x="3572537" y="2255011"/>
                </a:lnTo>
                <a:lnTo>
                  <a:pt x="3582699" y="2303628"/>
                </a:lnTo>
                <a:lnTo>
                  <a:pt x="3592194" y="2352488"/>
                </a:lnTo>
                <a:lnTo>
                  <a:pt x="3601017" y="2401585"/>
                </a:lnTo>
                <a:lnTo>
                  <a:pt x="3609163" y="2450914"/>
                </a:lnTo>
                <a:lnTo>
                  <a:pt x="3616627" y="2500470"/>
                </a:lnTo>
                <a:lnTo>
                  <a:pt x="3623403" y="2550247"/>
                </a:lnTo>
                <a:lnTo>
                  <a:pt x="3629487" y="2600242"/>
                </a:lnTo>
                <a:lnTo>
                  <a:pt x="3634875" y="2650450"/>
                </a:lnTo>
                <a:lnTo>
                  <a:pt x="3639560" y="2700864"/>
                </a:lnTo>
                <a:lnTo>
                  <a:pt x="3643538" y="2751481"/>
                </a:lnTo>
                <a:lnTo>
                  <a:pt x="3646804" y="2802294"/>
                </a:lnTo>
                <a:lnTo>
                  <a:pt x="3649352" y="2853300"/>
                </a:lnTo>
                <a:lnTo>
                  <a:pt x="3651179" y="2904494"/>
                </a:lnTo>
                <a:lnTo>
                  <a:pt x="3652279" y="2955870"/>
                </a:lnTo>
                <a:lnTo>
                  <a:pt x="3652647" y="3007423"/>
                </a:lnTo>
                <a:lnTo>
                  <a:pt x="3652279" y="3058980"/>
                </a:lnTo>
                <a:lnTo>
                  <a:pt x="3651179" y="3110360"/>
                </a:lnTo>
                <a:lnTo>
                  <a:pt x="3649352" y="3161556"/>
                </a:lnTo>
                <a:lnTo>
                  <a:pt x="3646804" y="3212566"/>
                </a:lnTo>
                <a:lnTo>
                  <a:pt x="3643538" y="3263383"/>
                </a:lnTo>
                <a:lnTo>
                  <a:pt x="3639560" y="3314002"/>
                </a:lnTo>
                <a:lnTo>
                  <a:pt x="3634875" y="3364419"/>
                </a:lnTo>
                <a:lnTo>
                  <a:pt x="3629487" y="3414629"/>
                </a:lnTo>
                <a:lnTo>
                  <a:pt x="3623403" y="3464626"/>
                </a:lnTo>
                <a:lnTo>
                  <a:pt x="3616627" y="3514406"/>
                </a:lnTo>
                <a:lnTo>
                  <a:pt x="3609163" y="3563964"/>
                </a:lnTo>
                <a:lnTo>
                  <a:pt x="3601017" y="3613295"/>
                </a:lnTo>
                <a:lnTo>
                  <a:pt x="3592194" y="3662393"/>
                </a:lnTo>
                <a:lnTo>
                  <a:pt x="3582699" y="3711254"/>
                </a:lnTo>
                <a:lnTo>
                  <a:pt x="3572537" y="3759874"/>
                </a:lnTo>
                <a:lnTo>
                  <a:pt x="3561712" y="3808246"/>
                </a:lnTo>
                <a:lnTo>
                  <a:pt x="3550230" y="3856366"/>
                </a:lnTo>
                <a:lnTo>
                  <a:pt x="3538096" y="3904230"/>
                </a:lnTo>
                <a:lnTo>
                  <a:pt x="3525315" y="3951831"/>
                </a:lnTo>
                <a:lnTo>
                  <a:pt x="3511891" y="3999165"/>
                </a:lnTo>
                <a:lnTo>
                  <a:pt x="3497830" y="4046228"/>
                </a:lnTo>
                <a:lnTo>
                  <a:pt x="3483137" y="4093014"/>
                </a:lnTo>
                <a:lnTo>
                  <a:pt x="3467817" y="4139518"/>
                </a:lnTo>
                <a:lnTo>
                  <a:pt x="3451874" y="4185736"/>
                </a:lnTo>
                <a:lnTo>
                  <a:pt x="3435314" y="4231662"/>
                </a:lnTo>
                <a:lnTo>
                  <a:pt x="3418141" y="4277291"/>
                </a:lnTo>
                <a:lnTo>
                  <a:pt x="3400361" y="4322618"/>
                </a:lnTo>
                <a:lnTo>
                  <a:pt x="3381979" y="4367640"/>
                </a:lnTo>
                <a:lnTo>
                  <a:pt x="3362999" y="4412349"/>
                </a:lnTo>
                <a:lnTo>
                  <a:pt x="3343427" y="4456742"/>
                </a:lnTo>
                <a:lnTo>
                  <a:pt x="3323268" y="4500814"/>
                </a:lnTo>
                <a:lnTo>
                  <a:pt x="3302526" y="4544560"/>
                </a:lnTo>
                <a:lnTo>
                  <a:pt x="3281207" y="4587974"/>
                </a:lnTo>
                <a:lnTo>
                  <a:pt x="3259315" y="4631051"/>
                </a:lnTo>
                <a:lnTo>
                  <a:pt x="3236855" y="4673788"/>
                </a:lnTo>
                <a:lnTo>
                  <a:pt x="3213834" y="4716178"/>
                </a:lnTo>
                <a:lnTo>
                  <a:pt x="3190254" y="4758218"/>
                </a:lnTo>
                <a:lnTo>
                  <a:pt x="3166123" y="4799901"/>
                </a:lnTo>
                <a:lnTo>
                  <a:pt x="3141443" y="4841223"/>
                </a:lnTo>
                <a:lnTo>
                  <a:pt x="3116221" y="4882179"/>
                </a:lnTo>
                <a:lnTo>
                  <a:pt x="3090462" y="4922764"/>
                </a:lnTo>
                <a:lnTo>
                  <a:pt x="3064170" y="4962973"/>
                </a:lnTo>
                <a:lnTo>
                  <a:pt x="3037350" y="5002802"/>
                </a:lnTo>
                <a:lnTo>
                  <a:pt x="3010008" y="5042244"/>
                </a:lnTo>
                <a:lnTo>
                  <a:pt x="2982149" y="5081295"/>
                </a:lnTo>
                <a:lnTo>
                  <a:pt x="2953776" y="5119951"/>
                </a:lnTo>
                <a:lnTo>
                  <a:pt x="2924896" y="5158206"/>
                </a:lnTo>
                <a:lnTo>
                  <a:pt x="2895513" y="5196056"/>
                </a:lnTo>
                <a:lnTo>
                  <a:pt x="2865633" y="5233495"/>
                </a:lnTo>
                <a:lnTo>
                  <a:pt x="2835260" y="5270518"/>
                </a:lnTo>
                <a:lnTo>
                  <a:pt x="2804399" y="5307120"/>
                </a:lnTo>
                <a:lnTo>
                  <a:pt x="2773056" y="5343297"/>
                </a:lnTo>
                <a:lnTo>
                  <a:pt x="2741235" y="5379044"/>
                </a:lnTo>
                <a:lnTo>
                  <a:pt x="2708941" y="5414355"/>
                </a:lnTo>
                <a:lnTo>
                  <a:pt x="2676180" y="5449226"/>
                </a:lnTo>
                <a:lnTo>
                  <a:pt x="2642955" y="5483651"/>
                </a:lnTo>
                <a:lnTo>
                  <a:pt x="2609273" y="5517626"/>
                </a:lnTo>
                <a:lnTo>
                  <a:pt x="2575138" y="5551146"/>
                </a:lnTo>
                <a:lnTo>
                  <a:pt x="2540556" y="5584206"/>
                </a:lnTo>
                <a:lnTo>
                  <a:pt x="2505530" y="5616800"/>
                </a:lnTo>
                <a:lnTo>
                  <a:pt x="2470067" y="5648924"/>
                </a:lnTo>
                <a:lnTo>
                  <a:pt x="2434171" y="5680574"/>
                </a:lnTo>
                <a:lnTo>
                  <a:pt x="2397847" y="5711743"/>
                </a:lnTo>
                <a:lnTo>
                  <a:pt x="2361100" y="5742427"/>
                </a:lnTo>
                <a:lnTo>
                  <a:pt x="2323936" y="5772621"/>
                </a:lnTo>
                <a:lnTo>
                  <a:pt x="2286358" y="5802320"/>
                </a:lnTo>
                <a:lnTo>
                  <a:pt x="2248373" y="5831519"/>
                </a:lnTo>
                <a:lnTo>
                  <a:pt x="2209984" y="5860214"/>
                </a:lnTo>
                <a:lnTo>
                  <a:pt x="2171198" y="5888399"/>
                </a:lnTo>
                <a:lnTo>
                  <a:pt x="2132019" y="5916069"/>
                </a:lnTo>
                <a:lnTo>
                  <a:pt x="2092451" y="5943219"/>
                </a:lnTo>
                <a:lnTo>
                  <a:pt x="1981104" y="6014846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279896E-3375-7817-ADE4-B608E524412E}"/>
              </a:ext>
            </a:extLst>
          </p:cNvPr>
          <p:cNvSpPr/>
          <p:nvPr/>
        </p:nvSpPr>
        <p:spPr>
          <a:xfrm>
            <a:off x="9161907" y="4262723"/>
            <a:ext cx="1789430" cy="1790064"/>
          </a:xfrm>
          <a:custGeom>
            <a:avLst/>
            <a:gdLst/>
            <a:ahLst/>
            <a:cxnLst/>
            <a:rect l="l" t="t" r="r" b="b"/>
            <a:pathLst>
              <a:path w="1789429" h="1790065">
                <a:moveTo>
                  <a:pt x="0" y="1789842"/>
                </a:moveTo>
                <a:lnTo>
                  <a:pt x="48451" y="1789199"/>
                </a:lnTo>
                <a:lnTo>
                  <a:pt x="96584" y="1787281"/>
                </a:lnTo>
                <a:lnTo>
                  <a:pt x="144382" y="1784103"/>
                </a:lnTo>
                <a:lnTo>
                  <a:pt x="191829" y="1779682"/>
                </a:lnTo>
                <a:lnTo>
                  <a:pt x="238908" y="1774034"/>
                </a:lnTo>
                <a:lnTo>
                  <a:pt x="285604" y="1767176"/>
                </a:lnTo>
                <a:lnTo>
                  <a:pt x="331899" y="1759123"/>
                </a:lnTo>
                <a:lnTo>
                  <a:pt x="377779" y="1749892"/>
                </a:lnTo>
                <a:lnTo>
                  <a:pt x="423227" y="1739499"/>
                </a:lnTo>
                <a:lnTo>
                  <a:pt x="468226" y="1727961"/>
                </a:lnTo>
                <a:lnTo>
                  <a:pt x="512761" y="1715293"/>
                </a:lnTo>
                <a:lnTo>
                  <a:pt x="556815" y="1701511"/>
                </a:lnTo>
                <a:lnTo>
                  <a:pt x="600372" y="1686632"/>
                </a:lnTo>
                <a:lnTo>
                  <a:pt x="643415" y="1670673"/>
                </a:lnTo>
                <a:lnTo>
                  <a:pt x="685929" y="1653649"/>
                </a:lnTo>
                <a:lnTo>
                  <a:pt x="727898" y="1635576"/>
                </a:lnTo>
                <a:lnTo>
                  <a:pt x="769305" y="1616471"/>
                </a:lnTo>
                <a:lnTo>
                  <a:pt x="810133" y="1596350"/>
                </a:lnTo>
                <a:lnTo>
                  <a:pt x="850368" y="1575229"/>
                </a:lnTo>
                <a:lnTo>
                  <a:pt x="889992" y="1553124"/>
                </a:lnTo>
                <a:lnTo>
                  <a:pt x="928989" y="1530052"/>
                </a:lnTo>
                <a:lnTo>
                  <a:pt x="967343" y="1506029"/>
                </a:lnTo>
                <a:lnTo>
                  <a:pt x="1005039" y="1481071"/>
                </a:lnTo>
                <a:lnTo>
                  <a:pt x="1042059" y="1455194"/>
                </a:lnTo>
                <a:lnTo>
                  <a:pt x="1078387" y="1428414"/>
                </a:lnTo>
                <a:lnTo>
                  <a:pt x="1114008" y="1400748"/>
                </a:lnTo>
                <a:lnTo>
                  <a:pt x="1148905" y="1372212"/>
                </a:lnTo>
                <a:lnTo>
                  <a:pt x="1183062" y="1342822"/>
                </a:lnTo>
                <a:lnTo>
                  <a:pt x="1216462" y="1312594"/>
                </a:lnTo>
                <a:lnTo>
                  <a:pt x="1249090" y="1281545"/>
                </a:lnTo>
                <a:lnTo>
                  <a:pt x="1280930" y="1249690"/>
                </a:lnTo>
                <a:lnTo>
                  <a:pt x="1311964" y="1217047"/>
                </a:lnTo>
                <a:lnTo>
                  <a:pt x="1342178" y="1183630"/>
                </a:lnTo>
                <a:lnTo>
                  <a:pt x="1371554" y="1149457"/>
                </a:lnTo>
                <a:lnTo>
                  <a:pt x="1400076" y="1114543"/>
                </a:lnTo>
                <a:lnTo>
                  <a:pt x="1427729" y="1078905"/>
                </a:lnTo>
                <a:lnTo>
                  <a:pt x="1454496" y="1042559"/>
                </a:lnTo>
                <a:lnTo>
                  <a:pt x="1480360" y="1005522"/>
                </a:lnTo>
                <a:lnTo>
                  <a:pt x="1505307" y="967808"/>
                </a:lnTo>
                <a:lnTo>
                  <a:pt x="1529318" y="929435"/>
                </a:lnTo>
                <a:lnTo>
                  <a:pt x="1552379" y="890419"/>
                </a:lnTo>
                <a:lnTo>
                  <a:pt x="1574473" y="850777"/>
                </a:lnTo>
                <a:lnTo>
                  <a:pt x="1595584" y="810523"/>
                </a:lnTo>
                <a:lnTo>
                  <a:pt x="1615696" y="769675"/>
                </a:lnTo>
                <a:lnTo>
                  <a:pt x="1634792" y="728248"/>
                </a:lnTo>
                <a:lnTo>
                  <a:pt x="1652856" y="686259"/>
                </a:lnTo>
                <a:lnTo>
                  <a:pt x="1669872" y="643725"/>
                </a:lnTo>
                <a:lnTo>
                  <a:pt x="1685824" y="600661"/>
                </a:lnTo>
                <a:lnTo>
                  <a:pt x="1700695" y="557083"/>
                </a:lnTo>
                <a:lnTo>
                  <a:pt x="1714470" y="513008"/>
                </a:lnTo>
                <a:lnTo>
                  <a:pt x="1727132" y="468452"/>
                </a:lnTo>
                <a:lnTo>
                  <a:pt x="1738666" y="423431"/>
                </a:lnTo>
                <a:lnTo>
                  <a:pt x="1749053" y="377961"/>
                </a:lnTo>
                <a:lnTo>
                  <a:pt x="1758280" y="332059"/>
                </a:lnTo>
                <a:lnTo>
                  <a:pt x="1766329" y="285741"/>
                </a:lnTo>
                <a:lnTo>
                  <a:pt x="1773184" y="239023"/>
                </a:lnTo>
                <a:lnTo>
                  <a:pt x="1778829" y="191921"/>
                </a:lnTo>
                <a:lnTo>
                  <a:pt x="1783248" y="144451"/>
                </a:lnTo>
                <a:lnTo>
                  <a:pt x="1786424" y="96631"/>
                </a:lnTo>
                <a:lnTo>
                  <a:pt x="1788342" y="48474"/>
                </a:lnTo>
                <a:lnTo>
                  <a:pt x="1788984" y="0"/>
                </a:lnTo>
              </a:path>
            </a:pathLst>
          </a:custGeom>
          <a:ln w="111337">
            <a:solidFill>
              <a:srgbClr val="FFB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32540A8-962B-5444-B089-5F723163CC82}"/>
              </a:ext>
            </a:extLst>
          </p:cNvPr>
          <p:cNvSpPr/>
          <p:nvPr/>
        </p:nvSpPr>
        <p:spPr>
          <a:xfrm>
            <a:off x="5140160" y="1890051"/>
            <a:ext cx="5731510" cy="546735"/>
          </a:xfrm>
          <a:custGeom>
            <a:avLst/>
            <a:gdLst/>
            <a:ahLst/>
            <a:cxnLst/>
            <a:rect l="l" t="t" r="r" b="b"/>
            <a:pathLst>
              <a:path w="5731509" h="546735">
                <a:moveTo>
                  <a:pt x="398043" y="324993"/>
                </a:moveTo>
                <a:lnTo>
                  <a:pt x="394360" y="284340"/>
                </a:lnTo>
                <a:lnTo>
                  <a:pt x="383387" y="246976"/>
                </a:lnTo>
                <a:lnTo>
                  <a:pt x="365264" y="212775"/>
                </a:lnTo>
                <a:lnTo>
                  <a:pt x="340144" y="181559"/>
                </a:lnTo>
                <a:lnTo>
                  <a:pt x="324904" y="168821"/>
                </a:lnTo>
                <a:lnTo>
                  <a:pt x="324904" y="324993"/>
                </a:lnTo>
                <a:lnTo>
                  <a:pt x="322618" y="351358"/>
                </a:lnTo>
                <a:lnTo>
                  <a:pt x="304330" y="397738"/>
                </a:lnTo>
                <a:lnTo>
                  <a:pt x="269100" y="434111"/>
                </a:lnTo>
                <a:lnTo>
                  <a:pt x="225005" y="452437"/>
                </a:lnTo>
                <a:lnTo>
                  <a:pt x="199834" y="454723"/>
                </a:lnTo>
                <a:lnTo>
                  <a:pt x="177571" y="452983"/>
                </a:lnTo>
                <a:lnTo>
                  <a:pt x="136994" y="438607"/>
                </a:lnTo>
                <a:lnTo>
                  <a:pt x="98958" y="405663"/>
                </a:lnTo>
                <a:lnTo>
                  <a:pt x="76098" y="355333"/>
                </a:lnTo>
                <a:lnTo>
                  <a:pt x="73240" y="324993"/>
                </a:lnTo>
                <a:lnTo>
                  <a:pt x="75526" y="297802"/>
                </a:lnTo>
                <a:lnTo>
                  <a:pt x="93814" y="251409"/>
                </a:lnTo>
                <a:lnTo>
                  <a:pt x="129006" y="215036"/>
                </a:lnTo>
                <a:lnTo>
                  <a:pt x="173126" y="196062"/>
                </a:lnTo>
                <a:lnTo>
                  <a:pt x="198310" y="193738"/>
                </a:lnTo>
                <a:lnTo>
                  <a:pt x="223723" y="196278"/>
                </a:lnTo>
                <a:lnTo>
                  <a:pt x="268859" y="215684"/>
                </a:lnTo>
                <a:lnTo>
                  <a:pt x="304330" y="252260"/>
                </a:lnTo>
                <a:lnTo>
                  <a:pt x="322618" y="298665"/>
                </a:lnTo>
                <a:lnTo>
                  <a:pt x="324904" y="324993"/>
                </a:lnTo>
                <a:lnTo>
                  <a:pt x="324904" y="168821"/>
                </a:lnTo>
                <a:lnTo>
                  <a:pt x="309003" y="155524"/>
                </a:lnTo>
                <a:lnTo>
                  <a:pt x="275132" y="136918"/>
                </a:lnTo>
                <a:lnTo>
                  <a:pt x="238683" y="125742"/>
                </a:lnTo>
                <a:lnTo>
                  <a:pt x="199834" y="122008"/>
                </a:lnTo>
                <a:lnTo>
                  <a:pt x="172961" y="123748"/>
                </a:lnTo>
                <a:lnTo>
                  <a:pt x="122605" y="137528"/>
                </a:lnTo>
                <a:lnTo>
                  <a:pt x="77431" y="164401"/>
                </a:lnTo>
                <a:lnTo>
                  <a:pt x="40855" y="201015"/>
                </a:lnTo>
                <a:lnTo>
                  <a:pt x="14185" y="246240"/>
                </a:lnTo>
                <a:lnTo>
                  <a:pt x="1473" y="296595"/>
                </a:lnTo>
                <a:lnTo>
                  <a:pt x="0" y="323469"/>
                </a:lnTo>
                <a:lnTo>
                  <a:pt x="3467" y="363270"/>
                </a:lnTo>
                <a:lnTo>
                  <a:pt x="13957" y="400329"/>
                </a:lnTo>
                <a:lnTo>
                  <a:pt x="31584" y="434835"/>
                </a:lnTo>
                <a:lnTo>
                  <a:pt x="56476" y="466915"/>
                </a:lnTo>
                <a:lnTo>
                  <a:pt x="86817" y="492937"/>
                </a:lnTo>
                <a:lnTo>
                  <a:pt x="120726" y="511543"/>
                </a:lnTo>
                <a:lnTo>
                  <a:pt x="158356" y="522719"/>
                </a:lnTo>
                <a:lnTo>
                  <a:pt x="199834" y="526440"/>
                </a:lnTo>
                <a:lnTo>
                  <a:pt x="239547" y="522744"/>
                </a:lnTo>
                <a:lnTo>
                  <a:pt x="276275" y="511733"/>
                </a:lnTo>
                <a:lnTo>
                  <a:pt x="309854" y="493572"/>
                </a:lnTo>
                <a:lnTo>
                  <a:pt x="340144" y="468439"/>
                </a:lnTo>
                <a:lnTo>
                  <a:pt x="365899" y="437210"/>
                </a:lnTo>
                <a:lnTo>
                  <a:pt x="383946" y="402996"/>
                </a:lnTo>
                <a:lnTo>
                  <a:pt x="394576" y="365645"/>
                </a:lnTo>
                <a:lnTo>
                  <a:pt x="398043" y="324993"/>
                </a:lnTo>
                <a:close/>
              </a:path>
              <a:path w="5731509" h="546735">
                <a:moveTo>
                  <a:pt x="1012698" y="546252"/>
                </a:moveTo>
                <a:lnTo>
                  <a:pt x="979893" y="503491"/>
                </a:lnTo>
                <a:lnTo>
                  <a:pt x="947166" y="460819"/>
                </a:lnTo>
                <a:lnTo>
                  <a:pt x="951636" y="454723"/>
                </a:lnTo>
                <a:lnTo>
                  <a:pt x="969175" y="430784"/>
                </a:lnTo>
                <a:lnTo>
                  <a:pt x="983335" y="401281"/>
                </a:lnTo>
                <a:lnTo>
                  <a:pt x="984885" y="398043"/>
                </a:lnTo>
                <a:lnTo>
                  <a:pt x="994321" y="362750"/>
                </a:lnTo>
                <a:lnTo>
                  <a:pt x="997458" y="324993"/>
                </a:lnTo>
                <a:lnTo>
                  <a:pt x="993749" y="284340"/>
                </a:lnTo>
                <a:lnTo>
                  <a:pt x="982599" y="246976"/>
                </a:lnTo>
                <a:lnTo>
                  <a:pt x="964031" y="212775"/>
                </a:lnTo>
                <a:lnTo>
                  <a:pt x="948169" y="193738"/>
                </a:lnTo>
                <a:lnTo>
                  <a:pt x="938034" y="181559"/>
                </a:lnTo>
                <a:lnTo>
                  <a:pt x="924217" y="169710"/>
                </a:lnTo>
                <a:lnTo>
                  <a:pt x="924217" y="324993"/>
                </a:lnTo>
                <a:lnTo>
                  <a:pt x="922782" y="345274"/>
                </a:lnTo>
                <a:lnTo>
                  <a:pt x="918502" y="364858"/>
                </a:lnTo>
                <a:lnTo>
                  <a:pt x="911352" y="383578"/>
                </a:lnTo>
                <a:lnTo>
                  <a:pt x="901357" y="401281"/>
                </a:lnTo>
                <a:lnTo>
                  <a:pt x="866305" y="356997"/>
                </a:lnTo>
                <a:lnTo>
                  <a:pt x="779335" y="356997"/>
                </a:lnTo>
                <a:lnTo>
                  <a:pt x="848017" y="445579"/>
                </a:lnTo>
                <a:lnTo>
                  <a:pt x="799249" y="454723"/>
                </a:lnTo>
                <a:lnTo>
                  <a:pt x="776897" y="452983"/>
                </a:lnTo>
                <a:lnTo>
                  <a:pt x="735711" y="438607"/>
                </a:lnTo>
                <a:lnTo>
                  <a:pt x="696849" y="405663"/>
                </a:lnTo>
                <a:lnTo>
                  <a:pt x="673989" y="355333"/>
                </a:lnTo>
                <a:lnTo>
                  <a:pt x="671131" y="324993"/>
                </a:lnTo>
                <a:lnTo>
                  <a:pt x="673417" y="297802"/>
                </a:lnTo>
                <a:lnTo>
                  <a:pt x="691705" y="251409"/>
                </a:lnTo>
                <a:lnTo>
                  <a:pt x="727113" y="215036"/>
                </a:lnTo>
                <a:lnTo>
                  <a:pt x="772210" y="196062"/>
                </a:lnTo>
                <a:lnTo>
                  <a:pt x="797623" y="193738"/>
                </a:lnTo>
                <a:lnTo>
                  <a:pt x="823087" y="196278"/>
                </a:lnTo>
                <a:lnTo>
                  <a:pt x="868222" y="215684"/>
                </a:lnTo>
                <a:lnTo>
                  <a:pt x="903643" y="252260"/>
                </a:lnTo>
                <a:lnTo>
                  <a:pt x="921931" y="298665"/>
                </a:lnTo>
                <a:lnTo>
                  <a:pt x="924217" y="324993"/>
                </a:lnTo>
                <a:lnTo>
                  <a:pt x="924217" y="169710"/>
                </a:lnTo>
                <a:lnTo>
                  <a:pt x="907694" y="155524"/>
                </a:lnTo>
                <a:lnTo>
                  <a:pt x="874115" y="136918"/>
                </a:lnTo>
                <a:lnTo>
                  <a:pt x="837374" y="125742"/>
                </a:lnTo>
                <a:lnTo>
                  <a:pt x="797623" y="122008"/>
                </a:lnTo>
                <a:lnTo>
                  <a:pt x="771639" y="123748"/>
                </a:lnTo>
                <a:lnTo>
                  <a:pt x="721969" y="137528"/>
                </a:lnTo>
                <a:lnTo>
                  <a:pt x="675932" y="164401"/>
                </a:lnTo>
                <a:lnTo>
                  <a:pt x="639318" y="201015"/>
                </a:lnTo>
                <a:lnTo>
                  <a:pt x="613321" y="246240"/>
                </a:lnTo>
                <a:lnTo>
                  <a:pt x="599605" y="296595"/>
                </a:lnTo>
                <a:lnTo>
                  <a:pt x="597890" y="323469"/>
                </a:lnTo>
                <a:lnTo>
                  <a:pt x="601573" y="364121"/>
                </a:lnTo>
                <a:lnTo>
                  <a:pt x="612559" y="401472"/>
                </a:lnTo>
                <a:lnTo>
                  <a:pt x="630669" y="435686"/>
                </a:lnTo>
                <a:lnTo>
                  <a:pt x="655802" y="466915"/>
                </a:lnTo>
                <a:lnTo>
                  <a:pt x="686168" y="492937"/>
                </a:lnTo>
                <a:lnTo>
                  <a:pt x="720090" y="511543"/>
                </a:lnTo>
                <a:lnTo>
                  <a:pt x="757732" y="522719"/>
                </a:lnTo>
                <a:lnTo>
                  <a:pt x="799249" y="526440"/>
                </a:lnTo>
                <a:lnTo>
                  <a:pt x="824052" y="525018"/>
                </a:lnTo>
                <a:lnTo>
                  <a:pt x="848017" y="520725"/>
                </a:lnTo>
                <a:lnTo>
                  <a:pt x="870826" y="513549"/>
                </a:lnTo>
                <a:lnTo>
                  <a:pt x="892213" y="503491"/>
                </a:lnTo>
                <a:lnTo>
                  <a:pt x="927265" y="546252"/>
                </a:lnTo>
                <a:lnTo>
                  <a:pt x="1012698" y="546252"/>
                </a:lnTo>
                <a:close/>
              </a:path>
              <a:path w="5731509" h="546735">
                <a:moveTo>
                  <a:pt x="1323784" y="132778"/>
                </a:moveTo>
                <a:lnTo>
                  <a:pt x="1250632" y="132778"/>
                </a:lnTo>
                <a:lnTo>
                  <a:pt x="1250632" y="372325"/>
                </a:lnTo>
                <a:lnTo>
                  <a:pt x="1250327" y="390067"/>
                </a:lnTo>
                <a:lnTo>
                  <a:pt x="1241679" y="430733"/>
                </a:lnTo>
                <a:lnTo>
                  <a:pt x="1210056" y="453961"/>
                </a:lnTo>
                <a:lnTo>
                  <a:pt x="1192720" y="456247"/>
                </a:lnTo>
                <a:lnTo>
                  <a:pt x="1183805" y="455676"/>
                </a:lnTo>
                <a:lnTo>
                  <a:pt x="1149769" y="438099"/>
                </a:lnTo>
                <a:lnTo>
                  <a:pt x="1136764" y="396316"/>
                </a:lnTo>
                <a:lnTo>
                  <a:pt x="1136243" y="381469"/>
                </a:lnTo>
                <a:lnTo>
                  <a:pt x="1136243" y="132778"/>
                </a:lnTo>
                <a:lnTo>
                  <a:pt x="1063091" y="132778"/>
                </a:lnTo>
                <a:lnTo>
                  <a:pt x="1063091" y="361657"/>
                </a:lnTo>
                <a:lnTo>
                  <a:pt x="1063942" y="393407"/>
                </a:lnTo>
                <a:lnTo>
                  <a:pt x="1070800" y="442074"/>
                </a:lnTo>
                <a:lnTo>
                  <a:pt x="1094905" y="485203"/>
                </a:lnTo>
                <a:lnTo>
                  <a:pt x="1137577" y="515480"/>
                </a:lnTo>
                <a:lnTo>
                  <a:pt x="1194244" y="526440"/>
                </a:lnTo>
                <a:lnTo>
                  <a:pt x="1209675" y="525843"/>
                </a:lnTo>
                <a:lnTo>
                  <a:pt x="1249108" y="515683"/>
                </a:lnTo>
                <a:lnTo>
                  <a:pt x="1282331" y="494893"/>
                </a:lnTo>
                <a:lnTo>
                  <a:pt x="1307592" y="463867"/>
                </a:lnTo>
                <a:lnTo>
                  <a:pt x="1321879" y="410629"/>
                </a:lnTo>
                <a:lnTo>
                  <a:pt x="1323784" y="361657"/>
                </a:lnTo>
                <a:lnTo>
                  <a:pt x="1323784" y="132778"/>
                </a:lnTo>
                <a:close/>
              </a:path>
              <a:path w="5731509" h="546735">
                <a:moveTo>
                  <a:pt x="1618195" y="132778"/>
                </a:moveTo>
                <a:lnTo>
                  <a:pt x="1409217" y="132778"/>
                </a:lnTo>
                <a:lnTo>
                  <a:pt x="1409217" y="203898"/>
                </a:lnTo>
                <a:lnTo>
                  <a:pt x="1409217" y="272478"/>
                </a:lnTo>
                <a:lnTo>
                  <a:pt x="1409217" y="343598"/>
                </a:lnTo>
                <a:lnTo>
                  <a:pt x="1409217" y="443928"/>
                </a:lnTo>
                <a:lnTo>
                  <a:pt x="1409217" y="516318"/>
                </a:lnTo>
                <a:lnTo>
                  <a:pt x="1618195" y="516318"/>
                </a:lnTo>
                <a:lnTo>
                  <a:pt x="1618195" y="443928"/>
                </a:lnTo>
                <a:lnTo>
                  <a:pt x="1480947" y="443928"/>
                </a:lnTo>
                <a:lnTo>
                  <a:pt x="1480947" y="343598"/>
                </a:lnTo>
                <a:lnTo>
                  <a:pt x="1618195" y="343598"/>
                </a:lnTo>
                <a:lnTo>
                  <a:pt x="1618195" y="272478"/>
                </a:lnTo>
                <a:lnTo>
                  <a:pt x="1480947" y="272478"/>
                </a:lnTo>
                <a:lnTo>
                  <a:pt x="1480947" y="203898"/>
                </a:lnTo>
                <a:lnTo>
                  <a:pt x="1618195" y="203898"/>
                </a:lnTo>
                <a:lnTo>
                  <a:pt x="1618195" y="132778"/>
                </a:lnTo>
                <a:close/>
              </a:path>
              <a:path w="5731509" h="546735">
                <a:moveTo>
                  <a:pt x="2037588" y="0"/>
                </a:moveTo>
                <a:lnTo>
                  <a:pt x="1953666" y="0"/>
                </a:lnTo>
                <a:lnTo>
                  <a:pt x="1891182" y="102196"/>
                </a:lnTo>
                <a:lnTo>
                  <a:pt x="1941474" y="102196"/>
                </a:lnTo>
                <a:lnTo>
                  <a:pt x="2037588" y="0"/>
                </a:lnTo>
                <a:close/>
              </a:path>
              <a:path w="5731509" h="546735">
                <a:moveTo>
                  <a:pt x="2045208" y="132778"/>
                </a:moveTo>
                <a:lnTo>
                  <a:pt x="1836229" y="132778"/>
                </a:lnTo>
                <a:lnTo>
                  <a:pt x="1836229" y="515683"/>
                </a:lnTo>
                <a:lnTo>
                  <a:pt x="2045208" y="515683"/>
                </a:lnTo>
                <a:lnTo>
                  <a:pt x="2045208" y="444055"/>
                </a:lnTo>
                <a:lnTo>
                  <a:pt x="1909470" y="444055"/>
                </a:lnTo>
                <a:lnTo>
                  <a:pt x="1909470" y="343281"/>
                </a:lnTo>
                <a:lnTo>
                  <a:pt x="2045208" y="343281"/>
                </a:lnTo>
                <a:lnTo>
                  <a:pt x="2045208" y="273075"/>
                </a:lnTo>
                <a:lnTo>
                  <a:pt x="1909470" y="273075"/>
                </a:lnTo>
                <a:lnTo>
                  <a:pt x="1909470" y="204495"/>
                </a:lnTo>
                <a:lnTo>
                  <a:pt x="2045208" y="204495"/>
                </a:lnTo>
                <a:lnTo>
                  <a:pt x="2045208" y="132778"/>
                </a:lnTo>
                <a:close/>
              </a:path>
              <a:path w="5731509" h="546735">
                <a:moveTo>
                  <a:pt x="2492032" y="244119"/>
                </a:moveTo>
                <a:lnTo>
                  <a:pt x="2490901" y="226415"/>
                </a:lnTo>
                <a:lnTo>
                  <a:pt x="2487650" y="209981"/>
                </a:lnTo>
                <a:lnTo>
                  <a:pt x="2485720" y="204495"/>
                </a:lnTo>
                <a:lnTo>
                  <a:pt x="2482380" y="194970"/>
                </a:lnTo>
                <a:lnTo>
                  <a:pt x="2456599" y="159067"/>
                </a:lnTo>
                <a:lnTo>
                  <a:pt x="2420404" y="140195"/>
                </a:lnTo>
                <a:lnTo>
                  <a:pt x="2420404" y="244119"/>
                </a:lnTo>
                <a:lnTo>
                  <a:pt x="2420404" y="251739"/>
                </a:lnTo>
                <a:lnTo>
                  <a:pt x="2418880" y="259359"/>
                </a:lnTo>
                <a:lnTo>
                  <a:pt x="2414308" y="265455"/>
                </a:lnTo>
                <a:lnTo>
                  <a:pt x="2411260" y="271551"/>
                </a:lnTo>
                <a:lnTo>
                  <a:pt x="2372207" y="281965"/>
                </a:lnTo>
                <a:lnTo>
                  <a:pt x="2359342" y="282219"/>
                </a:lnTo>
                <a:lnTo>
                  <a:pt x="2336482" y="282219"/>
                </a:lnTo>
                <a:lnTo>
                  <a:pt x="2336482" y="204495"/>
                </a:lnTo>
                <a:lnTo>
                  <a:pt x="2357818" y="204495"/>
                </a:lnTo>
                <a:lnTo>
                  <a:pt x="2396274" y="208356"/>
                </a:lnTo>
                <a:lnTo>
                  <a:pt x="2420404" y="244119"/>
                </a:lnTo>
                <a:lnTo>
                  <a:pt x="2420404" y="140195"/>
                </a:lnTo>
                <a:lnTo>
                  <a:pt x="2415082" y="138569"/>
                </a:lnTo>
                <a:lnTo>
                  <a:pt x="2394674" y="135255"/>
                </a:lnTo>
                <a:lnTo>
                  <a:pt x="2369947" y="133375"/>
                </a:lnTo>
                <a:lnTo>
                  <a:pt x="2341054" y="132778"/>
                </a:lnTo>
                <a:lnTo>
                  <a:pt x="2263330" y="132778"/>
                </a:lnTo>
                <a:lnTo>
                  <a:pt x="2263330" y="515683"/>
                </a:lnTo>
                <a:lnTo>
                  <a:pt x="2336482" y="515683"/>
                </a:lnTo>
                <a:lnTo>
                  <a:pt x="2336482" y="353949"/>
                </a:lnTo>
                <a:lnTo>
                  <a:pt x="2362568" y="353428"/>
                </a:lnTo>
                <a:lnTo>
                  <a:pt x="2401074" y="350088"/>
                </a:lnTo>
                <a:lnTo>
                  <a:pt x="2445931" y="332994"/>
                </a:lnTo>
                <a:lnTo>
                  <a:pt x="2479814" y="296710"/>
                </a:lnTo>
                <a:lnTo>
                  <a:pt x="2485809" y="282219"/>
                </a:lnTo>
                <a:lnTo>
                  <a:pt x="2486507" y="280555"/>
                </a:lnTo>
                <a:lnTo>
                  <a:pt x="2490622" y="262978"/>
                </a:lnTo>
                <a:lnTo>
                  <a:pt x="2492032" y="244119"/>
                </a:lnTo>
                <a:close/>
              </a:path>
              <a:path w="5731509" h="546735">
                <a:moveTo>
                  <a:pt x="2813875" y="515683"/>
                </a:moveTo>
                <a:lnTo>
                  <a:pt x="2727909" y="353949"/>
                </a:lnTo>
                <a:lnTo>
                  <a:pt x="2723858" y="346329"/>
                </a:lnTo>
                <a:lnTo>
                  <a:pt x="2741015" y="338632"/>
                </a:lnTo>
                <a:lnTo>
                  <a:pt x="2778823" y="306705"/>
                </a:lnTo>
                <a:lnTo>
                  <a:pt x="2790406" y="282219"/>
                </a:lnTo>
                <a:lnTo>
                  <a:pt x="2791777" y="278269"/>
                </a:lnTo>
                <a:lnTo>
                  <a:pt x="2794685" y="261835"/>
                </a:lnTo>
                <a:lnTo>
                  <a:pt x="2795587" y="244119"/>
                </a:lnTo>
                <a:lnTo>
                  <a:pt x="2794711" y="226415"/>
                </a:lnTo>
                <a:lnTo>
                  <a:pt x="2780347" y="181546"/>
                </a:lnTo>
                <a:lnTo>
                  <a:pt x="2749194" y="150037"/>
                </a:lnTo>
                <a:lnTo>
                  <a:pt x="2725382" y="140157"/>
                </a:lnTo>
                <a:lnTo>
                  <a:pt x="2725382" y="234975"/>
                </a:lnTo>
                <a:lnTo>
                  <a:pt x="2725382" y="242595"/>
                </a:lnTo>
                <a:lnTo>
                  <a:pt x="2704287" y="277075"/>
                </a:lnTo>
                <a:lnTo>
                  <a:pt x="2664422" y="282219"/>
                </a:lnTo>
                <a:lnTo>
                  <a:pt x="2641562" y="282219"/>
                </a:lnTo>
                <a:lnTo>
                  <a:pt x="2641562" y="204495"/>
                </a:lnTo>
                <a:lnTo>
                  <a:pt x="2661374" y="204495"/>
                </a:lnTo>
                <a:lnTo>
                  <a:pt x="2700998" y="207543"/>
                </a:lnTo>
                <a:lnTo>
                  <a:pt x="2725382" y="234975"/>
                </a:lnTo>
                <a:lnTo>
                  <a:pt x="2725382" y="140157"/>
                </a:lnTo>
                <a:lnTo>
                  <a:pt x="2720289" y="138569"/>
                </a:lnTo>
                <a:lnTo>
                  <a:pt x="2700236" y="135255"/>
                </a:lnTo>
                <a:lnTo>
                  <a:pt x="2675623" y="133375"/>
                </a:lnTo>
                <a:lnTo>
                  <a:pt x="2646134" y="132778"/>
                </a:lnTo>
                <a:lnTo>
                  <a:pt x="2568321" y="132778"/>
                </a:lnTo>
                <a:lnTo>
                  <a:pt x="2568321" y="515683"/>
                </a:lnTo>
                <a:lnTo>
                  <a:pt x="2641562" y="515683"/>
                </a:lnTo>
                <a:lnTo>
                  <a:pt x="2641562" y="353949"/>
                </a:lnTo>
                <a:lnTo>
                  <a:pt x="2647658" y="353949"/>
                </a:lnTo>
                <a:lnTo>
                  <a:pt x="2734526" y="515683"/>
                </a:lnTo>
                <a:lnTo>
                  <a:pt x="2813875" y="515683"/>
                </a:lnTo>
                <a:close/>
              </a:path>
              <a:path w="5731509" h="546735">
                <a:moveTo>
                  <a:pt x="2939885" y="132295"/>
                </a:moveTo>
                <a:lnTo>
                  <a:pt x="2866733" y="132295"/>
                </a:lnTo>
                <a:lnTo>
                  <a:pt x="2866733" y="517867"/>
                </a:lnTo>
                <a:lnTo>
                  <a:pt x="2939885" y="517867"/>
                </a:lnTo>
                <a:lnTo>
                  <a:pt x="2939885" y="132295"/>
                </a:lnTo>
                <a:close/>
              </a:path>
              <a:path w="5731509" h="546735">
                <a:moveTo>
                  <a:pt x="3402520" y="324993"/>
                </a:moveTo>
                <a:lnTo>
                  <a:pt x="3399040" y="284340"/>
                </a:lnTo>
                <a:lnTo>
                  <a:pt x="3388423" y="246976"/>
                </a:lnTo>
                <a:lnTo>
                  <a:pt x="3370376" y="212775"/>
                </a:lnTo>
                <a:lnTo>
                  <a:pt x="3354667" y="193738"/>
                </a:lnTo>
                <a:lnTo>
                  <a:pt x="3344621" y="181559"/>
                </a:lnTo>
                <a:lnTo>
                  <a:pt x="3329368" y="168732"/>
                </a:lnTo>
                <a:lnTo>
                  <a:pt x="3329368" y="324993"/>
                </a:lnTo>
                <a:lnTo>
                  <a:pt x="3327082" y="351358"/>
                </a:lnTo>
                <a:lnTo>
                  <a:pt x="3308756" y="397738"/>
                </a:lnTo>
                <a:lnTo>
                  <a:pt x="3273526" y="434111"/>
                </a:lnTo>
                <a:lnTo>
                  <a:pt x="3229470" y="452437"/>
                </a:lnTo>
                <a:lnTo>
                  <a:pt x="3204299" y="454723"/>
                </a:lnTo>
                <a:lnTo>
                  <a:pt x="3182239" y="452983"/>
                </a:lnTo>
                <a:lnTo>
                  <a:pt x="3142069" y="438607"/>
                </a:lnTo>
                <a:lnTo>
                  <a:pt x="3103435" y="405663"/>
                </a:lnTo>
                <a:lnTo>
                  <a:pt x="3080575" y="355333"/>
                </a:lnTo>
                <a:lnTo>
                  <a:pt x="3077718" y="324993"/>
                </a:lnTo>
                <a:lnTo>
                  <a:pt x="3080004" y="297802"/>
                </a:lnTo>
                <a:lnTo>
                  <a:pt x="3098292" y="251409"/>
                </a:lnTo>
                <a:lnTo>
                  <a:pt x="3133496" y="215036"/>
                </a:lnTo>
                <a:lnTo>
                  <a:pt x="3178238" y="196062"/>
                </a:lnTo>
                <a:lnTo>
                  <a:pt x="3204299" y="193738"/>
                </a:lnTo>
                <a:lnTo>
                  <a:pt x="3229470" y="196278"/>
                </a:lnTo>
                <a:lnTo>
                  <a:pt x="3273526" y="215684"/>
                </a:lnTo>
                <a:lnTo>
                  <a:pt x="3308756" y="252260"/>
                </a:lnTo>
                <a:lnTo>
                  <a:pt x="3327082" y="298665"/>
                </a:lnTo>
                <a:lnTo>
                  <a:pt x="3329368" y="324993"/>
                </a:lnTo>
                <a:lnTo>
                  <a:pt x="3329368" y="168732"/>
                </a:lnTo>
                <a:lnTo>
                  <a:pt x="3313684" y="155524"/>
                </a:lnTo>
                <a:lnTo>
                  <a:pt x="3280168" y="136918"/>
                </a:lnTo>
                <a:lnTo>
                  <a:pt x="3243796" y="125742"/>
                </a:lnTo>
                <a:lnTo>
                  <a:pt x="3204299" y="122008"/>
                </a:lnTo>
                <a:lnTo>
                  <a:pt x="3178289" y="123748"/>
                </a:lnTo>
                <a:lnTo>
                  <a:pt x="3127933" y="137528"/>
                </a:lnTo>
                <a:lnTo>
                  <a:pt x="3081909" y="164401"/>
                </a:lnTo>
                <a:lnTo>
                  <a:pt x="3045295" y="201015"/>
                </a:lnTo>
                <a:lnTo>
                  <a:pt x="3019260" y="246240"/>
                </a:lnTo>
                <a:lnTo>
                  <a:pt x="3006166" y="296595"/>
                </a:lnTo>
                <a:lnTo>
                  <a:pt x="3004464" y="323469"/>
                </a:lnTo>
                <a:lnTo>
                  <a:pt x="3007918" y="363270"/>
                </a:lnTo>
                <a:lnTo>
                  <a:pt x="3018383" y="400329"/>
                </a:lnTo>
                <a:lnTo>
                  <a:pt x="3036011" y="434835"/>
                </a:lnTo>
                <a:lnTo>
                  <a:pt x="3060954" y="466915"/>
                </a:lnTo>
                <a:lnTo>
                  <a:pt x="3091484" y="492937"/>
                </a:lnTo>
                <a:lnTo>
                  <a:pt x="3125736" y="511543"/>
                </a:lnTo>
                <a:lnTo>
                  <a:pt x="3163430" y="522719"/>
                </a:lnTo>
                <a:lnTo>
                  <a:pt x="3204299" y="526440"/>
                </a:lnTo>
                <a:lnTo>
                  <a:pt x="3244659" y="522744"/>
                </a:lnTo>
                <a:lnTo>
                  <a:pt x="3281311" y="511733"/>
                </a:lnTo>
                <a:lnTo>
                  <a:pt x="3314547" y="493572"/>
                </a:lnTo>
                <a:lnTo>
                  <a:pt x="3344608" y="468439"/>
                </a:lnTo>
                <a:lnTo>
                  <a:pt x="3355924" y="454723"/>
                </a:lnTo>
                <a:lnTo>
                  <a:pt x="3370376" y="437210"/>
                </a:lnTo>
                <a:lnTo>
                  <a:pt x="3388423" y="402996"/>
                </a:lnTo>
                <a:lnTo>
                  <a:pt x="3399040" y="365645"/>
                </a:lnTo>
                <a:lnTo>
                  <a:pt x="3402520" y="324993"/>
                </a:lnTo>
                <a:close/>
              </a:path>
              <a:path w="5731509" h="546735">
                <a:moveTo>
                  <a:pt x="3721316" y="515683"/>
                </a:moveTo>
                <a:lnTo>
                  <a:pt x="3635362" y="353949"/>
                </a:lnTo>
                <a:lnTo>
                  <a:pt x="3631311" y="346329"/>
                </a:lnTo>
                <a:lnTo>
                  <a:pt x="3648456" y="338632"/>
                </a:lnTo>
                <a:lnTo>
                  <a:pt x="3686175" y="306705"/>
                </a:lnTo>
                <a:lnTo>
                  <a:pt x="3697249" y="282219"/>
                </a:lnTo>
                <a:lnTo>
                  <a:pt x="3698646" y="278269"/>
                </a:lnTo>
                <a:lnTo>
                  <a:pt x="3701910" y="261835"/>
                </a:lnTo>
                <a:lnTo>
                  <a:pt x="3703028" y="244119"/>
                </a:lnTo>
                <a:lnTo>
                  <a:pt x="3702151" y="226415"/>
                </a:lnTo>
                <a:lnTo>
                  <a:pt x="3687699" y="181546"/>
                </a:lnTo>
                <a:lnTo>
                  <a:pt x="3656406" y="150037"/>
                </a:lnTo>
                <a:lnTo>
                  <a:pt x="3632835" y="140195"/>
                </a:lnTo>
                <a:lnTo>
                  <a:pt x="3632835" y="234975"/>
                </a:lnTo>
                <a:lnTo>
                  <a:pt x="3632835" y="242595"/>
                </a:lnTo>
                <a:lnTo>
                  <a:pt x="3611740" y="277075"/>
                </a:lnTo>
                <a:lnTo>
                  <a:pt x="3571875" y="282219"/>
                </a:lnTo>
                <a:lnTo>
                  <a:pt x="3548913" y="282219"/>
                </a:lnTo>
                <a:lnTo>
                  <a:pt x="3548913" y="204495"/>
                </a:lnTo>
                <a:lnTo>
                  <a:pt x="3568827" y="204495"/>
                </a:lnTo>
                <a:lnTo>
                  <a:pt x="3608451" y="207543"/>
                </a:lnTo>
                <a:lnTo>
                  <a:pt x="3632835" y="234975"/>
                </a:lnTo>
                <a:lnTo>
                  <a:pt x="3632835" y="140195"/>
                </a:lnTo>
                <a:lnTo>
                  <a:pt x="3627526" y="138569"/>
                </a:lnTo>
                <a:lnTo>
                  <a:pt x="3607104" y="135255"/>
                </a:lnTo>
                <a:lnTo>
                  <a:pt x="3582378" y="133375"/>
                </a:lnTo>
                <a:lnTo>
                  <a:pt x="3553485" y="132778"/>
                </a:lnTo>
                <a:lnTo>
                  <a:pt x="3475761" y="132778"/>
                </a:lnTo>
                <a:lnTo>
                  <a:pt x="3475761" y="515683"/>
                </a:lnTo>
                <a:lnTo>
                  <a:pt x="3548913" y="515683"/>
                </a:lnTo>
                <a:lnTo>
                  <a:pt x="3548913" y="353949"/>
                </a:lnTo>
                <a:lnTo>
                  <a:pt x="3555009" y="353949"/>
                </a:lnTo>
                <a:lnTo>
                  <a:pt x="3641979" y="515683"/>
                </a:lnTo>
                <a:lnTo>
                  <a:pt x="3721316" y="515683"/>
                </a:lnTo>
                <a:close/>
              </a:path>
              <a:path w="5731509" h="546735">
                <a:moveTo>
                  <a:pt x="3848201" y="132295"/>
                </a:moveTo>
                <a:lnTo>
                  <a:pt x="3775037" y="132295"/>
                </a:lnTo>
                <a:lnTo>
                  <a:pt x="3775037" y="517867"/>
                </a:lnTo>
                <a:lnTo>
                  <a:pt x="3848201" y="517867"/>
                </a:lnTo>
                <a:lnTo>
                  <a:pt x="3848201" y="132295"/>
                </a:lnTo>
                <a:close/>
              </a:path>
              <a:path w="5731509" h="546735">
                <a:moveTo>
                  <a:pt x="4235297" y="329565"/>
                </a:moveTo>
                <a:lnTo>
                  <a:pt x="4228617" y="271411"/>
                </a:lnTo>
                <a:lnTo>
                  <a:pt x="4209288" y="221259"/>
                </a:lnTo>
                <a:lnTo>
                  <a:pt x="4197489" y="202882"/>
                </a:lnTo>
                <a:lnTo>
                  <a:pt x="4194949" y="198920"/>
                </a:lnTo>
                <a:lnTo>
                  <a:pt x="4179189" y="180035"/>
                </a:lnTo>
                <a:lnTo>
                  <a:pt x="4162044" y="164884"/>
                </a:lnTo>
                <a:lnTo>
                  <a:pt x="4162044" y="328041"/>
                </a:lnTo>
                <a:lnTo>
                  <a:pt x="4160951" y="346887"/>
                </a:lnTo>
                <a:lnTo>
                  <a:pt x="4146804" y="395185"/>
                </a:lnTo>
                <a:lnTo>
                  <a:pt x="4121086" y="426694"/>
                </a:lnTo>
                <a:lnTo>
                  <a:pt x="4080459" y="442328"/>
                </a:lnTo>
                <a:lnTo>
                  <a:pt x="4036987" y="445579"/>
                </a:lnTo>
                <a:lnTo>
                  <a:pt x="4003459" y="445579"/>
                </a:lnTo>
                <a:lnTo>
                  <a:pt x="4003459" y="202882"/>
                </a:lnTo>
                <a:lnTo>
                  <a:pt x="4027843" y="202882"/>
                </a:lnTo>
                <a:lnTo>
                  <a:pt x="4087126" y="210743"/>
                </a:lnTo>
                <a:lnTo>
                  <a:pt x="4126992" y="233451"/>
                </a:lnTo>
                <a:lnTo>
                  <a:pt x="4153090" y="273316"/>
                </a:lnTo>
                <a:lnTo>
                  <a:pt x="4162044" y="328041"/>
                </a:lnTo>
                <a:lnTo>
                  <a:pt x="4162044" y="164884"/>
                </a:lnTo>
                <a:lnTo>
                  <a:pt x="4119041" y="143713"/>
                </a:lnTo>
                <a:lnTo>
                  <a:pt x="4056646" y="133946"/>
                </a:lnTo>
                <a:lnTo>
                  <a:pt x="4017175" y="132778"/>
                </a:lnTo>
                <a:lnTo>
                  <a:pt x="3930205" y="132778"/>
                </a:lnTo>
                <a:lnTo>
                  <a:pt x="3930205" y="515683"/>
                </a:lnTo>
                <a:lnTo>
                  <a:pt x="4018699" y="515683"/>
                </a:lnTo>
                <a:lnTo>
                  <a:pt x="4082745" y="513397"/>
                </a:lnTo>
                <a:lnTo>
                  <a:pt x="4123944" y="506539"/>
                </a:lnTo>
                <a:lnTo>
                  <a:pt x="4166590" y="484466"/>
                </a:lnTo>
                <a:lnTo>
                  <a:pt x="4202836" y="445579"/>
                </a:lnTo>
                <a:lnTo>
                  <a:pt x="4226928" y="392226"/>
                </a:lnTo>
                <a:lnTo>
                  <a:pt x="4234408" y="351015"/>
                </a:lnTo>
                <a:lnTo>
                  <a:pt x="4235297" y="329565"/>
                </a:lnTo>
                <a:close/>
              </a:path>
              <a:path w="5731509" h="546735">
                <a:moveTo>
                  <a:pt x="4644009" y="515683"/>
                </a:moveTo>
                <a:lnTo>
                  <a:pt x="4613948" y="437857"/>
                </a:lnTo>
                <a:lnTo>
                  <a:pt x="4586275" y="366229"/>
                </a:lnTo>
                <a:lnTo>
                  <a:pt x="4534979" y="233451"/>
                </a:lnTo>
                <a:lnTo>
                  <a:pt x="4509808" y="168287"/>
                </a:lnTo>
                <a:lnTo>
                  <a:pt x="4509808" y="366229"/>
                </a:lnTo>
                <a:lnTo>
                  <a:pt x="4407598" y="366229"/>
                </a:lnTo>
                <a:lnTo>
                  <a:pt x="4459414" y="233451"/>
                </a:lnTo>
                <a:lnTo>
                  <a:pt x="4509808" y="366229"/>
                </a:lnTo>
                <a:lnTo>
                  <a:pt x="4509808" y="168287"/>
                </a:lnTo>
                <a:lnTo>
                  <a:pt x="4496092" y="132778"/>
                </a:lnTo>
                <a:lnTo>
                  <a:pt x="4421314" y="132778"/>
                </a:lnTo>
                <a:lnTo>
                  <a:pt x="4273397" y="515683"/>
                </a:lnTo>
                <a:lnTo>
                  <a:pt x="4349686" y="515683"/>
                </a:lnTo>
                <a:lnTo>
                  <a:pt x="4380166" y="437857"/>
                </a:lnTo>
                <a:lnTo>
                  <a:pt x="4537240" y="437857"/>
                </a:lnTo>
                <a:lnTo>
                  <a:pt x="4567720" y="515683"/>
                </a:lnTo>
                <a:lnTo>
                  <a:pt x="4644009" y="515683"/>
                </a:lnTo>
                <a:close/>
              </a:path>
              <a:path w="5731509" h="546735">
                <a:moveTo>
                  <a:pt x="5005476" y="329565"/>
                </a:moveTo>
                <a:lnTo>
                  <a:pt x="4998771" y="271411"/>
                </a:lnTo>
                <a:lnTo>
                  <a:pt x="4979479" y="221259"/>
                </a:lnTo>
                <a:lnTo>
                  <a:pt x="4967503" y="202882"/>
                </a:lnTo>
                <a:lnTo>
                  <a:pt x="4964925" y="198920"/>
                </a:lnTo>
                <a:lnTo>
                  <a:pt x="4948809" y="180035"/>
                </a:lnTo>
                <a:lnTo>
                  <a:pt x="4931257" y="164592"/>
                </a:lnTo>
                <a:lnTo>
                  <a:pt x="4930711" y="164249"/>
                </a:lnTo>
                <a:lnTo>
                  <a:pt x="4930711" y="328041"/>
                </a:lnTo>
                <a:lnTo>
                  <a:pt x="4929860" y="346887"/>
                </a:lnTo>
                <a:lnTo>
                  <a:pt x="4916995" y="395185"/>
                </a:lnTo>
                <a:lnTo>
                  <a:pt x="4891278" y="426694"/>
                </a:lnTo>
                <a:lnTo>
                  <a:pt x="4850612" y="442328"/>
                </a:lnTo>
                <a:lnTo>
                  <a:pt x="4807178" y="445579"/>
                </a:lnTo>
                <a:lnTo>
                  <a:pt x="4773650" y="445579"/>
                </a:lnTo>
                <a:lnTo>
                  <a:pt x="4773650" y="202882"/>
                </a:lnTo>
                <a:lnTo>
                  <a:pt x="4798034" y="202882"/>
                </a:lnTo>
                <a:lnTo>
                  <a:pt x="4857318" y="210743"/>
                </a:lnTo>
                <a:lnTo>
                  <a:pt x="4897183" y="233451"/>
                </a:lnTo>
                <a:lnTo>
                  <a:pt x="4922520" y="273316"/>
                </a:lnTo>
                <a:lnTo>
                  <a:pt x="4930711" y="328041"/>
                </a:lnTo>
                <a:lnTo>
                  <a:pt x="4930711" y="164249"/>
                </a:lnTo>
                <a:lnTo>
                  <a:pt x="4889233" y="143713"/>
                </a:lnTo>
                <a:lnTo>
                  <a:pt x="4826838" y="133946"/>
                </a:lnTo>
                <a:lnTo>
                  <a:pt x="4787366" y="132778"/>
                </a:lnTo>
                <a:lnTo>
                  <a:pt x="4700397" y="132778"/>
                </a:lnTo>
                <a:lnTo>
                  <a:pt x="4700397" y="515683"/>
                </a:lnTo>
                <a:lnTo>
                  <a:pt x="4788890" y="515683"/>
                </a:lnTo>
                <a:lnTo>
                  <a:pt x="4851793" y="513397"/>
                </a:lnTo>
                <a:lnTo>
                  <a:pt x="4894135" y="506539"/>
                </a:lnTo>
                <a:lnTo>
                  <a:pt x="4936147" y="484466"/>
                </a:lnTo>
                <a:lnTo>
                  <a:pt x="4972824" y="445579"/>
                </a:lnTo>
                <a:lnTo>
                  <a:pt x="4997043" y="392226"/>
                </a:lnTo>
                <a:lnTo>
                  <a:pt x="5004587" y="351015"/>
                </a:lnTo>
                <a:lnTo>
                  <a:pt x="5005476" y="329565"/>
                </a:lnTo>
                <a:close/>
              </a:path>
              <a:path w="5731509" h="546735">
                <a:moveTo>
                  <a:pt x="5284559" y="132778"/>
                </a:moveTo>
                <a:lnTo>
                  <a:pt x="5074056" y="132778"/>
                </a:lnTo>
                <a:lnTo>
                  <a:pt x="5074056" y="203898"/>
                </a:lnTo>
                <a:lnTo>
                  <a:pt x="5074056" y="272478"/>
                </a:lnTo>
                <a:lnTo>
                  <a:pt x="5074056" y="343598"/>
                </a:lnTo>
                <a:lnTo>
                  <a:pt x="5074056" y="443928"/>
                </a:lnTo>
                <a:lnTo>
                  <a:pt x="5074056" y="516318"/>
                </a:lnTo>
                <a:lnTo>
                  <a:pt x="5284559" y="516318"/>
                </a:lnTo>
                <a:lnTo>
                  <a:pt x="5284559" y="443928"/>
                </a:lnTo>
                <a:lnTo>
                  <a:pt x="5147310" y="443928"/>
                </a:lnTo>
                <a:lnTo>
                  <a:pt x="5147310" y="343598"/>
                </a:lnTo>
                <a:lnTo>
                  <a:pt x="5284559" y="343598"/>
                </a:lnTo>
                <a:lnTo>
                  <a:pt x="5284559" y="272478"/>
                </a:lnTo>
                <a:lnTo>
                  <a:pt x="5147310" y="272478"/>
                </a:lnTo>
                <a:lnTo>
                  <a:pt x="5147310" y="203898"/>
                </a:lnTo>
                <a:lnTo>
                  <a:pt x="5284559" y="203898"/>
                </a:lnTo>
                <a:lnTo>
                  <a:pt x="5284559" y="132778"/>
                </a:lnTo>
                <a:close/>
              </a:path>
              <a:path w="5731509" h="546735">
                <a:moveTo>
                  <a:pt x="5648998" y="479107"/>
                </a:moveTo>
                <a:lnTo>
                  <a:pt x="5628132" y="441286"/>
                </a:lnTo>
                <a:lnTo>
                  <a:pt x="5603278" y="434809"/>
                </a:lnTo>
                <a:lnTo>
                  <a:pt x="5594413" y="435432"/>
                </a:lnTo>
                <a:lnTo>
                  <a:pt x="5560987" y="461962"/>
                </a:lnTo>
                <a:lnTo>
                  <a:pt x="5557558" y="479107"/>
                </a:lnTo>
                <a:lnTo>
                  <a:pt x="5558409" y="487959"/>
                </a:lnTo>
                <a:lnTo>
                  <a:pt x="5586133" y="520153"/>
                </a:lnTo>
                <a:lnTo>
                  <a:pt x="5603278" y="523392"/>
                </a:lnTo>
                <a:lnTo>
                  <a:pt x="5612130" y="522566"/>
                </a:lnTo>
                <a:lnTo>
                  <a:pt x="5645569" y="496252"/>
                </a:lnTo>
                <a:lnTo>
                  <a:pt x="5648998" y="479107"/>
                </a:lnTo>
                <a:close/>
              </a:path>
              <a:path w="5731509" h="546735">
                <a:moveTo>
                  <a:pt x="5731383" y="221259"/>
                </a:moveTo>
                <a:lnTo>
                  <a:pt x="5730265" y="207518"/>
                </a:lnTo>
                <a:lnTo>
                  <a:pt x="5727001" y="193941"/>
                </a:lnTo>
                <a:lnTo>
                  <a:pt x="5721743" y="180670"/>
                </a:lnTo>
                <a:lnTo>
                  <a:pt x="5721375" y="180022"/>
                </a:lnTo>
                <a:lnTo>
                  <a:pt x="5714619" y="167830"/>
                </a:lnTo>
                <a:lnTo>
                  <a:pt x="5686120" y="135902"/>
                </a:lnTo>
                <a:lnTo>
                  <a:pt x="5644997" y="118592"/>
                </a:lnTo>
                <a:lnTo>
                  <a:pt x="5610898" y="115912"/>
                </a:lnTo>
                <a:lnTo>
                  <a:pt x="5583745" y="117932"/>
                </a:lnTo>
                <a:lnTo>
                  <a:pt x="5537987" y="133997"/>
                </a:lnTo>
                <a:lnTo>
                  <a:pt x="5503596" y="165404"/>
                </a:lnTo>
                <a:lnTo>
                  <a:pt x="5486349" y="207632"/>
                </a:lnTo>
                <a:lnTo>
                  <a:pt x="5484304" y="231927"/>
                </a:lnTo>
                <a:lnTo>
                  <a:pt x="5552986" y="231927"/>
                </a:lnTo>
                <a:lnTo>
                  <a:pt x="5554078" y="221068"/>
                </a:lnTo>
                <a:lnTo>
                  <a:pt x="5557177" y="211353"/>
                </a:lnTo>
                <a:lnTo>
                  <a:pt x="5586323" y="183642"/>
                </a:lnTo>
                <a:lnTo>
                  <a:pt x="5607850" y="180022"/>
                </a:lnTo>
                <a:lnTo>
                  <a:pt x="5618937" y="180860"/>
                </a:lnTo>
                <a:lnTo>
                  <a:pt x="5656237" y="205028"/>
                </a:lnTo>
                <a:lnTo>
                  <a:pt x="5659640" y="221068"/>
                </a:lnTo>
                <a:lnTo>
                  <a:pt x="5659590" y="229247"/>
                </a:lnTo>
                <a:lnTo>
                  <a:pt x="5632348" y="264033"/>
                </a:lnTo>
                <a:lnTo>
                  <a:pt x="5620042" y="274599"/>
                </a:lnTo>
                <a:lnTo>
                  <a:pt x="5606961" y="287515"/>
                </a:lnTo>
                <a:lnTo>
                  <a:pt x="5578894" y="329565"/>
                </a:lnTo>
                <a:lnTo>
                  <a:pt x="5567311" y="375297"/>
                </a:lnTo>
                <a:lnTo>
                  <a:pt x="5566702" y="392137"/>
                </a:lnTo>
                <a:lnTo>
                  <a:pt x="5566702" y="404329"/>
                </a:lnTo>
                <a:lnTo>
                  <a:pt x="5636806" y="404329"/>
                </a:lnTo>
                <a:lnTo>
                  <a:pt x="5637949" y="392569"/>
                </a:lnTo>
                <a:lnTo>
                  <a:pt x="5639092" y="382231"/>
                </a:lnTo>
                <a:lnTo>
                  <a:pt x="5652046" y="343281"/>
                </a:lnTo>
                <a:lnTo>
                  <a:pt x="5655488" y="337870"/>
                </a:lnTo>
                <a:lnTo>
                  <a:pt x="5661228" y="330898"/>
                </a:lnTo>
                <a:lnTo>
                  <a:pt x="5669267" y="322491"/>
                </a:lnTo>
                <a:lnTo>
                  <a:pt x="5679567" y="312801"/>
                </a:lnTo>
                <a:lnTo>
                  <a:pt x="5690755" y="303110"/>
                </a:lnTo>
                <a:lnTo>
                  <a:pt x="5699379" y="294690"/>
                </a:lnTo>
                <a:lnTo>
                  <a:pt x="5722696" y="259511"/>
                </a:lnTo>
                <a:lnTo>
                  <a:pt x="5725287" y="251739"/>
                </a:lnTo>
                <a:lnTo>
                  <a:pt x="5728170" y="244627"/>
                </a:lnTo>
                <a:lnTo>
                  <a:pt x="5730049" y="237070"/>
                </a:lnTo>
                <a:lnTo>
                  <a:pt x="5731078" y="229247"/>
                </a:lnTo>
                <a:lnTo>
                  <a:pt x="5731383" y="221259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A147B79-9A0F-D1C1-7F04-16F8AF08AAF4}"/>
              </a:ext>
            </a:extLst>
          </p:cNvPr>
          <p:cNvSpPr/>
          <p:nvPr/>
        </p:nvSpPr>
        <p:spPr>
          <a:xfrm>
            <a:off x="6197918" y="2996285"/>
            <a:ext cx="3442970" cy="2328545"/>
          </a:xfrm>
          <a:custGeom>
            <a:avLst/>
            <a:gdLst/>
            <a:ahLst/>
            <a:cxnLst/>
            <a:rect l="l" t="t" r="r" b="b"/>
            <a:pathLst>
              <a:path w="3442970" h="2328545">
                <a:moveTo>
                  <a:pt x="74663" y="1935391"/>
                </a:moveTo>
                <a:lnTo>
                  <a:pt x="0" y="1935391"/>
                </a:lnTo>
                <a:lnTo>
                  <a:pt x="0" y="2319439"/>
                </a:lnTo>
                <a:lnTo>
                  <a:pt x="74663" y="2319439"/>
                </a:lnTo>
                <a:lnTo>
                  <a:pt x="74663" y="1935391"/>
                </a:lnTo>
                <a:close/>
              </a:path>
              <a:path w="3442970" h="2328545">
                <a:moveTo>
                  <a:pt x="578739" y="2319337"/>
                </a:moveTo>
                <a:lnTo>
                  <a:pt x="514629" y="1934819"/>
                </a:lnTo>
                <a:lnTo>
                  <a:pt x="443001" y="1934819"/>
                </a:lnTo>
                <a:lnTo>
                  <a:pt x="352996" y="2203323"/>
                </a:lnTo>
                <a:lnTo>
                  <a:pt x="264502" y="1934819"/>
                </a:lnTo>
                <a:lnTo>
                  <a:pt x="192874" y="1934819"/>
                </a:lnTo>
                <a:lnTo>
                  <a:pt x="127254" y="2319337"/>
                </a:lnTo>
                <a:lnTo>
                  <a:pt x="198970" y="2319337"/>
                </a:lnTo>
                <a:lnTo>
                  <a:pt x="240118" y="2076640"/>
                </a:lnTo>
                <a:lnTo>
                  <a:pt x="320992" y="2319337"/>
                </a:lnTo>
                <a:lnTo>
                  <a:pt x="385000" y="2319337"/>
                </a:lnTo>
                <a:lnTo>
                  <a:pt x="467385" y="2076640"/>
                </a:lnTo>
                <a:lnTo>
                  <a:pt x="508533" y="2319337"/>
                </a:lnTo>
                <a:lnTo>
                  <a:pt x="578739" y="2319337"/>
                </a:lnTo>
                <a:close/>
              </a:path>
              <a:path w="3442970" h="2328545">
                <a:moveTo>
                  <a:pt x="865428" y="2046160"/>
                </a:moveTo>
                <a:lnTo>
                  <a:pt x="858926" y="2006536"/>
                </a:lnTo>
                <a:lnTo>
                  <a:pt x="840079" y="1971865"/>
                </a:lnTo>
                <a:lnTo>
                  <a:pt x="805992" y="1947011"/>
                </a:lnTo>
                <a:lnTo>
                  <a:pt x="795324" y="1943735"/>
                </a:lnTo>
                <a:lnTo>
                  <a:pt x="795324" y="2046160"/>
                </a:lnTo>
                <a:lnTo>
                  <a:pt x="795324" y="2055304"/>
                </a:lnTo>
                <a:lnTo>
                  <a:pt x="764895" y="2083269"/>
                </a:lnTo>
                <a:lnTo>
                  <a:pt x="732751" y="2085886"/>
                </a:lnTo>
                <a:lnTo>
                  <a:pt x="709891" y="2085886"/>
                </a:lnTo>
                <a:lnTo>
                  <a:pt x="709891" y="2006536"/>
                </a:lnTo>
                <a:lnTo>
                  <a:pt x="731227" y="2006536"/>
                </a:lnTo>
                <a:lnTo>
                  <a:pt x="769797" y="2011032"/>
                </a:lnTo>
                <a:lnTo>
                  <a:pt x="795324" y="2046160"/>
                </a:lnTo>
                <a:lnTo>
                  <a:pt x="795324" y="1943735"/>
                </a:lnTo>
                <a:lnTo>
                  <a:pt x="789305" y="1941880"/>
                </a:lnTo>
                <a:lnTo>
                  <a:pt x="768769" y="1938058"/>
                </a:lnTo>
                <a:lnTo>
                  <a:pt x="743966" y="1935645"/>
                </a:lnTo>
                <a:lnTo>
                  <a:pt x="714463" y="1934819"/>
                </a:lnTo>
                <a:lnTo>
                  <a:pt x="636638" y="1934819"/>
                </a:lnTo>
                <a:lnTo>
                  <a:pt x="636638" y="2319337"/>
                </a:lnTo>
                <a:lnTo>
                  <a:pt x="709891" y="2319337"/>
                </a:lnTo>
                <a:lnTo>
                  <a:pt x="709891" y="2155990"/>
                </a:lnTo>
                <a:lnTo>
                  <a:pt x="735965" y="2155672"/>
                </a:lnTo>
                <a:lnTo>
                  <a:pt x="774395" y="2152764"/>
                </a:lnTo>
                <a:lnTo>
                  <a:pt x="819327" y="2136178"/>
                </a:lnTo>
                <a:lnTo>
                  <a:pt x="853224" y="2098967"/>
                </a:lnTo>
                <a:lnTo>
                  <a:pt x="864031" y="2065655"/>
                </a:lnTo>
                <a:lnTo>
                  <a:pt x="865428" y="2046160"/>
                </a:lnTo>
                <a:close/>
              </a:path>
              <a:path w="3442970" h="2328545">
                <a:moveTo>
                  <a:pt x="879144" y="9144"/>
                </a:moveTo>
                <a:lnTo>
                  <a:pt x="805992" y="9144"/>
                </a:lnTo>
                <a:lnTo>
                  <a:pt x="805992" y="248691"/>
                </a:lnTo>
                <a:lnTo>
                  <a:pt x="805472" y="266687"/>
                </a:lnTo>
                <a:lnTo>
                  <a:pt x="796798" y="308470"/>
                </a:lnTo>
                <a:lnTo>
                  <a:pt x="765136" y="330327"/>
                </a:lnTo>
                <a:lnTo>
                  <a:pt x="747991" y="332613"/>
                </a:lnTo>
                <a:lnTo>
                  <a:pt x="739127" y="332066"/>
                </a:lnTo>
                <a:lnTo>
                  <a:pt x="704557" y="315468"/>
                </a:lnTo>
                <a:lnTo>
                  <a:pt x="692124" y="272757"/>
                </a:lnTo>
                <a:lnTo>
                  <a:pt x="691603" y="257835"/>
                </a:lnTo>
                <a:lnTo>
                  <a:pt x="691603" y="9144"/>
                </a:lnTo>
                <a:lnTo>
                  <a:pt x="618350" y="9144"/>
                </a:lnTo>
                <a:lnTo>
                  <a:pt x="618350" y="238023"/>
                </a:lnTo>
                <a:lnTo>
                  <a:pt x="619213" y="270040"/>
                </a:lnTo>
                <a:lnTo>
                  <a:pt x="626071" y="319138"/>
                </a:lnTo>
                <a:lnTo>
                  <a:pt x="649605" y="362419"/>
                </a:lnTo>
                <a:lnTo>
                  <a:pt x="692073" y="392518"/>
                </a:lnTo>
                <a:lnTo>
                  <a:pt x="749515" y="402805"/>
                </a:lnTo>
                <a:lnTo>
                  <a:pt x="764946" y="402234"/>
                </a:lnTo>
                <a:lnTo>
                  <a:pt x="804468" y="393661"/>
                </a:lnTo>
                <a:lnTo>
                  <a:pt x="837692" y="372668"/>
                </a:lnTo>
                <a:lnTo>
                  <a:pt x="862761" y="341007"/>
                </a:lnTo>
                <a:lnTo>
                  <a:pt x="877049" y="287642"/>
                </a:lnTo>
                <a:lnTo>
                  <a:pt x="879144" y="238023"/>
                </a:lnTo>
                <a:lnTo>
                  <a:pt x="879144" y="9144"/>
                </a:lnTo>
                <a:close/>
              </a:path>
              <a:path w="3442970" h="2328545">
                <a:moveTo>
                  <a:pt x="1214716" y="393661"/>
                </a:moveTo>
                <a:lnTo>
                  <a:pt x="1127264" y="230403"/>
                </a:lnTo>
                <a:lnTo>
                  <a:pt x="1123175" y="222783"/>
                </a:lnTo>
                <a:lnTo>
                  <a:pt x="1140320" y="215341"/>
                </a:lnTo>
                <a:lnTo>
                  <a:pt x="1178039" y="184594"/>
                </a:lnTo>
                <a:lnTo>
                  <a:pt x="1195285" y="139153"/>
                </a:lnTo>
                <a:lnTo>
                  <a:pt x="1196428" y="120586"/>
                </a:lnTo>
                <a:lnTo>
                  <a:pt x="1195311" y="103695"/>
                </a:lnTo>
                <a:lnTo>
                  <a:pt x="1179563" y="58000"/>
                </a:lnTo>
                <a:lnTo>
                  <a:pt x="1149781" y="27927"/>
                </a:lnTo>
                <a:lnTo>
                  <a:pt x="1126223" y="17932"/>
                </a:lnTo>
                <a:lnTo>
                  <a:pt x="1126223" y="111340"/>
                </a:lnTo>
                <a:lnTo>
                  <a:pt x="1126223" y="120586"/>
                </a:lnTo>
                <a:lnTo>
                  <a:pt x="1104468" y="155067"/>
                </a:lnTo>
                <a:lnTo>
                  <a:pt x="1063739" y="160210"/>
                </a:lnTo>
                <a:lnTo>
                  <a:pt x="1040790" y="160210"/>
                </a:lnTo>
                <a:lnTo>
                  <a:pt x="1040790" y="80860"/>
                </a:lnTo>
                <a:lnTo>
                  <a:pt x="1062215" y="80860"/>
                </a:lnTo>
                <a:lnTo>
                  <a:pt x="1101839" y="85432"/>
                </a:lnTo>
                <a:lnTo>
                  <a:pt x="1118603" y="99148"/>
                </a:lnTo>
                <a:lnTo>
                  <a:pt x="1123175" y="105244"/>
                </a:lnTo>
                <a:lnTo>
                  <a:pt x="1126223" y="111340"/>
                </a:lnTo>
                <a:lnTo>
                  <a:pt x="1126223" y="17932"/>
                </a:lnTo>
                <a:lnTo>
                  <a:pt x="1120889" y="16217"/>
                </a:lnTo>
                <a:lnTo>
                  <a:pt x="1100315" y="12382"/>
                </a:lnTo>
                <a:lnTo>
                  <a:pt x="1075131" y="9982"/>
                </a:lnTo>
                <a:lnTo>
                  <a:pt x="1045362" y="9144"/>
                </a:lnTo>
                <a:lnTo>
                  <a:pt x="967638" y="9144"/>
                </a:lnTo>
                <a:lnTo>
                  <a:pt x="967638" y="393661"/>
                </a:lnTo>
                <a:lnTo>
                  <a:pt x="1040790" y="393661"/>
                </a:lnTo>
                <a:lnTo>
                  <a:pt x="1040790" y="230403"/>
                </a:lnTo>
                <a:lnTo>
                  <a:pt x="1048410" y="230403"/>
                </a:lnTo>
                <a:lnTo>
                  <a:pt x="1133843" y="393661"/>
                </a:lnTo>
                <a:lnTo>
                  <a:pt x="1214716" y="393661"/>
                </a:lnTo>
                <a:close/>
              </a:path>
              <a:path w="3442970" h="2328545">
                <a:moveTo>
                  <a:pt x="1316824" y="2128545"/>
                </a:moveTo>
                <a:lnTo>
                  <a:pt x="1313129" y="2087676"/>
                </a:lnTo>
                <a:lnTo>
                  <a:pt x="1302156" y="2049970"/>
                </a:lnTo>
                <a:lnTo>
                  <a:pt x="1284033" y="2015693"/>
                </a:lnTo>
                <a:lnTo>
                  <a:pt x="1258912" y="1985098"/>
                </a:lnTo>
                <a:lnTo>
                  <a:pt x="1243672" y="1972373"/>
                </a:lnTo>
                <a:lnTo>
                  <a:pt x="1243672" y="2128545"/>
                </a:lnTo>
                <a:lnTo>
                  <a:pt x="1241386" y="2154898"/>
                </a:lnTo>
                <a:lnTo>
                  <a:pt x="1223098" y="2200656"/>
                </a:lnTo>
                <a:lnTo>
                  <a:pt x="1187869" y="2237028"/>
                </a:lnTo>
                <a:lnTo>
                  <a:pt x="1143774" y="2255964"/>
                </a:lnTo>
                <a:lnTo>
                  <a:pt x="1118616" y="2258276"/>
                </a:lnTo>
                <a:lnTo>
                  <a:pt x="1096340" y="2256536"/>
                </a:lnTo>
                <a:lnTo>
                  <a:pt x="1055776" y="2242172"/>
                </a:lnTo>
                <a:lnTo>
                  <a:pt x="1017739" y="2209228"/>
                </a:lnTo>
                <a:lnTo>
                  <a:pt x="994879" y="2158898"/>
                </a:lnTo>
                <a:lnTo>
                  <a:pt x="992022" y="2128545"/>
                </a:lnTo>
                <a:lnTo>
                  <a:pt x="994308" y="2101126"/>
                </a:lnTo>
                <a:lnTo>
                  <a:pt x="1012596" y="2053678"/>
                </a:lnTo>
                <a:lnTo>
                  <a:pt x="1047140" y="2017953"/>
                </a:lnTo>
                <a:lnTo>
                  <a:pt x="1091692" y="1999602"/>
                </a:lnTo>
                <a:lnTo>
                  <a:pt x="1117092" y="1997290"/>
                </a:lnTo>
                <a:lnTo>
                  <a:pt x="1142492" y="1999627"/>
                </a:lnTo>
                <a:lnTo>
                  <a:pt x="1187640" y="2018588"/>
                </a:lnTo>
                <a:lnTo>
                  <a:pt x="1223098" y="2055177"/>
                </a:lnTo>
                <a:lnTo>
                  <a:pt x="1241386" y="2102015"/>
                </a:lnTo>
                <a:lnTo>
                  <a:pt x="1243672" y="2128545"/>
                </a:lnTo>
                <a:lnTo>
                  <a:pt x="1243672" y="1972373"/>
                </a:lnTo>
                <a:lnTo>
                  <a:pt x="1227772" y="1959089"/>
                </a:lnTo>
                <a:lnTo>
                  <a:pt x="1193901" y="1940483"/>
                </a:lnTo>
                <a:lnTo>
                  <a:pt x="1157465" y="1929307"/>
                </a:lnTo>
                <a:lnTo>
                  <a:pt x="1118616" y="1925574"/>
                </a:lnTo>
                <a:lnTo>
                  <a:pt x="1091730" y="1927301"/>
                </a:lnTo>
                <a:lnTo>
                  <a:pt x="1041374" y="1941080"/>
                </a:lnTo>
                <a:lnTo>
                  <a:pt x="996213" y="1967103"/>
                </a:lnTo>
                <a:lnTo>
                  <a:pt x="959637" y="2003717"/>
                </a:lnTo>
                <a:lnTo>
                  <a:pt x="932764" y="2049792"/>
                </a:lnTo>
                <a:lnTo>
                  <a:pt x="918984" y="2100148"/>
                </a:lnTo>
                <a:lnTo>
                  <a:pt x="917257" y="2127021"/>
                </a:lnTo>
                <a:lnTo>
                  <a:pt x="920953" y="2166797"/>
                </a:lnTo>
                <a:lnTo>
                  <a:pt x="931964" y="2203704"/>
                </a:lnTo>
                <a:lnTo>
                  <a:pt x="950125" y="2237752"/>
                </a:lnTo>
                <a:lnTo>
                  <a:pt x="975258" y="2268944"/>
                </a:lnTo>
                <a:lnTo>
                  <a:pt x="1005586" y="2294966"/>
                </a:lnTo>
                <a:lnTo>
                  <a:pt x="1039507" y="2313571"/>
                </a:lnTo>
                <a:lnTo>
                  <a:pt x="1077137" y="2324747"/>
                </a:lnTo>
                <a:lnTo>
                  <a:pt x="1118616" y="2328481"/>
                </a:lnTo>
                <a:lnTo>
                  <a:pt x="1158316" y="2324989"/>
                </a:lnTo>
                <a:lnTo>
                  <a:pt x="1195044" y="2314333"/>
                </a:lnTo>
                <a:lnTo>
                  <a:pt x="1228636" y="2296249"/>
                </a:lnTo>
                <a:lnTo>
                  <a:pt x="1258912" y="2270468"/>
                </a:lnTo>
                <a:lnTo>
                  <a:pt x="1284033" y="2240127"/>
                </a:lnTo>
                <a:lnTo>
                  <a:pt x="1302156" y="2206371"/>
                </a:lnTo>
                <a:lnTo>
                  <a:pt x="1313129" y="2169185"/>
                </a:lnTo>
                <a:lnTo>
                  <a:pt x="1316824" y="2128545"/>
                </a:lnTo>
                <a:close/>
              </a:path>
              <a:path w="3442970" h="2328545">
                <a:moveTo>
                  <a:pt x="1637144" y="2319337"/>
                </a:moveTo>
                <a:lnTo>
                  <a:pt x="1549692" y="2155990"/>
                </a:lnTo>
                <a:lnTo>
                  <a:pt x="1545615" y="2148370"/>
                </a:lnTo>
                <a:lnTo>
                  <a:pt x="1562773" y="2140915"/>
                </a:lnTo>
                <a:lnTo>
                  <a:pt x="1577670" y="2132177"/>
                </a:lnTo>
                <a:lnTo>
                  <a:pt x="1608569" y="2096820"/>
                </a:lnTo>
                <a:lnTo>
                  <a:pt x="1618856" y="2046160"/>
                </a:lnTo>
                <a:lnTo>
                  <a:pt x="1617954" y="2029307"/>
                </a:lnTo>
                <a:lnTo>
                  <a:pt x="1602092" y="1983587"/>
                </a:lnTo>
                <a:lnTo>
                  <a:pt x="1572234" y="1953577"/>
                </a:lnTo>
                <a:lnTo>
                  <a:pt x="1548663" y="1943595"/>
                </a:lnTo>
                <a:lnTo>
                  <a:pt x="1548663" y="2037016"/>
                </a:lnTo>
                <a:lnTo>
                  <a:pt x="1548663" y="2046160"/>
                </a:lnTo>
                <a:lnTo>
                  <a:pt x="1526921" y="2080691"/>
                </a:lnTo>
                <a:lnTo>
                  <a:pt x="1487703" y="2085886"/>
                </a:lnTo>
                <a:lnTo>
                  <a:pt x="1463319" y="2085886"/>
                </a:lnTo>
                <a:lnTo>
                  <a:pt x="1463319" y="2006536"/>
                </a:lnTo>
                <a:lnTo>
                  <a:pt x="1484655" y="2006536"/>
                </a:lnTo>
                <a:lnTo>
                  <a:pt x="1524279" y="2011108"/>
                </a:lnTo>
                <a:lnTo>
                  <a:pt x="1541043" y="2023300"/>
                </a:lnTo>
                <a:lnTo>
                  <a:pt x="1545615" y="2030920"/>
                </a:lnTo>
                <a:lnTo>
                  <a:pt x="1548663" y="2037016"/>
                </a:lnTo>
                <a:lnTo>
                  <a:pt x="1548663" y="1943595"/>
                </a:lnTo>
                <a:lnTo>
                  <a:pt x="1543329" y="1941880"/>
                </a:lnTo>
                <a:lnTo>
                  <a:pt x="1522755" y="1938058"/>
                </a:lnTo>
                <a:lnTo>
                  <a:pt x="1497609" y="1935645"/>
                </a:lnTo>
                <a:lnTo>
                  <a:pt x="1467891" y="1934819"/>
                </a:lnTo>
                <a:lnTo>
                  <a:pt x="1391589" y="1934819"/>
                </a:lnTo>
                <a:lnTo>
                  <a:pt x="1391589" y="2319337"/>
                </a:lnTo>
                <a:lnTo>
                  <a:pt x="1463319" y="2319337"/>
                </a:lnTo>
                <a:lnTo>
                  <a:pt x="1463319" y="2155990"/>
                </a:lnTo>
                <a:lnTo>
                  <a:pt x="1470939" y="2155990"/>
                </a:lnTo>
                <a:lnTo>
                  <a:pt x="1557807" y="2319337"/>
                </a:lnTo>
                <a:lnTo>
                  <a:pt x="1637144" y="2319337"/>
                </a:lnTo>
                <a:close/>
              </a:path>
              <a:path w="3442970" h="2328545">
                <a:moveTo>
                  <a:pt x="1655432" y="215163"/>
                </a:moveTo>
                <a:lnTo>
                  <a:pt x="1653908" y="198399"/>
                </a:lnTo>
                <a:lnTo>
                  <a:pt x="1461795" y="198399"/>
                </a:lnTo>
                <a:lnTo>
                  <a:pt x="1461795" y="266979"/>
                </a:lnTo>
                <a:lnTo>
                  <a:pt x="1573047" y="266979"/>
                </a:lnTo>
                <a:lnTo>
                  <a:pt x="1564449" y="283044"/>
                </a:lnTo>
                <a:lnTo>
                  <a:pt x="1530375" y="317373"/>
                </a:lnTo>
                <a:lnTo>
                  <a:pt x="1484934" y="333019"/>
                </a:lnTo>
                <a:lnTo>
                  <a:pt x="1466367" y="334137"/>
                </a:lnTo>
                <a:lnTo>
                  <a:pt x="1438859" y="331584"/>
                </a:lnTo>
                <a:lnTo>
                  <a:pt x="1390192" y="311632"/>
                </a:lnTo>
                <a:lnTo>
                  <a:pt x="1351610" y="274116"/>
                </a:lnTo>
                <a:lnTo>
                  <a:pt x="1331658" y="227126"/>
                </a:lnTo>
                <a:lnTo>
                  <a:pt x="1329105" y="199923"/>
                </a:lnTo>
                <a:lnTo>
                  <a:pt x="1331633" y="174447"/>
                </a:lnTo>
                <a:lnTo>
                  <a:pt x="1350975" y="128638"/>
                </a:lnTo>
                <a:lnTo>
                  <a:pt x="1387767" y="92290"/>
                </a:lnTo>
                <a:lnTo>
                  <a:pt x="1435188" y="74002"/>
                </a:lnTo>
                <a:lnTo>
                  <a:pt x="1461795" y="71716"/>
                </a:lnTo>
                <a:lnTo>
                  <a:pt x="1493799" y="74891"/>
                </a:lnTo>
                <a:lnTo>
                  <a:pt x="1523517" y="84493"/>
                </a:lnTo>
                <a:lnTo>
                  <a:pt x="1550949" y="100698"/>
                </a:lnTo>
                <a:lnTo>
                  <a:pt x="1576095" y="123634"/>
                </a:lnTo>
                <a:lnTo>
                  <a:pt x="1628000" y="71716"/>
                </a:lnTo>
                <a:lnTo>
                  <a:pt x="1592186" y="39865"/>
                </a:lnTo>
                <a:lnTo>
                  <a:pt x="1556283" y="18288"/>
                </a:lnTo>
                <a:lnTo>
                  <a:pt x="1510753" y="4572"/>
                </a:lnTo>
                <a:lnTo>
                  <a:pt x="1461795" y="0"/>
                </a:lnTo>
                <a:lnTo>
                  <a:pt x="1416024" y="4267"/>
                </a:lnTo>
                <a:lnTo>
                  <a:pt x="1374825" y="16967"/>
                </a:lnTo>
                <a:lnTo>
                  <a:pt x="1338211" y="37973"/>
                </a:lnTo>
                <a:lnTo>
                  <a:pt x="1306156" y="67144"/>
                </a:lnTo>
                <a:lnTo>
                  <a:pt x="1268437" y="128930"/>
                </a:lnTo>
                <a:lnTo>
                  <a:pt x="1255864" y="199923"/>
                </a:lnTo>
                <a:lnTo>
                  <a:pt x="1257579" y="227050"/>
                </a:lnTo>
                <a:lnTo>
                  <a:pt x="1271295" y="279057"/>
                </a:lnTo>
                <a:lnTo>
                  <a:pt x="1298194" y="326250"/>
                </a:lnTo>
                <a:lnTo>
                  <a:pt x="1335455" y="362889"/>
                </a:lnTo>
                <a:lnTo>
                  <a:pt x="1381810" y="388670"/>
                </a:lnTo>
                <a:lnTo>
                  <a:pt x="1435049" y="401332"/>
                </a:lnTo>
                <a:lnTo>
                  <a:pt x="1464843" y="402805"/>
                </a:lnTo>
                <a:lnTo>
                  <a:pt x="1491411" y="401383"/>
                </a:lnTo>
                <a:lnTo>
                  <a:pt x="1539417" y="389953"/>
                </a:lnTo>
                <a:lnTo>
                  <a:pt x="1581264" y="366217"/>
                </a:lnTo>
                <a:lnTo>
                  <a:pt x="1615173" y="331863"/>
                </a:lnTo>
                <a:lnTo>
                  <a:pt x="1640649" y="288112"/>
                </a:lnTo>
                <a:lnTo>
                  <a:pt x="1653743" y="240042"/>
                </a:lnTo>
                <a:lnTo>
                  <a:pt x="1655432" y="215163"/>
                </a:lnTo>
                <a:close/>
              </a:path>
              <a:path w="3442970" h="2328545">
                <a:moveTo>
                  <a:pt x="1743925" y="1165758"/>
                </a:moveTo>
                <a:lnTo>
                  <a:pt x="1740230" y="1125105"/>
                </a:lnTo>
                <a:lnTo>
                  <a:pt x="1729244" y="1087755"/>
                </a:lnTo>
                <a:lnTo>
                  <a:pt x="1711096" y="1053541"/>
                </a:lnTo>
                <a:lnTo>
                  <a:pt x="1685925" y="1022324"/>
                </a:lnTo>
                <a:lnTo>
                  <a:pt x="1670685" y="1009484"/>
                </a:lnTo>
                <a:lnTo>
                  <a:pt x="1670685" y="1165758"/>
                </a:lnTo>
                <a:lnTo>
                  <a:pt x="1668399" y="1192072"/>
                </a:lnTo>
                <a:lnTo>
                  <a:pt x="1650111" y="1237856"/>
                </a:lnTo>
                <a:lnTo>
                  <a:pt x="1614932" y="1274178"/>
                </a:lnTo>
                <a:lnTo>
                  <a:pt x="1570837" y="1293088"/>
                </a:lnTo>
                <a:lnTo>
                  <a:pt x="1545615" y="1295400"/>
                </a:lnTo>
                <a:lnTo>
                  <a:pt x="1523568" y="1293660"/>
                </a:lnTo>
                <a:lnTo>
                  <a:pt x="1483461" y="1279321"/>
                </a:lnTo>
                <a:lnTo>
                  <a:pt x="1444790" y="1246428"/>
                </a:lnTo>
                <a:lnTo>
                  <a:pt x="1421892" y="1196073"/>
                </a:lnTo>
                <a:lnTo>
                  <a:pt x="1419034" y="1165758"/>
                </a:lnTo>
                <a:lnTo>
                  <a:pt x="1421320" y="1138301"/>
                </a:lnTo>
                <a:lnTo>
                  <a:pt x="1439646" y="1090879"/>
                </a:lnTo>
                <a:lnTo>
                  <a:pt x="1474889" y="1055128"/>
                </a:lnTo>
                <a:lnTo>
                  <a:pt x="1519567" y="1036802"/>
                </a:lnTo>
                <a:lnTo>
                  <a:pt x="1545615" y="1034503"/>
                </a:lnTo>
                <a:lnTo>
                  <a:pt x="1570837" y="1036815"/>
                </a:lnTo>
                <a:lnTo>
                  <a:pt x="1614932" y="1055763"/>
                </a:lnTo>
                <a:lnTo>
                  <a:pt x="1650111" y="1092377"/>
                </a:lnTo>
                <a:lnTo>
                  <a:pt x="1668399" y="1139177"/>
                </a:lnTo>
                <a:lnTo>
                  <a:pt x="1670685" y="1165758"/>
                </a:lnTo>
                <a:lnTo>
                  <a:pt x="1670685" y="1009484"/>
                </a:lnTo>
                <a:lnTo>
                  <a:pt x="1655013" y="996264"/>
                </a:lnTo>
                <a:lnTo>
                  <a:pt x="1621523" y="977658"/>
                </a:lnTo>
                <a:lnTo>
                  <a:pt x="1585150" y="966508"/>
                </a:lnTo>
                <a:lnTo>
                  <a:pt x="1545615" y="962787"/>
                </a:lnTo>
                <a:lnTo>
                  <a:pt x="1519605" y="964501"/>
                </a:lnTo>
                <a:lnTo>
                  <a:pt x="1469275" y="978255"/>
                </a:lnTo>
                <a:lnTo>
                  <a:pt x="1423225" y="1005179"/>
                </a:lnTo>
                <a:lnTo>
                  <a:pt x="1386649" y="1041793"/>
                </a:lnTo>
                <a:lnTo>
                  <a:pt x="1360665" y="1086993"/>
                </a:lnTo>
                <a:lnTo>
                  <a:pt x="1347571" y="1137323"/>
                </a:lnTo>
                <a:lnTo>
                  <a:pt x="1345882" y="1164234"/>
                </a:lnTo>
                <a:lnTo>
                  <a:pt x="1349324" y="1204010"/>
                </a:lnTo>
                <a:lnTo>
                  <a:pt x="1359789" y="1240917"/>
                </a:lnTo>
                <a:lnTo>
                  <a:pt x="1377378" y="1274965"/>
                </a:lnTo>
                <a:lnTo>
                  <a:pt x="1402270" y="1306156"/>
                </a:lnTo>
                <a:lnTo>
                  <a:pt x="1432801" y="1332166"/>
                </a:lnTo>
                <a:lnTo>
                  <a:pt x="1467078" y="1350733"/>
                </a:lnTo>
                <a:lnTo>
                  <a:pt x="1504784" y="1361884"/>
                </a:lnTo>
                <a:lnTo>
                  <a:pt x="1545615" y="1365592"/>
                </a:lnTo>
                <a:lnTo>
                  <a:pt x="1586014" y="1362125"/>
                </a:lnTo>
                <a:lnTo>
                  <a:pt x="1622666" y="1351495"/>
                </a:lnTo>
                <a:lnTo>
                  <a:pt x="1685925" y="1307680"/>
                </a:lnTo>
                <a:lnTo>
                  <a:pt x="1711744" y="1277340"/>
                </a:lnTo>
                <a:lnTo>
                  <a:pt x="1729816" y="1243584"/>
                </a:lnTo>
                <a:lnTo>
                  <a:pt x="1740446" y="1206398"/>
                </a:lnTo>
                <a:lnTo>
                  <a:pt x="1743925" y="1165758"/>
                </a:lnTo>
                <a:close/>
              </a:path>
              <a:path w="3442970" h="2328545">
                <a:moveTo>
                  <a:pt x="1870519" y="1934819"/>
                </a:moveTo>
                <a:lnTo>
                  <a:pt x="1658493" y="1934819"/>
                </a:lnTo>
                <a:lnTo>
                  <a:pt x="1658493" y="2005939"/>
                </a:lnTo>
                <a:lnTo>
                  <a:pt x="1725637" y="2005939"/>
                </a:lnTo>
                <a:lnTo>
                  <a:pt x="1725637" y="2319629"/>
                </a:lnTo>
                <a:lnTo>
                  <a:pt x="1800313" y="2319629"/>
                </a:lnTo>
                <a:lnTo>
                  <a:pt x="1800313" y="2005939"/>
                </a:lnTo>
                <a:lnTo>
                  <a:pt x="1870519" y="2005939"/>
                </a:lnTo>
                <a:lnTo>
                  <a:pt x="1870519" y="1934819"/>
                </a:lnTo>
                <a:close/>
              </a:path>
              <a:path w="3442970" h="2328545">
                <a:moveTo>
                  <a:pt x="1931466" y="9144"/>
                </a:moveTo>
                <a:lnTo>
                  <a:pt x="1722589" y="9144"/>
                </a:lnTo>
                <a:lnTo>
                  <a:pt x="1722589" y="80264"/>
                </a:lnTo>
                <a:lnTo>
                  <a:pt x="1722589" y="151384"/>
                </a:lnTo>
                <a:lnTo>
                  <a:pt x="1722589" y="221234"/>
                </a:lnTo>
                <a:lnTo>
                  <a:pt x="1722589" y="321564"/>
                </a:lnTo>
                <a:lnTo>
                  <a:pt x="1722589" y="393954"/>
                </a:lnTo>
                <a:lnTo>
                  <a:pt x="1931466" y="393954"/>
                </a:lnTo>
                <a:lnTo>
                  <a:pt x="1931466" y="321564"/>
                </a:lnTo>
                <a:lnTo>
                  <a:pt x="1795741" y="321564"/>
                </a:lnTo>
                <a:lnTo>
                  <a:pt x="1795741" y="221234"/>
                </a:lnTo>
                <a:lnTo>
                  <a:pt x="1931466" y="221234"/>
                </a:lnTo>
                <a:lnTo>
                  <a:pt x="1931466" y="151384"/>
                </a:lnTo>
                <a:lnTo>
                  <a:pt x="1795741" y="151384"/>
                </a:lnTo>
                <a:lnTo>
                  <a:pt x="1795741" y="80264"/>
                </a:lnTo>
                <a:lnTo>
                  <a:pt x="1931466" y="80264"/>
                </a:lnTo>
                <a:lnTo>
                  <a:pt x="1931466" y="9144"/>
                </a:lnTo>
                <a:close/>
              </a:path>
              <a:path w="3442970" h="2328545">
                <a:moveTo>
                  <a:pt x="2070252" y="971931"/>
                </a:moveTo>
                <a:lnTo>
                  <a:pt x="1997100" y="971931"/>
                </a:lnTo>
                <a:lnTo>
                  <a:pt x="1997100" y="1211478"/>
                </a:lnTo>
                <a:lnTo>
                  <a:pt x="1996821" y="1229512"/>
                </a:lnTo>
                <a:lnTo>
                  <a:pt x="1988794" y="1271473"/>
                </a:lnTo>
                <a:lnTo>
                  <a:pt x="1948827" y="1294828"/>
                </a:lnTo>
                <a:lnTo>
                  <a:pt x="1939099" y="1295400"/>
                </a:lnTo>
                <a:lnTo>
                  <a:pt x="1930260" y="1294853"/>
                </a:lnTo>
                <a:lnTo>
                  <a:pt x="1893189" y="1272997"/>
                </a:lnTo>
                <a:lnTo>
                  <a:pt x="1884540" y="1235583"/>
                </a:lnTo>
                <a:lnTo>
                  <a:pt x="1884235" y="1220724"/>
                </a:lnTo>
                <a:lnTo>
                  <a:pt x="1884235" y="971931"/>
                </a:lnTo>
                <a:lnTo>
                  <a:pt x="1810981" y="971931"/>
                </a:lnTo>
                <a:lnTo>
                  <a:pt x="1810981" y="1200810"/>
                </a:lnTo>
                <a:lnTo>
                  <a:pt x="1811845" y="1233474"/>
                </a:lnTo>
                <a:lnTo>
                  <a:pt x="1818703" y="1282179"/>
                </a:lnTo>
                <a:lnTo>
                  <a:pt x="1841703" y="1325206"/>
                </a:lnTo>
                <a:lnTo>
                  <a:pt x="1884680" y="1355305"/>
                </a:lnTo>
                <a:lnTo>
                  <a:pt x="1940623" y="1365592"/>
                </a:lnTo>
                <a:lnTo>
                  <a:pt x="1956092" y="1365021"/>
                </a:lnTo>
                <a:lnTo>
                  <a:pt x="1997100" y="1356448"/>
                </a:lnTo>
                <a:lnTo>
                  <a:pt x="2030107" y="1335455"/>
                </a:lnTo>
                <a:lnTo>
                  <a:pt x="2054821" y="1303832"/>
                </a:lnTo>
                <a:lnTo>
                  <a:pt x="2068918" y="1250429"/>
                </a:lnTo>
                <a:lnTo>
                  <a:pt x="2070252" y="1200810"/>
                </a:lnTo>
                <a:lnTo>
                  <a:pt x="2070252" y="971931"/>
                </a:lnTo>
                <a:close/>
              </a:path>
              <a:path w="3442970" h="2328545">
                <a:moveTo>
                  <a:pt x="2259419" y="2319337"/>
                </a:moveTo>
                <a:lnTo>
                  <a:pt x="2228900" y="2240000"/>
                </a:lnTo>
                <a:lnTo>
                  <a:pt x="2201303" y="2168271"/>
                </a:lnTo>
                <a:lnTo>
                  <a:pt x="2150808" y="2037016"/>
                </a:lnTo>
                <a:lnTo>
                  <a:pt x="2126729" y="1974430"/>
                </a:lnTo>
                <a:lnTo>
                  <a:pt x="2126729" y="2168271"/>
                </a:lnTo>
                <a:lnTo>
                  <a:pt x="2024532" y="2168271"/>
                </a:lnTo>
                <a:lnTo>
                  <a:pt x="2074824" y="2037016"/>
                </a:lnTo>
                <a:lnTo>
                  <a:pt x="2126729" y="2168271"/>
                </a:lnTo>
                <a:lnTo>
                  <a:pt x="2126729" y="1974430"/>
                </a:lnTo>
                <a:lnTo>
                  <a:pt x="2111489" y="1934819"/>
                </a:lnTo>
                <a:lnTo>
                  <a:pt x="2038248" y="1934819"/>
                </a:lnTo>
                <a:lnTo>
                  <a:pt x="1888794" y="2319337"/>
                </a:lnTo>
                <a:lnTo>
                  <a:pt x="1964994" y="2319337"/>
                </a:lnTo>
                <a:lnTo>
                  <a:pt x="1997100" y="2240000"/>
                </a:lnTo>
                <a:lnTo>
                  <a:pt x="2154161" y="2240000"/>
                </a:lnTo>
                <a:lnTo>
                  <a:pt x="2183117" y="2319337"/>
                </a:lnTo>
                <a:lnTo>
                  <a:pt x="2259419" y="2319337"/>
                </a:lnTo>
                <a:close/>
              </a:path>
              <a:path w="3442970" h="2328545">
                <a:moveTo>
                  <a:pt x="2308187" y="9144"/>
                </a:moveTo>
                <a:lnTo>
                  <a:pt x="2234933" y="9144"/>
                </a:lnTo>
                <a:lnTo>
                  <a:pt x="2234933" y="262407"/>
                </a:lnTo>
                <a:lnTo>
                  <a:pt x="2070252" y="9144"/>
                </a:lnTo>
                <a:lnTo>
                  <a:pt x="2000148" y="9144"/>
                </a:lnTo>
                <a:lnTo>
                  <a:pt x="2000148" y="393661"/>
                </a:lnTo>
                <a:lnTo>
                  <a:pt x="2073300" y="393661"/>
                </a:lnTo>
                <a:lnTo>
                  <a:pt x="2073300" y="141922"/>
                </a:lnTo>
                <a:lnTo>
                  <a:pt x="2238083" y="393661"/>
                </a:lnTo>
                <a:lnTo>
                  <a:pt x="2308187" y="393661"/>
                </a:lnTo>
                <a:lnTo>
                  <a:pt x="2308187" y="9144"/>
                </a:lnTo>
                <a:close/>
              </a:path>
              <a:path w="3442970" h="2328545">
                <a:moveTo>
                  <a:pt x="2570505" y="9144"/>
                </a:moveTo>
                <a:lnTo>
                  <a:pt x="2356955" y="9144"/>
                </a:lnTo>
                <a:lnTo>
                  <a:pt x="2356955" y="80264"/>
                </a:lnTo>
                <a:lnTo>
                  <a:pt x="2425636" y="80264"/>
                </a:lnTo>
                <a:lnTo>
                  <a:pt x="2425636" y="393954"/>
                </a:lnTo>
                <a:lnTo>
                  <a:pt x="2500312" y="393954"/>
                </a:lnTo>
                <a:lnTo>
                  <a:pt x="2500312" y="80264"/>
                </a:lnTo>
                <a:lnTo>
                  <a:pt x="2570505" y="80264"/>
                </a:lnTo>
                <a:lnTo>
                  <a:pt x="2570505" y="9144"/>
                </a:lnTo>
                <a:close/>
              </a:path>
              <a:path w="3442970" h="2328545">
                <a:moveTo>
                  <a:pt x="2623845" y="1934819"/>
                </a:moveTo>
                <a:lnTo>
                  <a:pt x="2550693" y="1934819"/>
                </a:lnTo>
                <a:lnTo>
                  <a:pt x="2550693" y="2188083"/>
                </a:lnTo>
                <a:lnTo>
                  <a:pt x="2386012" y="1934819"/>
                </a:lnTo>
                <a:lnTo>
                  <a:pt x="2315807" y="1934819"/>
                </a:lnTo>
                <a:lnTo>
                  <a:pt x="2315807" y="2319337"/>
                </a:lnTo>
                <a:lnTo>
                  <a:pt x="2389060" y="2319337"/>
                </a:lnTo>
                <a:lnTo>
                  <a:pt x="2389060" y="2067496"/>
                </a:lnTo>
                <a:lnTo>
                  <a:pt x="2553741" y="2319337"/>
                </a:lnTo>
                <a:lnTo>
                  <a:pt x="2623845" y="2319337"/>
                </a:lnTo>
                <a:lnTo>
                  <a:pt x="2623845" y="1934819"/>
                </a:lnTo>
                <a:close/>
              </a:path>
              <a:path w="3442970" h="2328545">
                <a:moveTo>
                  <a:pt x="2829674" y="9144"/>
                </a:moveTo>
                <a:lnTo>
                  <a:pt x="2620797" y="9144"/>
                </a:lnTo>
                <a:lnTo>
                  <a:pt x="2620797" y="80264"/>
                </a:lnTo>
                <a:lnTo>
                  <a:pt x="2620797" y="151384"/>
                </a:lnTo>
                <a:lnTo>
                  <a:pt x="2620797" y="221234"/>
                </a:lnTo>
                <a:lnTo>
                  <a:pt x="2620797" y="321564"/>
                </a:lnTo>
                <a:lnTo>
                  <a:pt x="2620797" y="393954"/>
                </a:lnTo>
                <a:lnTo>
                  <a:pt x="2829674" y="393954"/>
                </a:lnTo>
                <a:lnTo>
                  <a:pt x="2829674" y="321564"/>
                </a:lnTo>
                <a:lnTo>
                  <a:pt x="2693949" y="321564"/>
                </a:lnTo>
                <a:lnTo>
                  <a:pt x="2693949" y="221234"/>
                </a:lnTo>
                <a:lnTo>
                  <a:pt x="2829674" y="221234"/>
                </a:lnTo>
                <a:lnTo>
                  <a:pt x="2829674" y="151384"/>
                </a:lnTo>
                <a:lnTo>
                  <a:pt x="2693949" y="151384"/>
                </a:lnTo>
                <a:lnTo>
                  <a:pt x="2693949" y="80264"/>
                </a:lnTo>
                <a:lnTo>
                  <a:pt x="2829674" y="80264"/>
                </a:lnTo>
                <a:lnTo>
                  <a:pt x="2829674" y="9144"/>
                </a:lnTo>
                <a:close/>
              </a:path>
              <a:path w="3442970" h="2328545">
                <a:moveTo>
                  <a:pt x="2886265" y="1934819"/>
                </a:moveTo>
                <a:lnTo>
                  <a:pt x="2674239" y="1934819"/>
                </a:lnTo>
                <a:lnTo>
                  <a:pt x="2674239" y="2005939"/>
                </a:lnTo>
                <a:lnTo>
                  <a:pt x="2741384" y="2005939"/>
                </a:lnTo>
                <a:lnTo>
                  <a:pt x="2741384" y="2319629"/>
                </a:lnTo>
                <a:lnTo>
                  <a:pt x="2816060" y="2319629"/>
                </a:lnTo>
                <a:lnTo>
                  <a:pt x="2816060" y="2005939"/>
                </a:lnTo>
                <a:lnTo>
                  <a:pt x="2886265" y="2005939"/>
                </a:lnTo>
                <a:lnTo>
                  <a:pt x="2886265" y="1934819"/>
                </a:lnTo>
                <a:close/>
              </a:path>
              <a:path w="3442970" h="2328545">
                <a:moveTo>
                  <a:pt x="3146958" y="1934819"/>
                </a:moveTo>
                <a:lnTo>
                  <a:pt x="2936544" y="1934819"/>
                </a:lnTo>
                <a:lnTo>
                  <a:pt x="2936544" y="2005939"/>
                </a:lnTo>
                <a:lnTo>
                  <a:pt x="2936544" y="2077059"/>
                </a:lnTo>
                <a:lnTo>
                  <a:pt x="2936544" y="2146909"/>
                </a:lnTo>
                <a:lnTo>
                  <a:pt x="2936544" y="2247239"/>
                </a:lnTo>
                <a:lnTo>
                  <a:pt x="2936544" y="2319629"/>
                </a:lnTo>
                <a:lnTo>
                  <a:pt x="3146958" y="2319629"/>
                </a:lnTo>
                <a:lnTo>
                  <a:pt x="3146958" y="2247239"/>
                </a:lnTo>
                <a:lnTo>
                  <a:pt x="3009696" y="2247239"/>
                </a:lnTo>
                <a:lnTo>
                  <a:pt x="3009696" y="2146909"/>
                </a:lnTo>
                <a:lnTo>
                  <a:pt x="3146958" y="2146909"/>
                </a:lnTo>
                <a:lnTo>
                  <a:pt x="3146958" y="2077059"/>
                </a:lnTo>
                <a:lnTo>
                  <a:pt x="3009696" y="2077059"/>
                </a:lnTo>
                <a:lnTo>
                  <a:pt x="3009696" y="2005939"/>
                </a:lnTo>
                <a:lnTo>
                  <a:pt x="3146958" y="2005939"/>
                </a:lnTo>
                <a:lnTo>
                  <a:pt x="3146958" y="1934819"/>
                </a:lnTo>
                <a:close/>
              </a:path>
              <a:path w="3442970" h="2328545">
                <a:moveTo>
                  <a:pt x="3360509" y="2281136"/>
                </a:moveTo>
                <a:lnTo>
                  <a:pt x="3340290" y="2244648"/>
                </a:lnTo>
                <a:lnTo>
                  <a:pt x="3314789" y="2236851"/>
                </a:lnTo>
                <a:lnTo>
                  <a:pt x="3305924" y="2237727"/>
                </a:lnTo>
                <a:lnTo>
                  <a:pt x="3273729" y="2264181"/>
                </a:lnTo>
                <a:lnTo>
                  <a:pt x="3270491" y="2281136"/>
                </a:lnTo>
                <a:lnTo>
                  <a:pt x="3271355" y="2290000"/>
                </a:lnTo>
                <a:lnTo>
                  <a:pt x="3298012" y="2323515"/>
                </a:lnTo>
                <a:lnTo>
                  <a:pt x="3316313" y="2326957"/>
                </a:lnTo>
                <a:lnTo>
                  <a:pt x="3325164" y="2326094"/>
                </a:lnTo>
                <a:lnTo>
                  <a:pt x="3357270" y="2298281"/>
                </a:lnTo>
                <a:lnTo>
                  <a:pt x="3360509" y="2281136"/>
                </a:lnTo>
                <a:close/>
              </a:path>
              <a:path w="3442970" h="2328545">
                <a:moveTo>
                  <a:pt x="3442893" y="2024824"/>
                </a:moveTo>
                <a:lnTo>
                  <a:pt x="3434511" y="1984171"/>
                </a:lnTo>
                <a:lnTo>
                  <a:pt x="3409289" y="1948141"/>
                </a:lnTo>
                <a:lnTo>
                  <a:pt x="3372370" y="1925713"/>
                </a:lnTo>
                <a:lnTo>
                  <a:pt x="3323933" y="1917954"/>
                </a:lnTo>
                <a:lnTo>
                  <a:pt x="3296488" y="1919998"/>
                </a:lnTo>
                <a:lnTo>
                  <a:pt x="3249688" y="1936673"/>
                </a:lnTo>
                <a:lnTo>
                  <a:pt x="3215779" y="1968728"/>
                </a:lnTo>
                <a:lnTo>
                  <a:pt x="3198723" y="2009914"/>
                </a:lnTo>
                <a:lnTo>
                  <a:pt x="3197339" y="2033968"/>
                </a:lnTo>
                <a:lnTo>
                  <a:pt x="3264395" y="2033968"/>
                </a:lnTo>
                <a:lnTo>
                  <a:pt x="3266160" y="2023110"/>
                </a:lnTo>
                <a:lnTo>
                  <a:pt x="3269348" y="2013381"/>
                </a:lnTo>
                <a:lnTo>
                  <a:pt x="3298202" y="1987003"/>
                </a:lnTo>
                <a:lnTo>
                  <a:pt x="3320885" y="1983574"/>
                </a:lnTo>
                <a:lnTo>
                  <a:pt x="3331743" y="1984171"/>
                </a:lnTo>
                <a:lnTo>
                  <a:pt x="3367748" y="2008200"/>
                </a:lnTo>
                <a:lnTo>
                  <a:pt x="3371177" y="2030920"/>
                </a:lnTo>
                <a:lnTo>
                  <a:pt x="3369653" y="2038540"/>
                </a:lnTo>
                <a:lnTo>
                  <a:pt x="3319335" y="2091055"/>
                </a:lnTo>
                <a:lnTo>
                  <a:pt x="3307740" y="2104351"/>
                </a:lnTo>
                <a:lnTo>
                  <a:pt x="3285236" y="2146757"/>
                </a:lnTo>
                <a:lnTo>
                  <a:pt x="3278111" y="2195703"/>
                </a:lnTo>
                <a:lnTo>
                  <a:pt x="3278111" y="2207895"/>
                </a:lnTo>
                <a:lnTo>
                  <a:pt x="3349841" y="2207895"/>
                </a:lnTo>
                <a:lnTo>
                  <a:pt x="3350120" y="2195919"/>
                </a:lnTo>
                <a:lnTo>
                  <a:pt x="3350984" y="2185225"/>
                </a:lnTo>
                <a:lnTo>
                  <a:pt x="3363557" y="2145309"/>
                </a:lnTo>
                <a:lnTo>
                  <a:pt x="3392513" y="2116353"/>
                </a:lnTo>
                <a:lnTo>
                  <a:pt x="3403066" y="2106028"/>
                </a:lnTo>
                <a:lnTo>
                  <a:pt x="3431844" y="2069985"/>
                </a:lnTo>
                <a:lnTo>
                  <a:pt x="3442614" y="2032584"/>
                </a:lnTo>
                <a:lnTo>
                  <a:pt x="3442893" y="2024824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FDCB4D3-30A3-2E93-24D1-0FC194552FF1}"/>
              </a:ext>
            </a:extLst>
          </p:cNvPr>
          <p:cNvSpPr/>
          <p:nvPr/>
        </p:nvSpPr>
        <p:spPr>
          <a:xfrm>
            <a:off x="753999" y="1187462"/>
            <a:ext cx="10685145" cy="56515"/>
          </a:xfrm>
          <a:custGeom>
            <a:avLst/>
            <a:gdLst/>
            <a:ahLst/>
            <a:cxnLst/>
            <a:rect l="l" t="t" r="r" b="b"/>
            <a:pathLst>
              <a:path w="10685145" h="56514">
                <a:moveTo>
                  <a:pt x="0" y="0"/>
                </a:moveTo>
                <a:lnTo>
                  <a:pt x="10684955" y="0"/>
                </a:lnTo>
                <a:lnTo>
                  <a:pt x="10684955" y="56426"/>
                </a:lnTo>
                <a:lnTo>
                  <a:pt x="0" y="56426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0427FF50-CFD3-903A-6E08-4B0EDE05AE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009" y="724281"/>
            <a:ext cx="216503" cy="225837"/>
          </a:xfrm>
          <a:prstGeom prst="rect">
            <a:avLst/>
          </a:prstGeom>
        </p:spPr>
      </p:pic>
      <p:pic>
        <p:nvPicPr>
          <p:cNvPr id="13" name="object 13">
            <a:extLst>
              <a:ext uri="{FF2B5EF4-FFF2-40B4-BE49-F238E27FC236}">
                <a16:creationId xmlns:a16="http://schemas.microsoft.com/office/drawing/2014/main" id="{34D1EE53-A080-65F7-DF02-759B041340A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1041" y="724281"/>
            <a:ext cx="178403" cy="225837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4E807964-A42A-CA91-81A3-E51ACCFDA936}"/>
              </a:ext>
            </a:extLst>
          </p:cNvPr>
          <p:cNvSpPr/>
          <p:nvPr/>
        </p:nvSpPr>
        <p:spPr>
          <a:xfrm>
            <a:off x="7003923" y="724280"/>
            <a:ext cx="924560" cy="226060"/>
          </a:xfrm>
          <a:custGeom>
            <a:avLst/>
            <a:gdLst/>
            <a:ahLst/>
            <a:cxnLst/>
            <a:rect l="l" t="t" r="r" b="b"/>
            <a:pathLst>
              <a:path w="924559" h="226059">
                <a:moveTo>
                  <a:pt x="263842" y="225844"/>
                </a:moveTo>
                <a:lnTo>
                  <a:pt x="225640" y="0"/>
                </a:lnTo>
                <a:lnTo>
                  <a:pt x="184492" y="0"/>
                </a:lnTo>
                <a:lnTo>
                  <a:pt x="132676" y="157162"/>
                </a:lnTo>
                <a:lnTo>
                  <a:pt x="80772" y="0"/>
                </a:lnTo>
                <a:lnTo>
                  <a:pt x="38100" y="0"/>
                </a:lnTo>
                <a:lnTo>
                  <a:pt x="0" y="225844"/>
                </a:lnTo>
                <a:lnTo>
                  <a:pt x="41148" y="225844"/>
                </a:lnTo>
                <a:lnTo>
                  <a:pt x="65532" y="82397"/>
                </a:lnTo>
                <a:lnTo>
                  <a:pt x="112776" y="225844"/>
                </a:lnTo>
                <a:lnTo>
                  <a:pt x="150964" y="225844"/>
                </a:lnTo>
                <a:lnTo>
                  <a:pt x="198208" y="82397"/>
                </a:lnTo>
                <a:lnTo>
                  <a:pt x="222592" y="225844"/>
                </a:lnTo>
                <a:lnTo>
                  <a:pt x="263842" y="225844"/>
                </a:lnTo>
                <a:close/>
              </a:path>
              <a:path w="924559" h="226059">
                <a:moveTo>
                  <a:pt x="484911" y="0"/>
                </a:moveTo>
                <a:lnTo>
                  <a:pt x="361378" y="0"/>
                </a:lnTo>
                <a:lnTo>
                  <a:pt x="361378" y="43180"/>
                </a:lnTo>
                <a:lnTo>
                  <a:pt x="401091" y="43180"/>
                </a:lnTo>
                <a:lnTo>
                  <a:pt x="401091" y="226060"/>
                </a:lnTo>
                <a:lnTo>
                  <a:pt x="443763" y="226060"/>
                </a:lnTo>
                <a:lnTo>
                  <a:pt x="443763" y="43180"/>
                </a:lnTo>
                <a:lnTo>
                  <a:pt x="484911" y="43180"/>
                </a:lnTo>
                <a:lnTo>
                  <a:pt x="484911" y="0"/>
                </a:lnTo>
                <a:close/>
              </a:path>
              <a:path w="924559" h="226059">
                <a:moveTo>
                  <a:pt x="637501" y="0"/>
                </a:moveTo>
                <a:lnTo>
                  <a:pt x="515480" y="0"/>
                </a:lnTo>
                <a:lnTo>
                  <a:pt x="515480" y="43180"/>
                </a:lnTo>
                <a:lnTo>
                  <a:pt x="515480" y="82550"/>
                </a:lnTo>
                <a:lnTo>
                  <a:pt x="515480" y="123190"/>
                </a:lnTo>
                <a:lnTo>
                  <a:pt x="515480" y="182880"/>
                </a:lnTo>
                <a:lnTo>
                  <a:pt x="515480" y="226060"/>
                </a:lnTo>
                <a:lnTo>
                  <a:pt x="637501" y="226060"/>
                </a:lnTo>
                <a:lnTo>
                  <a:pt x="637501" y="182880"/>
                </a:lnTo>
                <a:lnTo>
                  <a:pt x="556628" y="182880"/>
                </a:lnTo>
                <a:lnTo>
                  <a:pt x="556628" y="123190"/>
                </a:lnTo>
                <a:lnTo>
                  <a:pt x="637501" y="123190"/>
                </a:lnTo>
                <a:lnTo>
                  <a:pt x="637501" y="82550"/>
                </a:lnTo>
                <a:lnTo>
                  <a:pt x="556628" y="82550"/>
                </a:lnTo>
                <a:lnTo>
                  <a:pt x="556628" y="43180"/>
                </a:lnTo>
                <a:lnTo>
                  <a:pt x="637501" y="43180"/>
                </a:lnTo>
                <a:lnTo>
                  <a:pt x="637501" y="0"/>
                </a:lnTo>
                <a:close/>
              </a:path>
              <a:path w="924559" h="226059">
                <a:moveTo>
                  <a:pt x="924204" y="225844"/>
                </a:moveTo>
                <a:lnTo>
                  <a:pt x="887539" y="0"/>
                </a:lnTo>
                <a:lnTo>
                  <a:pt x="846391" y="0"/>
                </a:lnTo>
                <a:lnTo>
                  <a:pt x="793051" y="157162"/>
                </a:lnTo>
                <a:lnTo>
                  <a:pt x="741133" y="0"/>
                </a:lnTo>
                <a:lnTo>
                  <a:pt x="698461" y="0"/>
                </a:lnTo>
                <a:lnTo>
                  <a:pt x="660361" y="225844"/>
                </a:lnTo>
                <a:lnTo>
                  <a:pt x="701509" y="225844"/>
                </a:lnTo>
                <a:lnTo>
                  <a:pt x="725893" y="82397"/>
                </a:lnTo>
                <a:lnTo>
                  <a:pt x="773137" y="225844"/>
                </a:lnTo>
                <a:lnTo>
                  <a:pt x="811339" y="225844"/>
                </a:lnTo>
                <a:lnTo>
                  <a:pt x="860107" y="82397"/>
                </a:lnTo>
                <a:lnTo>
                  <a:pt x="882967" y="225844"/>
                </a:lnTo>
                <a:lnTo>
                  <a:pt x="924204" y="225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>
            <a:extLst>
              <a:ext uri="{FF2B5EF4-FFF2-40B4-BE49-F238E27FC236}">
                <a16:creationId xmlns:a16="http://schemas.microsoft.com/office/drawing/2014/main" id="{0308C14E-26D4-C5AA-8FC8-ADED9A1F89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1661" y="724281"/>
            <a:ext cx="134207" cy="225837"/>
          </a:xfrm>
          <a:prstGeom prst="rect">
            <a:avLst/>
          </a:prstGeom>
        </p:spPr>
      </p:pic>
      <p:pic>
        <p:nvPicPr>
          <p:cNvPr id="16" name="object 16">
            <a:extLst>
              <a:ext uri="{FF2B5EF4-FFF2-40B4-BE49-F238E27FC236}">
                <a16:creationId xmlns:a16="http://schemas.microsoft.com/office/drawing/2014/main" id="{CB66ABEF-2E22-0DF0-86BD-8E2C3CB0A2D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7873" y="718185"/>
            <a:ext cx="233362" cy="236505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D91F7531-F67C-A36F-A4FA-12C196F32232}"/>
              </a:ext>
            </a:extLst>
          </p:cNvPr>
          <p:cNvSpPr/>
          <p:nvPr/>
        </p:nvSpPr>
        <p:spPr>
          <a:xfrm>
            <a:off x="8486293" y="724280"/>
            <a:ext cx="122555" cy="226060"/>
          </a:xfrm>
          <a:custGeom>
            <a:avLst/>
            <a:gdLst/>
            <a:ahLst/>
            <a:cxnLst/>
            <a:rect l="l" t="t" r="r" b="b"/>
            <a:pathLst>
              <a:path w="122554" h="226059">
                <a:moveTo>
                  <a:pt x="122021" y="0"/>
                </a:moveTo>
                <a:lnTo>
                  <a:pt x="0" y="0"/>
                </a:lnTo>
                <a:lnTo>
                  <a:pt x="0" y="43180"/>
                </a:lnTo>
                <a:lnTo>
                  <a:pt x="0" y="82550"/>
                </a:lnTo>
                <a:lnTo>
                  <a:pt x="0" y="123190"/>
                </a:lnTo>
                <a:lnTo>
                  <a:pt x="0" y="182880"/>
                </a:lnTo>
                <a:lnTo>
                  <a:pt x="0" y="226060"/>
                </a:lnTo>
                <a:lnTo>
                  <a:pt x="122021" y="226060"/>
                </a:lnTo>
                <a:lnTo>
                  <a:pt x="122021" y="182880"/>
                </a:lnTo>
                <a:lnTo>
                  <a:pt x="42773" y="182880"/>
                </a:lnTo>
                <a:lnTo>
                  <a:pt x="42773" y="123190"/>
                </a:lnTo>
                <a:lnTo>
                  <a:pt x="122021" y="123190"/>
                </a:lnTo>
                <a:lnTo>
                  <a:pt x="122021" y="82550"/>
                </a:lnTo>
                <a:lnTo>
                  <a:pt x="42773" y="82550"/>
                </a:lnTo>
                <a:lnTo>
                  <a:pt x="42773" y="43180"/>
                </a:lnTo>
                <a:lnTo>
                  <a:pt x="122021" y="43180"/>
                </a:lnTo>
                <a:lnTo>
                  <a:pt x="1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>
            <a:extLst>
              <a:ext uri="{FF2B5EF4-FFF2-40B4-BE49-F238E27FC236}">
                <a16:creationId xmlns:a16="http://schemas.microsoft.com/office/drawing/2014/main" id="{ED67C64E-8C28-7D65-967C-2B969A835E0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3377" y="724281"/>
            <a:ext cx="134207" cy="225837"/>
          </a:xfrm>
          <a:prstGeom prst="rect">
            <a:avLst/>
          </a:prstGeom>
        </p:spPr>
      </p:pic>
      <p:pic>
        <p:nvPicPr>
          <p:cNvPr id="19" name="object 19">
            <a:extLst>
              <a:ext uri="{FF2B5EF4-FFF2-40B4-BE49-F238E27FC236}">
                <a16:creationId xmlns:a16="http://schemas.microsoft.com/office/drawing/2014/main" id="{2159D6D2-1143-311D-AECC-8A4FDCAFC9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13305" y="724281"/>
            <a:ext cx="143351" cy="225837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47AAED88-14CA-7FF5-0867-DC1D09015F9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81040" y="718185"/>
            <a:ext cx="233362" cy="236505"/>
          </a:xfrm>
          <a:prstGeom prst="rect">
            <a:avLst/>
          </a:prstGeom>
        </p:spPr>
      </p:pic>
      <p:pic>
        <p:nvPicPr>
          <p:cNvPr id="21" name="object 21">
            <a:extLst>
              <a:ext uri="{FF2B5EF4-FFF2-40B4-BE49-F238E27FC236}">
                <a16:creationId xmlns:a16="http://schemas.microsoft.com/office/drawing/2014/main" id="{8C567F53-B91A-19BE-6570-70B9BE165BA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55551" y="724281"/>
            <a:ext cx="176974" cy="225837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48298F71-FC2A-D87D-8D79-65501728937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72149" y="724281"/>
            <a:ext cx="152495" cy="230409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3CE2A647-752B-1C5C-1B24-3834DE327957}"/>
              </a:ext>
            </a:extLst>
          </p:cNvPr>
          <p:cNvSpPr/>
          <p:nvPr/>
        </p:nvSpPr>
        <p:spPr>
          <a:xfrm>
            <a:off x="9752165" y="723899"/>
            <a:ext cx="191770" cy="226695"/>
          </a:xfrm>
          <a:custGeom>
            <a:avLst/>
            <a:gdLst/>
            <a:ahLst/>
            <a:cxnLst/>
            <a:rect l="l" t="t" r="r" b="b"/>
            <a:pathLst>
              <a:path w="191770" h="226694">
                <a:moveTo>
                  <a:pt x="123532" y="381"/>
                </a:moveTo>
                <a:lnTo>
                  <a:pt x="0" y="381"/>
                </a:lnTo>
                <a:lnTo>
                  <a:pt x="0" y="43561"/>
                </a:lnTo>
                <a:lnTo>
                  <a:pt x="39712" y="43561"/>
                </a:lnTo>
                <a:lnTo>
                  <a:pt x="39712" y="226441"/>
                </a:lnTo>
                <a:lnTo>
                  <a:pt x="82384" y="226441"/>
                </a:lnTo>
                <a:lnTo>
                  <a:pt x="82384" y="43561"/>
                </a:lnTo>
                <a:lnTo>
                  <a:pt x="123532" y="43561"/>
                </a:lnTo>
                <a:lnTo>
                  <a:pt x="123532" y="381"/>
                </a:lnTo>
                <a:close/>
              </a:path>
              <a:path w="191770" h="226694">
                <a:moveTo>
                  <a:pt x="191731" y="0"/>
                </a:moveTo>
                <a:lnTo>
                  <a:pt x="149059" y="0"/>
                </a:lnTo>
                <a:lnTo>
                  <a:pt x="149059" y="225552"/>
                </a:lnTo>
                <a:lnTo>
                  <a:pt x="191731" y="225552"/>
                </a:lnTo>
                <a:lnTo>
                  <a:pt x="191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F0DE8A61-53BC-3AC4-0C51-2B08F4228D4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76294" y="724281"/>
            <a:ext cx="201358" cy="225837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356FBC5D-2421-2A3A-9656-8B2F2B4BBC3A}"/>
              </a:ext>
            </a:extLst>
          </p:cNvPr>
          <p:cNvSpPr/>
          <p:nvPr/>
        </p:nvSpPr>
        <p:spPr>
          <a:xfrm>
            <a:off x="10207561" y="723900"/>
            <a:ext cx="43180" cy="226060"/>
          </a:xfrm>
          <a:custGeom>
            <a:avLst/>
            <a:gdLst/>
            <a:ahLst/>
            <a:cxnLst/>
            <a:rect l="l" t="t" r="r" b="b"/>
            <a:pathLst>
              <a:path w="43179" h="226059">
                <a:moveTo>
                  <a:pt x="42671" y="225551"/>
                </a:moveTo>
                <a:lnTo>
                  <a:pt x="0" y="225551"/>
                </a:lnTo>
                <a:lnTo>
                  <a:pt x="0" y="0"/>
                </a:lnTo>
                <a:lnTo>
                  <a:pt x="42671" y="0"/>
                </a:lnTo>
                <a:lnTo>
                  <a:pt x="42671" y="225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>
            <a:extLst>
              <a:ext uri="{FF2B5EF4-FFF2-40B4-BE49-F238E27FC236}">
                <a16:creationId xmlns:a16="http://schemas.microsoft.com/office/drawing/2014/main" id="{10283076-CCF3-8E3C-9C4C-B94EEB5BA42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99668" y="724281"/>
            <a:ext cx="178403" cy="225837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02BD4D4B-33D9-C843-A409-F35FA5EF977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00932" y="724281"/>
            <a:ext cx="216598" cy="225837"/>
          </a:xfrm>
          <a:prstGeom prst="rect">
            <a:avLst/>
          </a:prstGeom>
        </p:spPr>
      </p:pic>
      <p:pic>
        <p:nvPicPr>
          <p:cNvPr id="28" name="object 28">
            <a:extLst>
              <a:ext uri="{FF2B5EF4-FFF2-40B4-BE49-F238E27FC236}">
                <a16:creationId xmlns:a16="http://schemas.microsoft.com/office/drawing/2014/main" id="{76768A3F-0EB7-C6D8-2DC7-9862729434AB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49535" y="724281"/>
            <a:ext cx="178403" cy="225837"/>
          </a:xfrm>
          <a:prstGeom prst="rect">
            <a:avLst/>
          </a:prstGeom>
        </p:spPr>
      </p:pic>
      <p:sp>
        <p:nvSpPr>
          <p:cNvPr id="29" name="object 29">
            <a:extLst>
              <a:ext uri="{FF2B5EF4-FFF2-40B4-BE49-F238E27FC236}">
                <a16:creationId xmlns:a16="http://schemas.microsoft.com/office/drawing/2014/main" id="{085DC8F2-BB5C-2DB2-7FC2-0C153F701893}"/>
              </a:ext>
            </a:extLst>
          </p:cNvPr>
          <p:cNvSpPr/>
          <p:nvPr/>
        </p:nvSpPr>
        <p:spPr>
          <a:xfrm>
            <a:off x="10967645" y="724280"/>
            <a:ext cx="123825" cy="226060"/>
          </a:xfrm>
          <a:custGeom>
            <a:avLst/>
            <a:gdLst/>
            <a:ahLst/>
            <a:cxnLst/>
            <a:rect l="l" t="t" r="r" b="b"/>
            <a:pathLst>
              <a:path w="123825" h="226059">
                <a:moveTo>
                  <a:pt x="123545" y="0"/>
                </a:moveTo>
                <a:lnTo>
                  <a:pt x="0" y="0"/>
                </a:lnTo>
                <a:lnTo>
                  <a:pt x="0" y="43180"/>
                </a:lnTo>
                <a:lnTo>
                  <a:pt x="0" y="82550"/>
                </a:lnTo>
                <a:lnTo>
                  <a:pt x="0" y="123190"/>
                </a:lnTo>
                <a:lnTo>
                  <a:pt x="0" y="182880"/>
                </a:lnTo>
                <a:lnTo>
                  <a:pt x="0" y="226060"/>
                </a:lnTo>
                <a:lnTo>
                  <a:pt x="123545" y="226060"/>
                </a:lnTo>
                <a:lnTo>
                  <a:pt x="123545" y="182880"/>
                </a:lnTo>
                <a:lnTo>
                  <a:pt x="42672" y="182880"/>
                </a:lnTo>
                <a:lnTo>
                  <a:pt x="42672" y="123190"/>
                </a:lnTo>
                <a:lnTo>
                  <a:pt x="123545" y="123190"/>
                </a:lnTo>
                <a:lnTo>
                  <a:pt x="123545" y="82550"/>
                </a:lnTo>
                <a:lnTo>
                  <a:pt x="42672" y="82550"/>
                </a:lnTo>
                <a:lnTo>
                  <a:pt x="42672" y="43180"/>
                </a:lnTo>
                <a:lnTo>
                  <a:pt x="123545" y="43180"/>
                </a:lnTo>
                <a:lnTo>
                  <a:pt x="12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Marcador de Posição da Data 237">
            <a:extLst>
              <a:ext uri="{FF2B5EF4-FFF2-40B4-BE49-F238E27FC236}">
                <a16:creationId xmlns:a16="http://schemas.microsoft.com/office/drawing/2014/main" id="{18648CD4-B407-F178-CF71-7CD2E877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6825" y="6186488"/>
            <a:ext cx="2743200" cy="365125"/>
          </a:xfrm>
        </p:spPr>
        <p:txBody>
          <a:bodyPr/>
          <a:lstStyle/>
          <a:p>
            <a:r>
              <a:rPr lang="pt-PT"/>
              <a:t>01/11/2023</a:t>
            </a:r>
          </a:p>
        </p:txBody>
      </p:sp>
      <p:sp>
        <p:nvSpPr>
          <p:cNvPr id="57" name="Marcador de Posição do Rodapé 238">
            <a:extLst>
              <a:ext uri="{FF2B5EF4-FFF2-40B4-BE49-F238E27FC236}">
                <a16:creationId xmlns:a16="http://schemas.microsoft.com/office/drawing/2014/main" id="{07381EAB-9527-89D4-84E2-185934EE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315" y="6186487"/>
            <a:ext cx="6239309" cy="365125"/>
          </a:xfrm>
        </p:spPr>
        <p:txBody>
          <a:bodyPr/>
          <a:lstStyle/>
          <a:p>
            <a:r>
              <a:rPr lang="pt-PT" dirty="0"/>
              <a:t>2324-P-PGID-1S     Ano Letivo 2023-24</a:t>
            </a:r>
          </a:p>
        </p:txBody>
      </p:sp>
    </p:spTree>
    <p:extLst>
      <p:ext uri="{BB962C8B-B14F-4D97-AF65-F5344CB8AC3E}">
        <p14:creationId xmlns:p14="http://schemas.microsoft.com/office/powerpoint/2010/main" val="83315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57</TotalTime>
  <Words>144</Words>
  <Application>Microsoft Office PowerPoint</Application>
  <PresentationFormat>Ecrã Panorâmico</PresentationFormat>
  <Paragraphs>30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Tw Cen MT</vt:lpstr>
      <vt:lpstr>Circuito</vt:lpstr>
      <vt:lpstr>Ética na gestão do tempo  2324-P-PGID-1S</vt:lpstr>
      <vt:lpstr>“o QUE EXISTE É O QUE ESTÁ AÍ….   CADA UM DE NÓS TEM TODO O TEMPO QUE EXISTE.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 na gestão do tempo  2324-P-PGID-1S</dc:title>
  <dc:creator>pedro oliveira</dc:creator>
  <cp:lastModifiedBy>pedro oliveira</cp:lastModifiedBy>
  <cp:revision>1</cp:revision>
  <dcterms:created xsi:type="dcterms:W3CDTF">2023-11-01T17:55:43Z</dcterms:created>
  <dcterms:modified xsi:type="dcterms:W3CDTF">2023-11-01T18:53:17Z</dcterms:modified>
</cp:coreProperties>
</file>