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3" r:id="rId4"/>
    <p:sldMasterId id="2147483752" r:id="rId5"/>
  </p:sldMasterIdLst>
  <p:notesMasterIdLst>
    <p:notesMasterId r:id="rId40"/>
  </p:notesMasterIdLst>
  <p:handoutMasterIdLst>
    <p:handoutMasterId r:id="rId41"/>
  </p:handoutMasterIdLst>
  <p:sldIdLst>
    <p:sldId id="401" r:id="rId6"/>
    <p:sldId id="406" r:id="rId7"/>
    <p:sldId id="407" r:id="rId8"/>
    <p:sldId id="335" r:id="rId9"/>
    <p:sldId id="337" r:id="rId10"/>
    <p:sldId id="338" r:id="rId11"/>
    <p:sldId id="347" r:id="rId12"/>
    <p:sldId id="348" r:id="rId13"/>
    <p:sldId id="349" r:id="rId14"/>
    <p:sldId id="350" r:id="rId15"/>
    <p:sldId id="433" r:id="rId16"/>
    <p:sldId id="351" r:id="rId17"/>
    <p:sldId id="352" r:id="rId18"/>
    <p:sldId id="353" r:id="rId19"/>
    <p:sldId id="354" r:id="rId20"/>
    <p:sldId id="355" r:id="rId21"/>
    <p:sldId id="356" r:id="rId22"/>
    <p:sldId id="357" r:id="rId23"/>
    <p:sldId id="358" r:id="rId24"/>
    <p:sldId id="359" r:id="rId25"/>
    <p:sldId id="360" r:id="rId26"/>
    <p:sldId id="361" r:id="rId27"/>
    <p:sldId id="362" r:id="rId28"/>
    <p:sldId id="363" r:id="rId29"/>
    <p:sldId id="364" r:id="rId30"/>
    <p:sldId id="376" r:id="rId31"/>
    <p:sldId id="425" r:id="rId32"/>
    <p:sldId id="426" r:id="rId33"/>
    <p:sldId id="428" r:id="rId34"/>
    <p:sldId id="429" r:id="rId35"/>
    <p:sldId id="430" r:id="rId36"/>
    <p:sldId id="431" r:id="rId37"/>
    <p:sldId id="402" r:id="rId38"/>
    <p:sldId id="434" r:id="rId39"/>
  </p:sldIdLst>
  <p:sldSz cx="12192000" cy="6858000"/>
  <p:notesSz cx="6858000" cy="9144000"/>
  <p:defaultTextStyle>
    <a:defPPr rtl="0"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672" userDrawn="1">
          <p15:clr>
            <a:srgbClr val="A4A3A4"/>
          </p15:clr>
        </p15:guide>
        <p15:guide id="3" pos="7008" userDrawn="1">
          <p15:clr>
            <a:srgbClr val="A4A3A4"/>
          </p15:clr>
        </p15:guide>
        <p15:guide id="4" orient="horz" pos="18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208" autoAdjust="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>
        <p:guide orient="horz" pos="2160"/>
        <p:guide pos="672"/>
        <p:guide pos="7008"/>
        <p:guide orient="horz" pos="18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3768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presProps" Target="presProp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viewProps" Target="viewProp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microsoft.com/office/2018/10/relationships/authors" Target="authors.xml"/><Relationship Id="rId20" Type="http://schemas.openxmlformats.org/officeDocument/2006/relationships/slide" Target="slides/slide15.xml"/><Relationship Id="rId41" Type="http://schemas.openxmlformats.org/officeDocument/2006/relationships/handoutMaster" Target="handoutMasters/handout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4" Type="http://schemas.openxmlformats.org/officeDocument/2006/relationships/image" Target="../media/image30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svg"/><Relationship Id="rId1" Type="http://schemas.openxmlformats.org/officeDocument/2006/relationships/image" Target="../media/image34.png"/><Relationship Id="rId6" Type="http://schemas.openxmlformats.org/officeDocument/2006/relationships/image" Target="../media/image39.svg"/><Relationship Id="rId5" Type="http://schemas.openxmlformats.org/officeDocument/2006/relationships/image" Target="../media/image38.png"/><Relationship Id="rId4" Type="http://schemas.openxmlformats.org/officeDocument/2006/relationships/image" Target="../media/image37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svg"/><Relationship Id="rId1" Type="http://schemas.openxmlformats.org/officeDocument/2006/relationships/image" Target="../media/image40.png"/><Relationship Id="rId6" Type="http://schemas.openxmlformats.org/officeDocument/2006/relationships/image" Target="../media/image45.svg"/><Relationship Id="rId5" Type="http://schemas.openxmlformats.org/officeDocument/2006/relationships/image" Target="../media/image44.png"/><Relationship Id="rId4" Type="http://schemas.openxmlformats.org/officeDocument/2006/relationships/image" Target="../media/image4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4" Type="http://schemas.openxmlformats.org/officeDocument/2006/relationships/image" Target="../media/image30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svg"/><Relationship Id="rId1" Type="http://schemas.openxmlformats.org/officeDocument/2006/relationships/image" Target="../media/image34.png"/><Relationship Id="rId6" Type="http://schemas.openxmlformats.org/officeDocument/2006/relationships/image" Target="../media/image39.svg"/><Relationship Id="rId5" Type="http://schemas.openxmlformats.org/officeDocument/2006/relationships/image" Target="../media/image38.png"/><Relationship Id="rId4" Type="http://schemas.openxmlformats.org/officeDocument/2006/relationships/image" Target="../media/image37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svg"/><Relationship Id="rId1" Type="http://schemas.openxmlformats.org/officeDocument/2006/relationships/image" Target="../media/image40.png"/><Relationship Id="rId6" Type="http://schemas.openxmlformats.org/officeDocument/2006/relationships/image" Target="../media/image45.svg"/><Relationship Id="rId5" Type="http://schemas.openxmlformats.org/officeDocument/2006/relationships/image" Target="../media/image44.png"/><Relationship Id="rId4" Type="http://schemas.openxmlformats.org/officeDocument/2006/relationships/image" Target="../media/image4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ADF203-A1CC-4203-BD02-CC42DBAFA2A1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7A019AA-F3E4-466B-A76E-C5A3A198AF1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Pensará  com  mais  clareza  se  puder  desanuviar  a  mente  de  pensamentos que distraem.</a:t>
          </a:r>
        </a:p>
      </dgm:t>
    </dgm:pt>
    <dgm:pt modelId="{ADE2890D-FA4F-4915-87E4-A3E81439985F}" type="parTrans" cxnId="{531A8E0F-5286-4911-9C74-8BE3F4F6AAD1}">
      <dgm:prSet/>
      <dgm:spPr/>
      <dgm:t>
        <a:bodyPr/>
        <a:lstStyle/>
        <a:p>
          <a:endParaRPr lang="en-US"/>
        </a:p>
      </dgm:t>
    </dgm:pt>
    <dgm:pt modelId="{2102858D-7D43-4ADB-91C7-D707E30AFF5B}" type="sibTrans" cxnId="{531A8E0F-5286-4911-9C74-8BE3F4F6AAD1}">
      <dgm:prSet/>
      <dgm:spPr/>
      <dgm:t>
        <a:bodyPr/>
        <a:lstStyle/>
        <a:p>
          <a:endParaRPr lang="en-US"/>
        </a:p>
      </dgm:t>
    </dgm:pt>
    <dgm:pt modelId="{4D036789-5B75-4FCA-B20C-E256B26BAEB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Se  se aperceber  que  está  distraído  com  frequência,  tenha  consigo  um pequeno  bloco  de  notas.  Sempre  que  um  pensamento  provoque  distração (uma obrigação mental, uma preocupação ou uma ideia) lhe ocorrer, anote e depois,  a  menos  que  seja  urgente,  esqueça-o.  Consulte  o  bloco  de  notas para atualizar o plano/ agenda.</a:t>
          </a:r>
        </a:p>
      </dgm:t>
    </dgm:pt>
    <dgm:pt modelId="{2C411B83-0E40-4C76-B08F-9688407A0585}" type="parTrans" cxnId="{1CCE554B-739A-4AE1-A19F-556CEFAAB720}">
      <dgm:prSet/>
      <dgm:spPr/>
      <dgm:t>
        <a:bodyPr/>
        <a:lstStyle/>
        <a:p>
          <a:endParaRPr lang="en-US"/>
        </a:p>
      </dgm:t>
    </dgm:pt>
    <dgm:pt modelId="{5D96137F-68B5-4F3B-9362-E416A0FB789A}" type="sibTrans" cxnId="{1CCE554B-739A-4AE1-A19F-556CEFAAB720}">
      <dgm:prSet/>
      <dgm:spPr/>
      <dgm:t>
        <a:bodyPr/>
        <a:lstStyle/>
        <a:p>
          <a:endParaRPr lang="en-US"/>
        </a:p>
      </dgm:t>
    </dgm:pt>
    <dgm:pt modelId="{2E434A6B-2AE8-4A12-980E-C62710764C0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No caso de verificar que são as preocupações que causam mais distrações disponibilize tempo para avaliá-las.</a:t>
          </a:r>
        </a:p>
      </dgm:t>
    </dgm:pt>
    <dgm:pt modelId="{0E8F5D3B-0E07-48AA-B637-AAB98278B07F}" type="parTrans" cxnId="{E625FEAB-75EC-41FF-AF3C-C4F344FDFA8E}">
      <dgm:prSet/>
      <dgm:spPr/>
      <dgm:t>
        <a:bodyPr/>
        <a:lstStyle/>
        <a:p>
          <a:endParaRPr lang="en-US"/>
        </a:p>
      </dgm:t>
    </dgm:pt>
    <dgm:pt modelId="{68C746FF-E94A-4E88-A6A9-9E904C8E28E2}" type="sibTrans" cxnId="{E625FEAB-75EC-41FF-AF3C-C4F344FDFA8E}">
      <dgm:prSet/>
      <dgm:spPr/>
      <dgm:t>
        <a:bodyPr/>
        <a:lstStyle/>
        <a:p>
          <a:endParaRPr lang="en-US"/>
        </a:p>
      </dgm:t>
    </dgm:pt>
    <dgm:pt modelId="{86B4DFE0-AF5F-46A4-9440-61332FF1164E}" type="pres">
      <dgm:prSet presAssocID="{CAADF203-A1CC-4203-BD02-CC42DBAFA2A1}" presName="root" presStyleCnt="0">
        <dgm:presLayoutVars>
          <dgm:dir/>
          <dgm:resizeHandles val="exact"/>
        </dgm:presLayoutVars>
      </dgm:prSet>
      <dgm:spPr/>
    </dgm:pt>
    <dgm:pt modelId="{9597FDAE-4ABE-48D7-88BB-9B313B76F30C}" type="pres">
      <dgm:prSet presAssocID="{B7A019AA-F3E4-466B-A76E-C5A3A198AF10}" presName="compNode" presStyleCnt="0"/>
      <dgm:spPr/>
    </dgm:pt>
    <dgm:pt modelId="{707F10B8-98DA-4E74-951F-20DF24060DDF}" type="pres">
      <dgm:prSet presAssocID="{B7A019AA-F3E4-466B-A76E-C5A3A198AF10}" presName="bgRect" presStyleLbl="bgShp" presStyleIdx="0" presStyleCnt="3"/>
      <dgm:spPr/>
    </dgm:pt>
    <dgm:pt modelId="{C212BC7F-FA81-4F0B-8442-38E9B090CAF3}" type="pres">
      <dgm:prSet presAssocID="{B7A019AA-F3E4-466B-A76E-C5A3A198AF1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oup Brainstorm"/>
        </a:ext>
      </dgm:extLst>
    </dgm:pt>
    <dgm:pt modelId="{84DA3E70-FBB4-4114-84C3-11168D2D7FF5}" type="pres">
      <dgm:prSet presAssocID="{B7A019AA-F3E4-466B-A76E-C5A3A198AF10}" presName="spaceRect" presStyleCnt="0"/>
      <dgm:spPr/>
    </dgm:pt>
    <dgm:pt modelId="{61C59E8D-CC60-45BF-8DF7-F4E12BE51018}" type="pres">
      <dgm:prSet presAssocID="{B7A019AA-F3E4-466B-A76E-C5A3A198AF10}" presName="parTx" presStyleLbl="revTx" presStyleIdx="0" presStyleCnt="3">
        <dgm:presLayoutVars>
          <dgm:chMax val="0"/>
          <dgm:chPref val="0"/>
        </dgm:presLayoutVars>
      </dgm:prSet>
      <dgm:spPr/>
    </dgm:pt>
    <dgm:pt modelId="{3B70BBE3-503F-4AD1-BA5D-8AA25E993A29}" type="pres">
      <dgm:prSet presAssocID="{2102858D-7D43-4ADB-91C7-D707E30AFF5B}" presName="sibTrans" presStyleCnt="0"/>
      <dgm:spPr/>
    </dgm:pt>
    <dgm:pt modelId="{20A45840-86E0-4C9D-A808-EC3EE61F014A}" type="pres">
      <dgm:prSet presAssocID="{4D036789-5B75-4FCA-B20C-E256B26BAEB7}" presName="compNode" presStyleCnt="0"/>
      <dgm:spPr/>
    </dgm:pt>
    <dgm:pt modelId="{90426C9E-3C37-422A-8F54-4F3E40B418D4}" type="pres">
      <dgm:prSet presAssocID="{4D036789-5B75-4FCA-B20C-E256B26BAEB7}" presName="bgRect" presStyleLbl="bgShp" presStyleIdx="1" presStyleCnt="3"/>
      <dgm:spPr/>
    </dgm:pt>
    <dgm:pt modelId="{EE9D59E7-7217-4537-9D33-3567F248FAFE}" type="pres">
      <dgm:prSet presAssocID="{4D036789-5B75-4FCA-B20C-E256B26BAEB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nco"/>
        </a:ext>
      </dgm:extLst>
    </dgm:pt>
    <dgm:pt modelId="{D44B6F0E-EF3B-4DEF-B06E-7D3D6103B5C5}" type="pres">
      <dgm:prSet presAssocID="{4D036789-5B75-4FCA-B20C-E256B26BAEB7}" presName="spaceRect" presStyleCnt="0"/>
      <dgm:spPr/>
    </dgm:pt>
    <dgm:pt modelId="{CFE7E00B-ACEE-4679-AA45-39E442DA56E1}" type="pres">
      <dgm:prSet presAssocID="{4D036789-5B75-4FCA-B20C-E256B26BAEB7}" presName="parTx" presStyleLbl="revTx" presStyleIdx="1" presStyleCnt="3">
        <dgm:presLayoutVars>
          <dgm:chMax val="0"/>
          <dgm:chPref val="0"/>
        </dgm:presLayoutVars>
      </dgm:prSet>
      <dgm:spPr/>
    </dgm:pt>
    <dgm:pt modelId="{8FD735AE-54BB-4C30-BD40-0FD1CDAF9A61}" type="pres">
      <dgm:prSet presAssocID="{5D96137F-68B5-4F3B-9362-E416A0FB789A}" presName="sibTrans" presStyleCnt="0"/>
      <dgm:spPr/>
    </dgm:pt>
    <dgm:pt modelId="{77BDFBDC-E40E-4318-8AC6-947178DAB4F7}" type="pres">
      <dgm:prSet presAssocID="{2E434A6B-2AE8-4A12-980E-C62710764C01}" presName="compNode" presStyleCnt="0"/>
      <dgm:spPr/>
    </dgm:pt>
    <dgm:pt modelId="{D9E021DF-3220-42A6-92E4-1FF7825579A7}" type="pres">
      <dgm:prSet presAssocID="{2E434A6B-2AE8-4A12-980E-C62710764C01}" presName="bgRect" presStyleLbl="bgShp" presStyleIdx="2" presStyleCnt="3"/>
      <dgm:spPr/>
    </dgm:pt>
    <dgm:pt modelId="{B9F9FBF7-8A7A-462E-9649-5FD35C36F55E}" type="pres">
      <dgm:prSet presAssocID="{2E434A6B-2AE8-4A12-980E-C62710764C0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artial Sun"/>
        </a:ext>
      </dgm:extLst>
    </dgm:pt>
    <dgm:pt modelId="{468F2102-3D37-42DD-8699-B0903B27A761}" type="pres">
      <dgm:prSet presAssocID="{2E434A6B-2AE8-4A12-980E-C62710764C01}" presName="spaceRect" presStyleCnt="0"/>
      <dgm:spPr/>
    </dgm:pt>
    <dgm:pt modelId="{1A89CC5B-EB69-4C0B-8A59-FD548558AEBA}" type="pres">
      <dgm:prSet presAssocID="{2E434A6B-2AE8-4A12-980E-C62710764C0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531A8E0F-5286-4911-9C74-8BE3F4F6AAD1}" srcId="{CAADF203-A1CC-4203-BD02-CC42DBAFA2A1}" destId="{B7A019AA-F3E4-466B-A76E-C5A3A198AF10}" srcOrd="0" destOrd="0" parTransId="{ADE2890D-FA4F-4915-87E4-A3E81439985F}" sibTransId="{2102858D-7D43-4ADB-91C7-D707E30AFF5B}"/>
    <dgm:cxn modelId="{1CCE554B-739A-4AE1-A19F-556CEFAAB720}" srcId="{CAADF203-A1CC-4203-BD02-CC42DBAFA2A1}" destId="{4D036789-5B75-4FCA-B20C-E256B26BAEB7}" srcOrd="1" destOrd="0" parTransId="{2C411B83-0E40-4C76-B08F-9688407A0585}" sibTransId="{5D96137F-68B5-4F3B-9362-E416A0FB789A}"/>
    <dgm:cxn modelId="{10EBF451-E409-4600-81D3-12C886D21425}" type="presOf" srcId="{B7A019AA-F3E4-466B-A76E-C5A3A198AF10}" destId="{61C59E8D-CC60-45BF-8DF7-F4E12BE51018}" srcOrd="0" destOrd="0" presId="urn:microsoft.com/office/officeart/2018/2/layout/IconVerticalSolidList"/>
    <dgm:cxn modelId="{E5B32878-9DE6-4A9F-85B1-FEE45A2F0D53}" type="presOf" srcId="{2E434A6B-2AE8-4A12-980E-C62710764C01}" destId="{1A89CC5B-EB69-4C0B-8A59-FD548558AEBA}" srcOrd="0" destOrd="0" presId="urn:microsoft.com/office/officeart/2018/2/layout/IconVerticalSolidList"/>
    <dgm:cxn modelId="{3018267C-BAFD-4BA8-A004-0902C3FAC506}" type="presOf" srcId="{4D036789-5B75-4FCA-B20C-E256B26BAEB7}" destId="{CFE7E00B-ACEE-4679-AA45-39E442DA56E1}" srcOrd="0" destOrd="0" presId="urn:microsoft.com/office/officeart/2018/2/layout/IconVerticalSolidList"/>
    <dgm:cxn modelId="{E625FEAB-75EC-41FF-AF3C-C4F344FDFA8E}" srcId="{CAADF203-A1CC-4203-BD02-CC42DBAFA2A1}" destId="{2E434A6B-2AE8-4A12-980E-C62710764C01}" srcOrd="2" destOrd="0" parTransId="{0E8F5D3B-0E07-48AA-B637-AAB98278B07F}" sibTransId="{68C746FF-E94A-4E88-A6A9-9E904C8E28E2}"/>
    <dgm:cxn modelId="{67037BAF-12F9-4BA1-85A3-A0B13F5C81A7}" type="presOf" srcId="{CAADF203-A1CC-4203-BD02-CC42DBAFA2A1}" destId="{86B4DFE0-AF5F-46A4-9440-61332FF1164E}" srcOrd="0" destOrd="0" presId="urn:microsoft.com/office/officeart/2018/2/layout/IconVerticalSolidList"/>
    <dgm:cxn modelId="{729DEBD3-E358-4C26-A85B-F3C2F76B88DE}" type="presParOf" srcId="{86B4DFE0-AF5F-46A4-9440-61332FF1164E}" destId="{9597FDAE-4ABE-48D7-88BB-9B313B76F30C}" srcOrd="0" destOrd="0" presId="urn:microsoft.com/office/officeart/2018/2/layout/IconVerticalSolidList"/>
    <dgm:cxn modelId="{7A8BAB63-968C-43D1-9179-4D28D11C07CF}" type="presParOf" srcId="{9597FDAE-4ABE-48D7-88BB-9B313B76F30C}" destId="{707F10B8-98DA-4E74-951F-20DF24060DDF}" srcOrd="0" destOrd="0" presId="urn:microsoft.com/office/officeart/2018/2/layout/IconVerticalSolidList"/>
    <dgm:cxn modelId="{F13C3AE6-FDC8-405C-A419-6D50A47F3C95}" type="presParOf" srcId="{9597FDAE-4ABE-48D7-88BB-9B313B76F30C}" destId="{C212BC7F-FA81-4F0B-8442-38E9B090CAF3}" srcOrd="1" destOrd="0" presId="urn:microsoft.com/office/officeart/2018/2/layout/IconVerticalSolidList"/>
    <dgm:cxn modelId="{83F746D5-5C51-4452-81F1-963A59678D5E}" type="presParOf" srcId="{9597FDAE-4ABE-48D7-88BB-9B313B76F30C}" destId="{84DA3E70-FBB4-4114-84C3-11168D2D7FF5}" srcOrd="2" destOrd="0" presId="urn:microsoft.com/office/officeart/2018/2/layout/IconVerticalSolidList"/>
    <dgm:cxn modelId="{8822D4A5-2843-4B70-A09D-E210068142B5}" type="presParOf" srcId="{9597FDAE-4ABE-48D7-88BB-9B313B76F30C}" destId="{61C59E8D-CC60-45BF-8DF7-F4E12BE51018}" srcOrd="3" destOrd="0" presId="urn:microsoft.com/office/officeart/2018/2/layout/IconVerticalSolidList"/>
    <dgm:cxn modelId="{64DDDBB4-D7F1-4910-809E-08D7EC2BF088}" type="presParOf" srcId="{86B4DFE0-AF5F-46A4-9440-61332FF1164E}" destId="{3B70BBE3-503F-4AD1-BA5D-8AA25E993A29}" srcOrd="1" destOrd="0" presId="urn:microsoft.com/office/officeart/2018/2/layout/IconVerticalSolidList"/>
    <dgm:cxn modelId="{4373D8C9-B4FF-4275-8B5C-45739368516E}" type="presParOf" srcId="{86B4DFE0-AF5F-46A4-9440-61332FF1164E}" destId="{20A45840-86E0-4C9D-A808-EC3EE61F014A}" srcOrd="2" destOrd="0" presId="urn:microsoft.com/office/officeart/2018/2/layout/IconVerticalSolidList"/>
    <dgm:cxn modelId="{4AE80515-C7E9-49B8-833D-4B07EFF1FF22}" type="presParOf" srcId="{20A45840-86E0-4C9D-A808-EC3EE61F014A}" destId="{90426C9E-3C37-422A-8F54-4F3E40B418D4}" srcOrd="0" destOrd="0" presId="urn:microsoft.com/office/officeart/2018/2/layout/IconVerticalSolidList"/>
    <dgm:cxn modelId="{DEA261D6-E332-4C7F-968F-F94E122D9CC5}" type="presParOf" srcId="{20A45840-86E0-4C9D-A808-EC3EE61F014A}" destId="{EE9D59E7-7217-4537-9D33-3567F248FAFE}" srcOrd="1" destOrd="0" presId="urn:microsoft.com/office/officeart/2018/2/layout/IconVerticalSolidList"/>
    <dgm:cxn modelId="{2F7A6119-6F99-43BF-B13D-316B9976E870}" type="presParOf" srcId="{20A45840-86E0-4C9D-A808-EC3EE61F014A}" destId="{D44B6F0E-EF3B-4DEF-B06E-7D3D6103B5C5}" srcOrd="2" destOrd="0" presId="urn:microsoft.com/office/officeart/2018/2/layout/IconVerticalSolidList"/>
    <dgm:cxn modelId="{C7D6155B-BED1-453F-9283-8D3C232482F6}" type="presParOf" srcId="{20A45840-86E0-4C9D-A808-EC3EE61F014A}" destId="{CFE7E00B-ACEE-4679-AA45-39E442DA56E1}" srcOrd="3" destOrd="0" presId="urn:microsoft.com/office/officeart/2018/2/layout/IconVerticalSolidList"/>
    <dgm:cxn modelId="{B56BA86C-734E-45BA-B4F9-05E17F48B2A0}" type="presParOf" srcId="{86B4DFE0-AF5F-46A4-9440-61332FF1164E}" destId="{8FD735AE-54BB-4C30-BD40-0FD1CDAF9A61}" srcOrd="3" destOrd="0" presId="urn:microsoft.com/office/officeart/2018/2/layout/IconVerticalSolidList"/>
    <dgm:cxn modelId="{43823BA5-6CD1-4F8A-B9FF-4FAF8507407C}" type="presParOf" srcId="{86B4DFE0-AF5F-46A4-9440-61332FF1164E}" destId="{77BDFBDC-E40E-4318-8AC6-947178DAB4F7}" srcOrd="4" destOrd="0" presId="urn:microsoft.com/office/officeart/2018/2/layout/IconVerticalSolidList"/>
    <dgm:cxn modelId="{517644C1-052A-4EBE-9DD4-38DAB08A85E5}" type="presParOf" srcId="{77BDFBDC-E40E-4318-8AC6-947178DAB4F7}" destId="{D9E021DF-3220-42A6-92E4-1FF7825579A7}" srcOrd="0" destOrd="0" presId="urn:microsoft.com/office/officeart/2018/2/layout/IconVerticalSolidList"/>
    <dgm:cxn modelId="{9673FE20-5606-4AFE-B843-5D0932393672}" type="presParOf" srcId="{77BDFBDC-E40E-4318-8AC6-947178DAB4F7}" destId="{B9F9FBF7-8A7A-462E-9649-5FD35C36F55E}" srcOrd="1" destOrd="0" presId="urn:microsoft.com/office/officeart/2018/2/layout/IconVerticalSolidList"/>
    <dgm:cxn modelId="{92988C4A-656F-4A0E-BE17-BEF76AF28381}" type="presParOf" srcId="{77BDFBDC-E40E-4318-8AC6-947178DAB4F7}" destId="{468F2102-3D37-42DD-8699-B0903B27A761}" srcOrd="2" destOrd="0" presId="urn:microsoft.com/office/officeart/2018/2/layout/IconVerticalSolidList"/>
    <dgm:cxn modelId="{7117DD66-F4BC-4241-A3F7-BB5323390D98}" type="presParOf" srcId="{77BDFBDC-E40E-4318-8AC6-947178DAB4F7}" destId="{1A89CC5B-EB69-4C0B-8A59-FD548558AEB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D7BB76-437F-433E-8318-7E147E565578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8A160F6-082C-481C-8D70-D89B35FC081E}">
      <dgm:prSet/>
      <dgm:spPr/>
      <dgm:t>
        <a:bodyPr/>
        <a:lstStyle/>
        <a:p>
          <a:r>
            <a:rPr lang="pt-PT"/>
            <a:t>Em  termos  simples,  poder-se-á  dizer  que  se  delega  quando deliberadamente se confere autoridade a um colaborador para executar  uma  tarefa  que  até  então  era  desempenhada  pela chefia.</a:t>
          </a:r>
          <a:endParaRPr lang="en-US"/>
        </a:p>
      </dgm:t>
    </dgm:pt>
    <dgm:pt modelId="{FAD324B7-E4F3-44FB-AB70-BBDCC3594C1C}" type="parTrans" cxnId="{F269E503-B719-437F-B7B4-E7E91CDCB65D}">
      <dgm:prSet/>
      <dgm:spPr/>
      <dgm:t>
        <a:bodyPr/>
        <a:lstStyle/>
        <a:p>
          <a:endParaRPr lang="en-US"/>
        </a:p>
      </dgm:t>
    </dgm:pt>
    <dgm:pt modelId="{5075C162-A527-49DC-A22D-696308082F36}" type="sibTrans" cxnId="{F269E503-B719-437F-B7B4-E7E91CDCB65D}">
      <dgm:prSet/>
      <dgm:spPr/>
      <dgm:t>
        <a:bodyPr/>
        <a:lstStyle/>
        <a:p>
          <a:endParaRPr lang="en-US"/>
        </a:p>
      </dgm:t>
    </dgm:pt>
    <dgm:pt modelId="{771ECA81-B661-4A11-9E31-A54EEFDEF7A9}">
      <dgm:prSet/>
      <dgm:spPr/>
      <dgm:t>
        <a:bodyPr/>
        <a:lstStyle/>
        <a:p>
          <a:r>
            <a:rPr lang="pt-PT"/>
            <a:t>O que se entende por autoridade, responsabilidade e confiança,  requisitos  essenciais  para  a  compreensão  deste mecanismo?</a:t>
          </a:r>
          <a:endParaRPr lang="en-US"/>
        </a:p>
      </dgm:t>
    </dgm:pt>
    <dgm:pt modelId="{3EE4DBB6-EDBB-49C5-95CF-B0E1D9E618B5}" type="parTrans" cxnId="{E77DDB1D-8107-4B83-97DB-A9CF170DFE84}">
      <dgm:prSet/>
      <dgm:spPr/>
      <dgm:t>
        <a:bodyPr/>
        <a:lstStyle/>
        <a:p>
          <a:endParaRPr lang="en-US"/>
        </a:p>
      </dgm:t>
    </dgm:pt>
    <dgm:pt modelId="{7241CD96-DF52-487C-858D-CB9374FF91E0}" type="sibTrans" cxnId="{E77DDB1D-8107-4B83-97DB-A9CF170DFE84}">
      <dgm:prSet/>
      <dgm:spPr/>
      <dgm:t>
        <a:bodyPr/>
        <a:lstStyle/>
        <a:p>
          <a:endParaRPr lang="en-US"/>
        </a:p>
      </dgm:t>
    </dgm:pt>
    <dgm:pt modelId="{94718DE9-0879-430D-B6F4-567A10F49219}" type="pres">
      <dgm:prSet presAssocID="{D4D7BB76-437F-433E-8318-7E147E565578}" presName="root" presStyleCnt="0">
        <dgm:presLayoutVars>
          <dgm:dir/>
          <dgm:resizeHandles val="exact"/>
        </dgm:presLayoutVars>
      </dgm:prSet>
      <dgm:spPr/>
    </dgm:pt>
    <dgm:pt modelId="{D4103C1B-922E-48D3-BE34-E3B1B8F6E5D3}" type="pres">
      <dgm:prSet presAssocID="{D4D7BB76-437F-433E-8318-7E147E565578}" presName="container" presStyleCnt="0">
        <dgm:presLayoutVars>
          <dgm:dir/>
          <dgm:resizeHandles val="exact"/>
        </dgm:presLayoutVars>
      </dgm:prSet>
      <dgm:spPr/>
    </dgm:pt>
    <dgm:pt modelId="{668E339E-69C8-4DE2-ACB2-5FFBE796DE61}" type="pres">
      <dgm:prSet presAssocID="{08A160F6-082C-481C-8D70-D89B35FC081E}" presName="compNode" presStyleCnt="0"/>
      <dgm:spPr/>
    </dgm:pt>
    <dgm:pt modelId="{2F9BD709-DD8C-4835-BC94-FCA194195FE8}" type="pres">
      <dgm:prSet presAssocID="{08A160F6-082C-481C-8D70-D89B35FC081E}" presName="iconBgRect" presStyleLbl="bgShp" presStyleIdx="0" presStyleCnt="2"/>
      <dgm:spPr/>
    </dgm:pt>
    <dgm:pt modelId="{5C67BCDC-7657-4AD3-839A-4AAECEA0CF4C}" type="pres">
      <dgm:prSet presAssocID="{08A160F6-082C-481C-8D70-D89B35FC081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gendas"/>
        </a:ext>
      </dgm:extLst>
    </dgm:pt>
    <dgm:pt modelId="{5E869C2F-0249-473B-B266-C5A5EE4F3F35}" type="pres">
      <dgm:prSet presAssocID="{08A160F6-082C-481C-8D70-D89B35FC081E}" presName="spaceRect" presStyleCnt="0"/>
      <dgm:spPr/>
    </dgm:pt>
    <dgm:pt modelId="{A9CBFEC1-77A2-436A-9CA7-647CD307797B}" type="pres">
      <dgm:prSet presAssocID="{08A160F6-082C-481C-8D70-D89B35FC081E}" presName="textRect" presStyleLbl="revTx" presStyleIdx="0" presStyleCnt="2">
        <dgm:presLayoutVars>
          <dgm:chMax val="1"/>
          <dgm:chPref val="1"/>
        </dgm:presLayoutVars>
      </dgm:prSet>
      <dgm:spPr/>
    </dgm:pt>
    <dgm:pt modelId="{F3DB5123-9EF6-4539-AD72-DCCBD34790FC}" type="pres">
      <dgm:prSet presAssocID="{5075C162-A527-49DC-A22D-696308082F36}" presName="sibTrans" presStyleLbl="sibTrans2D1" presStyleIdx="0" presStyleCnt="0"/>
      <dgm:spPr/>
    </dgm:pt>
    <dgm:pt modelId="{26E81425-41D5-421E-8AC1-CF3DA889B198}" type="pres">
      <dgm:prSet presAssocID="{771ECA81-B661-4A11-9E31-A54EEFDEF7A9}" presName="compNode" presStyleCnt="0"/>
      <dgm:spPr/>
    </dgm:pt>
    <dgm:pt modelId="{608A81FB-C8D9-4155-BEA1-ECD79D459096}" type="pres">
      <dgm:prSet presAssocID="{771ECA81-B661-4A11-9E31-A54EEFDEF7A9}" presName="iconBgRect" presStyleLbl="bgShp" presStyleIdx="1" presStyleCnt="2"/>
      <dgm:spPr/>
    </dgm:pt>
    <dgm:pt modelId="{F7622833-72DA-4354-853B-3203093A1639}" type="pres">
      <dgm:prSet presAssocID="{771ECA81-B661-4A11-9E31-A54EEFDEF7A9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perto de mão"/>
        </a:ext>
      </dgm:extLst>
    </dgm:pt>
    <dgm:pt modelId="{4C63F525-449F-4845-9BE9-DD0E564933BE}" type="pres">
      <dgm:prSet presAssocID="{771ECA81-B661-4A11-9E31-A54EEFDEF7A9}" presName="spaceRect" presStyleCnt="0"/>
      <dgm:spPr/>
    </dgm:pt>
    <dgm:pt modelId="{5BB8DB81-52FC-4A8F-B345-060E63C1E7E5}" type="pres">
      <dgm:prSet presAssocID="{771ECA81-B661-4A11-9E31-A54EEFDEF7A9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F269E503-B719-437F-B7B4-E7E91CDCB65D}" srcId="{D4D7BB76-437F-433E-8318-7E147E565578}" destId="{08A160F6-082C-481C-8D70-D89B35FC081E}" srcOrd="0" destOrd="0" parTransId="{FAD324B7-E4F3-44FB-AB70-BBDCC3594C1C}" sibTransId="{5075C162-A527-49DC-A22D-696308082F36}"/>
    <dgm:cxn modelId="{E77DDB1D-8107-4B83-97DB-A9CF170DFE84}" srcId="{D4D7BB76-437F-433E-8318-7E147E565578}" destId="{771ECA81-B661-4A11-9E31-A54EEFDEF7A9}" srcOrd="1" destOrd="0" parTransId="{3EE4DBB6-EDBB-49C5-95CF-B0E1D9E618B5}" sibTransId="{7241CD96-DF52-487C-858D-CB9374FF91E0}"/>
    <dgm:cxn modelId="{69937367-659F-453F-AFAE-DD949707CE78}" type="presOf" srcId="{D4D7BB76-437F-433E-8318-7E147E565578}" destId="{94718DE9-0879-430D-B6F4-567A10F49219}" srcOrd="0" destOrd="0" presId="urn:microsoft.com/office/officeart/2018/2/layout/IconCircleList"/>
    <dgm:cxn modelId="{3AD97E74-6226-433B-9723-17B523A56550}" type="presOf" srcId="{5075C162-A527-49DC-A22D-696308082F36}" destId="{F3DB5123-9EF6-4539-AD72-DCCBD34790FC}" srcOrd="0" destOrd="0" presId="urn:microsoft.com/office/officeart/2018/2/layout/IconCircleList"/>
    <dgm:cxn modelId="{6DBF697B-9F15-488F-834A-C2509D50D1FC}" type="presOf" srcId="{08A160F6-082C-481C-8D70-D89B35FC081E}" destId="{A9CBFEC1-77A2-436A-9CA7-647CD307797B}" srcOrd="0" destOrd="0" presId="urn:microsoft.com/office/officeart/2018/2/layout/IconCircleList"/>
    <dgm:cxn modelId="{986F00FD-01E1-4168-A791-61E91E3BF4B6}" type="presOf" srcId="{771ECA81-B661-4A11-9E31-A54EEFDEF7A9}" destId="{5BB8DB81-52FC-4A8F-B345-060E63C1E7E5}" srcOrd="0" destOrd="0" presId="urn:microsoft.com/office/officeart/2018/2/layout/IconCircleList"/>
    <dgm:cxn modelId="{B8E1275B-9A4D-4851-9E8E-5F6C8CC5DAC8}" type="presParOf" srcId="{94718DE9-0879-430D-B6F4-567A10F49219}" destId="{D4103C1B-922E-48D3-BE34-E3B1B8F6E5D3}" srcOrd="0" destOrd="0" presId="urn:microsoft.com/office/officeart/2018/2/layout/IconCircleList"/>
    <dgm:cxn modelId="{6403E846-9C89-421E-A9C3-1CC5BCDCBE1D}" type="presParOf" srcId="{D4103C1B-922E-48D3-BE34-E3B1B8F6E5D3}" destId="{668E339E-69C8-4DE2-ACB2-5FFBE796DE61}" srcOrd="0" destOrd="0" presId="urn:microsoft.com/office/officeart/2018/2/layout/IconCircleList"/>
    <dgm:cxn modelId="{27C7BBA3-4C56-4130-B42B-4DFF335C0E67}" type="presParOf" srcId="{668E339E-69C8-4DE2-ACB2-5FFBE796DE61}" destId="{2F9BD709-DD8C-4835-BC94-FCA194195FE8}" srcOrd="0" destOrd="0" presId="urn:microsoft.com/office/officeart/2018/2/layout/IconCircleList"/>
    <dgm:cxn modelId="{9EDD69E3-29AB-412D-95B8-41D0217BCD8B}" type="presParOf" srcId="{668E339E-69C8-4DE2-ACB2-5FFBE796DE61}" destId="{5C67BCDC-7657-4AD3-839A-4AAECEA0CF4C}" srcOrd="1" destOrd="0" presId="urn:microsoft.com/office/officeart/2018/2/layout/IconCircleList"/>
    <dgm:cxn modelId="{1E99A8BC-EAF1-49E8-86DA-5E52397DFF43}" type="presParOf" srcId="{668E339E-69C8-4DE2-ACB2-5FFBE796DE61}" destId="{5E869C2F-0249-473B-B266-C5A5EE4F3F35}" srcOrd="2" destOrd="0" presId="urn:microsoft.com/office/officeart/2018/2/layout/IconCircleList"/>
    <dgm:cxn modelId="{F0D087A8-573F-4E64-907A-204D55C5DBB6}" type="presParOf" srcId="{668E339E-69C8-4DE2-ACB2-5FFBE796DE61}" destId="{A9CBFEC1-77A2-436A-9CA7-647CD307797B}" srcOrd="3" destOrd="0" presId="urn:microsoft.com/office/officeart/2018/2/layout/IconCircleList"/>
    <dgm:cxn modelId="{C695364D-A334-4EBB-8B16-D832468E1C42}" type="presParOf" srcId="{D4103C1B-922E-48D3-BE34-E3B1B8F6E5D3}" destId="{F3DB5123-9EF6-4539-AD72-DCCBD34790FC}" srcOrd="1" destOrd="0" presId="urn:microsoft.com/office/officeart/2018/2/layout/IconCircleList"/>
    <dgm:cxn modelId="{607B046C-9650-4683-B045-B335ECCCAE84}" type="presParOf" srcId="{D4103C1B-922E-48D3-BE34-E3B1B8F6E5D3}" destId="{26E81425-41D5-421E-8AC1-CF3DA889B198}" srcOrd="2" destOrd="0" presId="urn:microsoft.com/office/officeart/2018/2/layout/IconCircleList"/>
    <dgm:cxn modelId="{A62EA71A-E1B0-4B79-8301-EF57575C6274}" type="presParOf" srcId="{26E81425-41D5-421E-8AC1-CF3DA889B198}" destId="{608A81FB-C8D9-4155-BEA1-ECD79D459096}" srcOrd="0" destOrd="0" presId="urn:microsoft.com/office/officeart/2018/2/layout/IconCircleList"/>
    <dgm:cxn modelId="{FB9039CF-CCFB-49FA-ACA1-6B2D8A1B9A9D}" type="presParOf" srcId="{26E81425-41D5-421E-8AC1-CF3DA889B198}" destId="{F7622833-72DA-4354-853B-3203093A1639}" srcOrd="1" destOrd="0" presId="urn:microsoft.com/office/officeart/2018/2/layout/IconCircleList"/>
    <dgm:cxn modelId="{EE8A5148-BFFA-43CA-B071-AAB8EF061121}" type="presParOf" srcId="{26E81425-41D5-421E-8AC1-CF3DA889B198}" destId="{4C63F525-449F-4845-9BE9-DD0E564933BE}" srcOrd="2" destOrd="0" presId="urn:microsoft.com/office/officeart/2018/2/layout/IconCircleList"/>
    <dgm:cxn modelId="{F5CBBAFF-391F-4855-AB80-40860CDFB2E4}" type="presParOf" srcId="{26E81425-41D5-421E-8AC1-CF3DA889B198}" destId="{5BB8DB81-52FC-4A8F-B345-060E63C1E7E5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0188AFC-E85E-4FCB-942C-3CB48E532DA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6F565CEC-E681-4FA7-9705-DF4876DDEB0D}">
      <dgm:prSet/>
      <dgm:spPr/>
      <dgm:t>
        <a:bodyPr/>
        <a:lstStyle/>
        <a:p>
          <a:r>
            <a:rPr lang="en-US"/>
            <a:t>Quanto à confiança, a situação já é diferente. </a:t>
          </a:r>
        </a:p>
      </dgm:t>
    </dgm:pt>
    <dgm:pt modelId="{6F3D1CE7-ADE8-44F2-9ED3-370CF4ECB0EA}" type="parTrans" cxnId="{C3F64500-6A04-48B8-A054-4DE6C41D4827}">
      <dgm:prSet/>
      <dgm:spPr/>
      <dgm:t>
        <a:bodyPr/>
        <a:lstStyle/>
        <a:p>
          <a:endParaRPr lang="en-US"/>
        </a:p>
      </dgm:t>
    </dgm:pt>
    <dgm:pt modelId="{38CB500C-B740-4373-93A7-281FDA4B895C}" type="sibTrans" cxnId="{C3F64500-6A04-48B8-A054-4DE6C41D4827}">
      <dgm:prSet/>
      <dgm:spPr/>
      <dgm:t>
        <a:bodyPr/>
        <a:lstStyle/>
        <a:p>
          <a:endParaRPr lang="en-US"/>
        </a:p>
      </dgm:t>
    </dgm:pt>
    <dgm:pt modelId="{54EA51EE-B9E7-4824-B5DE-BFAF9729D4A7}">
      <dgm:prSet/>
      <dgm:spPr/>
      <dgm:t>
        <a:bodyPr/>
        <a:lstStyle/>
        <a:p>
          <a:r>
            <a:rPr lang="en-US" dirty="0" err="1"/>
            <a:t>Quem</a:t>
          </a:r>
          <a:r>
            <a:rPr lang="en-US" dirty="0"/>
            <a:t> </a:t>
          </a:r>
          <a:r>
            <a:rPr lang="en-US" dirty="0" err="1"/>
            <a:t>delega</a:t>
          </a:r>
          <a:r>
            <a:rPr lang="en-US" dirty="0"/>
            <a:t> </a:t>
          </a:r>
          <a:r>
            <a:rPr lang="en-US" dirty="0" err="1"/>
            <a:t>não</a:t>
          </a:r>
          <a:r>
            <a:rPr lang="en-US" dirty="0"/>
            <a:t> </a:t>
          </a:r>
          <a:r>
            <a:rPr lang="en-US" dirty="0" err="1"/>
            <a:t>pode</a:t>
          </a:r>
          <a:r>
            <a:rPr lang="en-US" dirty="0"/>
            <a:t> </a:t>
          </a:r>
          <a:r>
            <a:rPr lang="en-US" dirty="0" err="1"/>
            <a:t>demitir</a:t>
          </a:r>
          <a:r>
            <a:rPr lang="en-US" dirty="0"/>
            <a:t>-se, </a:t>
          </a:r>
          <a:r>
            <a:rPr lang="en-US" dirty="0" err="1"/>
            <a:t>em</a:t>
          </a:r>
          <a:r>
            <a:rPr lang="en-US" dirty="0"/>
            <a:t> </a:t>
          </a:r>
          <a:r>
            <a:rPr lang="en-US" dirty="0" err="1"/>
            <a:t>momento</a:t>
          </a:r>
          <a:r>
            <a:rPr lang="en-US" dirty="0"/>
            <a:t> </a:t>
          </a:r>
          <a:r>
            <a:rPr lang="en-US" dirty="0" err="1"/>
            <a:t>algum</a:t>
          </a:r>
          <a:r>
            <a:rPr lang="en-US" dirty="0"/>
            <a:t>, do que </a:t>
          </a:r>
          <a:r>
            <a:rPr lang="en-US" dirty="0" err="1"/>
            <a:t>delegou</a:t>
          </a:r>
          <a:r>
            <a:rPr lang="en-US" dirty="0"/>
            <a:t>.	 </a:t>
          </a:r>
        </a:p>
      </dgm:t>
    </dgm:pt>
    <dgm:pt modelId="{EB5CF97F-6D32-41A2-BD1B-BA1CC3008F71}" type="parTrans" cxnId="{B693DE22-FC60-430A-B4FA-7CCDD19E52D1}">
      <dgm:prSet/>
      <dgm:spPr/>
      <dgm:t>
        <a:bodyPr/>
        <a:lstStyle/>
        <a:p>
          <a:endParaRPr lang="en-US"/>
        </a:p>
      </dgm:t>
    </dgm:pt>
    <dgm:pt modelId="{939F2E10-2D4B-4511-988F-6744AFA0B17A}" type="sibTrans" cxnId="{B693DE22-FC60-430A-B4FA-7CCDD19E52D1}">
      <dgm:prSet/>
      <dgm:spPr/>
      <dgm:t>
        <a:bodyPr/>
        <a:lstStyle/>
        <a:p>
          <a:endParaRPr lang="en-US"/>
        </a:p>
      </dgm:t>
    </dgm:pt>
    <dgm:pt modelId="{94C580C0-6AE6-41A5-8D78-FB7892872FB8}">
      <dgm:prSet/>
      <dgm:spPr/>
      <dgm:t>
        <a:bodyPr/>
        <a:lstStyle/>
        <a:p>
          <a:r>
            <a:rPr lang="en-US"/>
            <a:t>As chefias são sempre, em última instância, responsáveis por tudo o que se passa nos seus serviços. Delegar não significa “alheamento” e muito menos “demissão”!</a:t>
          </a:r>
        </a:p>
      </dgm:t>
    </dgm:pt>
    <dgm:pt modelId="{77268541-FF72-4B30-AFAC-49FC218C09A7}" type="parTrans" cxnId="{E9F7B9C9-18A3-4572-8ECA-74885BA1FFB7}">
      <dgm:prSet/>
      <dgm:spPr/>
      <dgm:t>
        <a:bodyPr/>
        <a:lstStyle/>
        <a:p>
          <a:endParaRPr lang="en-US"/>
        </a:p>
      </dgm:t>
    </dgm:pt>
    <dgm:pt modelId="{E044302D-07F2-4CED-B2D2-26F479326F42}" type="sibTrans" cxnId="{E9F7B9C9-18A3-4572-8ECA-74885BA1FFB7}">
      <dgm:prSet/>
      <dgm:spPr/>
      <dgm:t>
        <a:bodyPr/>
        <a:lstStyle/>
        <a:p>
          <a:endParaRPr lang="en-US"/>
        </a:p>
      </dgm:t>
    </dgm:pt>
    <dgm:pt modelId="{38F16E69-FCD9-4797-8D10-B3D986A72D76}" type="pres">
      <dgm:prSet presAssocID="{90188AFC-E85E-4FCB-942C-3CB48E532DA5}" presName="root" presStyleCnt="0">
        <dgm:presLayoutVars>
          <dgm:dir/>
          <dgm:resizeHandles val="exact"/>
        </dgm:presLayoutVars>
      </dgm:prSet>
      <dgm:spPr/>
    </dgm:pt>
    <dgm:pt modelId="{A03FFB82-18F6-4F04-BE2C-66A9E1017C3F}" type="pres">
      <dgm:prSet presAssocID="{6F565CEC-E681-4FA7-9705-DF4876DDEB0D}" presName="compNode" presStyleCnt="0"/>
      <dgm:spPr/>
    </dgm:pt>
    <dgm:pt modelId="{2C0796B8-B64F-4F87-B67A-191F96093FFE}" type="pres">
      <dgm:prSet presAssocID="{6F565CEC-E681-4FA7-9705-DF4876DDEB0D}" presName="bgRect" presStyleLbl="bgShp" presStyleIdx="0" presStyleCnt="3"/>
      <dgm:spPr/>
    </dgm:pt>
    <dgm:pt modelId="{4B7C8BAD-1390-478E-AB8A-45D51D188A98}" type="pres">
      <dgm:prSet presAssocID="{6F565CEC-E681-4FA7-9705-DF4876DDEB0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stomer Review"/>
        </a:ext>
      </dgm:extLst>
    </dgm:pt>
    <dgm:pt modelId="{715F66A4-2B80-455B-8B8B-6D46D299CFA3}" type="pres">
      <dgm:prSet presAssocID="{6F565CEC-E681-4FA7-9705-DF4876DDEB0D}" presName="spaceRect" presStyleCnt="0"/>
      <dgm:spPr/>
    </dgm:pt>
    <dgm:pt modelId="{54A3BF43-A7EE-43AF-A1AB-6926E678E37B}" type="pres">
      <dgm:prSet presAssocID="{6F565CEC-E681-4FA7-9705-DF4876DDEB0D}" presName="parTx" presStyleLbl="revTx" presStyleIdx="0" presStyleCnt="3">
        <dgm:presLayoutVars>
          <dgm:chMax val="0"/>
          <dgm:chPref val="0"/>
        </dgm:presLayoutVars>
      </dgm:prSet>
      <dgm:spPr/>
    </dgm:pt>
    <dgm:pt modelId="{870B36B2-9B16-4854-87B7-F7114DD3D3AB}" type="pres">
      <dgm:prSet presAssocID="{38CB500C-B740-4373-93A7-281FDA4B895C}" presName="sibTrans" presStyleCnt="0"/>
      <dgm:spPr/>
    </dgm:pt>
    <dgm:pt modelId="{04148015-7D48-4FB4-BAA8-A48B4ED4922C}" type="pres">
      <dgm:prSet presAssocID="{54EA51EE-B9E7-4824-B5DE-BFAF9729D4A7}" presName="compNode" presStyleCnt="0"/>
      <dgm:spPr/>
    </dgm:pt>
    <dgm:pt modelId="{4161A1AF-C8BF-4A5A-897F-342AEA1A19A0}" type="pres">
      <dgm:prSet presAssocID="{54EA51EE-B9E7-4824-B5DE-BFAF9729D4A7}" presName="bgRect" presStyleLbl="bgShp" presStyleIdx="1" presStyleCnt="3"/>
      <dgm:spPr/>
    </dgm:pt>
    <dgm:pt modelId="{2EE1A37F-258D-4148-A26A-32D1017843F5}" type="pres">
      <dgm:prSet presAssocID="{54EA51EE-B9E7-4824-B5DE-BFAF9729D4A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lhas"/>
        </a:ext>
      </dgm:extLst>
    </dgm:pt>
    <dgm:pt modelId="{CB99F597-E890-4436-A462-5A615310ED6F}" type="pres">
      <dgm:prSet presAssocID="{54EA51EE-B9E7-4824-B5DE-BFAF9729D4A7}" presName="spaceRect" presStyleCnt="0"/>
      <dgm:spPr/>
    </dgm:pt>
    <dgm:pt modelId="{5974F0E4-77AD-4368-8FFA-6A5D659D40E7}" type="pres">
      <dgm:prSet presAssocID="{54EA51EE-B9E7-4824-B5DE-BFAF9729D4A7}" presName="parTx" presStyleLbl="revTx" presStyleIdx="1" presStyleCnt="3">
        <dgm:presLayoutVars>
          <dgm:chMax val="0"/>
          <dgm:chPref val="0"/>
        </dgm:presLayoutVars>
      </dgm:prSet>
      <dgm:spPr/>
    </dgm:pt>
    <dgm:pt modelId="{F86BA820-BBF0-4A69-BA9E-348CD3924A8F}" type="pres">
      <dgm:prSet presAssocID="{939F2E10-2D4B-4511-988F-6744AFA0B17A}" presName="sibTrans" presStyleCnt="0"/>
      <dgm:spPr/>
    </dgm:pt>
    <dgm:pt modelId="{A48D5F9B-CF47-4F3A-B9D2-A1009B35E8D5}" type="pres">
      <dgm:prSet presAssocID="{94C580C0-6AE6-41A5-8D78-FB7892872FB8}" presName="compNode" presStyleCnt="0"/>
      <dgm:spPr/>
    </dgm:pt>
    <dgm:pt modelId="{554B15F0-139D-44EB-8552-E4C11495E243}" type="pres">
      <dgm:prSet presAssocID="{94C580C0-6AE6-41A5-8D78-FB7892872FB8}" presName="bgRect" presStyleLbl="bgShp" presStyleIdx="2" presStyleCnt="3"/>
      <dgm:spPr/>
    </dgm:pt>
    <dgm:pt modelId="{D606EFEE-778F-4FFB-861A-39765C449691}" type="pres">
      <dgm:prSet presAssocID="{94C580C0-6AE6-41A5-8D78-FB7892872FB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quia"/>
        </a:ext>
      </dgm:extLst>
    </dgm:pt>
    <dgm:pt modelId="{2702115F-E2AE-4CF0-9613-AD96E81EF54A}" type="pres">
      <dgm:prSet presAssocID="{94C580C0-6AE6-41A5-8D78-FB7892872FB8}" presName="spaceRect" presStyleCnt="0"/>
      <dgm:spPr/>
    </dgm:pt>
    <dgm:pt modelId="{4A5FEB45-3655-483F-B7BA-0AE24AD7A7EB}" type="pres">
      <dgm:prSet presAssocID="{94C580C0-6AE6-41A5-8D78-FB7892872FB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C3F64500-6A04-48B8-A054-4DE6C41D4827}" srcId="{90188AFC-E85E-4FCB-942C-3CB48E532DA5}" destId="{6F565CEC-E681-4FA7-9705-DF4876DDEB0D}" srcOrd="0" destOrd="0" parTransId="{6F3D1CE7-ADE8-44F2-9ED3-370CF4ECB0EA}" sibTransId="{38CB500C-B740-4373-93A7-281FDA4B895C}"/>
    <dgm:cxn modelId="{B693DE22-FC60-430A-B4FA-7CCDD19E52D1}" srcId="{90188AFC-E85E-4FCB-942C-3CB48E532DA5}" destId="{54EA51EE-B9E7-4824-B5DE-BFAF9729D4A7}" srcOrd="1" destOrd="0" parTransId="{EB5CF97F-6D32-41A2-BD1B-BA1CC3008F71}" sibTransId="{939F2E10-2D4B-4511-988F-6744AFA0B17A}"/>
    <dgm:cxn modelId="{A6ED6E33-AB91-4F2B-B769-74715A32611B}" type="presOf" srcId="{6F565CEC-E681-4FA7-9705-DF4876DDEB0D}" destId="{54A3BF43-A7EE-43AF-A1AB-6926E678E37B}" srcOrd="0" destOrd="0" presId="urn:microsoft.com/office/officeart/2018/2/layout/IconVerticalSolidList"/>
    <dgm:cxn modelId="{E89E2B70-D163-48D8-B2DE-EC930F1EC719}" type="presOf" srcId="{94C580C0-6AE6-41A5-8D78-FB7892872FB8}" destId="{4A5FEB45-3655-483F-B7BA-0AE24AD7A7EB}" srcOrd="0" destOrd="0" presId="urn:microsoft.com/office/officeart/2018/2/layout/IconVerticalSolidList"/>
    <dgm:cxn modelId="{CFF8238D-ECEA-4867-BF22-DFCB27A24760}" type="presOf" srcId="{90188AFC-E85E-4FCB-942C-3CB48E532DA5}" destId="{38F16E69-FCD9-4797-8D10-B3D986A72D76}" srcOrd="0" destOrd="0" presId="urn:microsoft.com/office/officeart/2018/2/layout/IconVerticalSolidList"/>
    <dgm:cxn modelId="{69113FB2-B0D6-4E1C-8ED9-1BFD49DC4696}" type="presOf" srcId="{54EA51EE-B9E7-4824-B5DE-BFAF9729D4A7}" destId="{5974F0E4-77AD-4368-8FFA-6A5D659D40E7}" srcOrd="0" destOrd="0" presId="urn:microsoft.com/office/officeart/2018/2/layout/IconVerticalSolidList"/>
    <dgm:cxn modelId="{E9F7B9C9-18A3-4572-8ECA-74885BA1FFB7}" srcId="{90188AFC-E85E-4FCB-942C-3CB48E532DA5}" destId="{94C580C0-6AE6-41A5-8D78-FB7892872FB8}" srcOrd="2" destOrd="0" parTransId="{77268541-FF72-4B30-AFAC-49FC218C09A7}" sibTransId="{E044302D-07F2-4CED-B2D2-26F479326F42}"/>
    <dgm:cxn modelId="{68567CED-9BB1-4627-B6E9-871D5BCB90DA}" type="presParOf" srcId="{38F16E69-FCD9-4797-8D10-B3D986A72D76}" destId="{A03FFB82-18F6-4F04-BE2C-66A9E1017C3F}" srcOrd="0" destOrd="0" presId="urn:microsoft.com/office/officeart/2018/2/layout/IconVerticalSolidList"/>
    <dgm:cxn modelId="{112CAD26-9F90-4A7B-BCD8-A54D081F9202}" type="presParOf" srcId="{A03FFB82-18F6-4F04-BE2C-66A9E1017C3F}" destId="{2C0796B8-B64F-4F87-B67A-191F96093FFE}" srcOrd="0" destOrd="0" presId="urn:microsoft.com/office/officeart/2018/2/layout/IconVerticalSolidList"/>
    <dgm:cxn modelId="{5DAA7ABB-48C7-43FF-BD8F-1A198A26174B}" type="presParOf" srcId="{A03FFB82-18F6-4F04-BE2C-66A9E1017C3F}" destId="{4B7C8BAD-1390-478E-AB8A-45D51D188A98}" srcOrd="1" destOrd="0" presId="urn:microsoft.com/office/officeart/2018/2/layout/IconVerticalSolidList"/>
    <dgm:cxn modelId="{07BA0D31-D78D-41C9-B530-9AD2F2023442}" type="presParOf" srcId="{A03FFB82-18F6-4F04-BE2C-66A9E1017C3F}" destId="{715F66A4-2B80-455B-8B8B-6D46D299CFA3}" srcOrd="2" destOrd="0" presId="urn:microsoft.com/office/officeart/2018/2/layout/IconVerticalSolidList"/>
    <dgm:cxn modelId="{AD5A16B6-F2AC-4117-A733-F2C41E92CE96}" type="presParOf" srcId="{A03FFB82-18F6-4F04-BE2C-66A9E1017C3F}" destId="{54A3BF43-A7EE-43AF-A1AB-6926E678E37B}" srcOrd="3" destOrd="0" presId="urn:microsoft.com/office/officeart/2018/2/layout/IconVerticalSolidList"/>
    <dgm:cxn modelId="{3D4FEB17-D526-4BD7-B46A-41583E4D4F49}" type="presParOf" srcId="{38F16E69-FCD9-4797-8D10-B3D986A72D76}" destId="{870B36B2-9B16-4854-87B7-F7114DD3D3AB}" srcOrd="1" destOrd="0" presId="urn:microsoft.com/office/officeart/2018/2/layout/IconVerticalSolidList"/>
    <dgm:cxn modelId="{CCEA8987-C2C9-417F-9037-A4D318A27417}" type="presParOf" srcId="{38F16E69-FCD9-4797-8D10-B3D986A72D76}" destId="{04148015-7D48-4FB4-BAA8-A48B4ED4922C}" srcOrd="2" destOrd="0" presId="urn:microsoft.com/office/officeart/2018/2/layout/IconVerticalSolidList"/>
    <dgm:cxn modelId="{302871AF-719D-4702-8926-534730A03AE9}" type="presParOf" srcId="{04148015-7D48-4FB4-BAA8-A48B4ED4922C}" destId="{4161A1AF-C8BF-4A5A-897F-342AEA1A19A0}" srcOrd="0" destOrd="0" presId="urn:microsoft.com/office/officeart/2018/2/layout/IconVerticalSolidList"/>
    <dgm:cxn modelId="{BC8B071B-7593-4A9E-AD02-2921C5801E67}" type="presParOf" srcId="{04148015-7D48-4FB4-BAA8-A48B4ED4922C}" destId="{2EE1A37F-258D-4148-A26A-32D1017843F5}" srcOrd="1" destOrd="0" presId="urn:microsoft.com/office/officeart/2018/2/layout/IconVerticalSolidList"/>
    <dgm:cxn modelId="{C6EA24E7-0CF7-4ED6-9C7F-3C23E82F149C}" type="presParOf" srcId="{04148015-7D48-4FB4-BAA8-A48B4ED4922C}" destId="{CB99F597-E890-4436-A462-5A615310ED6F}" srcOrd="2" destOrd="0" presId="urn:microsoft.com/office/officeart/2018/2/layout/IconVerticalSolidList"/>
    <dgm:cxn modelId="{2FA22BF9-3471-489E-B0A0-5A122E8E8D45}" type="presParOf" srcId="{04148015-7D48-4FB4-BAA8-A48B4ED4922C}" destId="{5974F0E4-77AD-4368-8FFA-6A5D659D40E7}" srcOrd="3" destOrd="0" presId="urn:microsoft.com/office/officeart/2018/2/layout/IconVerticalSolidList"/>
    <dgm:cxn modelId="{3C083697-B469-4584-A1A7-C8A31E587F85}" type="presParOf" srcId="{38F16E69-FCD9-4797-8D10-B3D986A72D76}" destId="{F86BA820-BBF0-4A69-BA9E-348CD3924A8F}" srcOrd="3" destOrd="0" presId="urn:microsoft.com/office/officeart/2018/2/layout/IconVerticalSolidList"/>
    <dgm:cxn modelId="{CB23A9E4-73F1-4E87-9B0C-6ED726A856FD}" type="presParOf" srcId="{38F16E69-FCD9-4797-8D10-B3D986A72D76}" destId="{A48D5F9B-CF47-4F3A-B9D2-A1009B35E8D5}" srcOrd="4" destOrd="0" presId="urn:microsoft.com/office/officeart/2018/2/layout/IconVerticalSolidList"/>
    <dgm:cxn modelId="{5913CAB7-01E0-4D2E-9627-51B499A7B2EE}" type="presParOf" srcId="{A48D5F9B-CF47-4F3A-B9D2-A1009B35E8D5}" destId="{554B15F0-139D-44EB-8552-E4C11495E243}" srcOrd="0" destOrd="0" presId="urn:microsoft.com/office/officeart/2018/2/layout/IconVerticalSolidList"/>
    <dgm:cxn modelId="{BA2BD152-B4FC-4C97-9C1B-41E94E72E652}" type="presParOf" srcId="{A48D5F9B-CF47-4F3A-B9D2-A1009B35E8D5}" destId="{D606EFEE-778F-4FFB-861A-39765C449691}" srcOrd="1" destOrd="0" presId="urn:microsoft.com/office/officeart/2018/2/layout/IconVerticalSolidList"/>
    <dgm:cxn modelId="{3D917781-493E-46FD-97B8-67079E3F4E25}" type="presParOf" srcId="{A48D5F9B-CF47-4F3A-B9D2-A1009B35E8D5}" destId="{2702115F-E2AE-4CF0-9613-AD96E81EF54A}" srcOrd="2" destOrd="0" presId="urn:microsoft.com/office/officeart/2018/2/layout/IconVerticalSolidList"/>
    <dgm:cxn modelId="{FAB73686-E4FE-4F22-916B-E4F76B7009A0}" type="presParOf" srcId="{A48D5F9B-CF47-4F3A-B9D2-A1009B35E8D5}" destId="{4A5FEB45-3655-483F-B7BA-0AE24AD7A7E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3037555-2246-4F31-8938-846A92C25B96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D62EF3B-8334-4158-A0ED-57848D7CDA5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Se definirem e fixarem objetivos aos colaboradores;</a:t>
          </a:r>
        </a:p>
      </dgm:t>
    </dgm:pt>
    <dgm:pt modelId="{C648405E-159E-4AA8-8D84-070470F37A9A}" type="parTrans" cxnId="{9AC72B2B-0915-4B88-B5BA-622F2284DC7D}">
      <dgm:prSet/>
      <dgm:spPr/>
      <dgm:t>
        <a:bodyPr/>
        <a:lstStyle/>
        <a:p>
          <a:endParaRPr lang="en-US"/>
        </a:p>
      </dgm:t>
    </dgm:pt>
    <dgm:pt modelId="{B80D8C54-A8AC-41A6-9971-258FC32AD13C}" type="sibTrans" cxnId="{9AC72B2B-0915-4B88-B5BA-622F2284DC7D}">
      <dgm:prSet/>
      <dgm:spPr/>
      <dgm:t>
        <a:bodyPr/>
        <a:lstStyle/>
        <a:p>
          <a:endParaRPr lang="en-US"/>
        </a:p>
      </dgm:t>
    </dgm:pt>
    <dgm:pt modelId="{90C7956F-D126-4803-B99E-6BA837D59C5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Existir uma dupla responsabilidade (o colaborador aceita a delegação  e  compromete-se  a  alcançar  a  meta, a chefia compromete-se a facilitar o sucesso);</a:t>
          </a:r>
        </a:p>
      </dgm:t>
    </dgm:pt>
    <dgm:pt modelId="{37E947AD-B324-4D53-9FCB-C1B98E6A1AE7}" type="parTrans" cxnId="{0DBF16A4-310E-4CCC-8B25-9967E766632D}">
      <dgm:prSet/>
      <dgm:spPr/>
      <dgm:t>
        <a:bodyPr/>
        <a:lstStyle/>
        <a:p>
          <a:endParaRPr lang="en-US"/>
        </a:p>
      </dgm:t>
    </dgm:pt>
    <dgm:pt modelId="{007AFCE2-6835-48B8-8D6F-DBB95A0D69A2}" type="sibTrans" cxnId="{0DBF16A4-310E-4CCC-8B25-9967E766632D}">
      <dgm:prSet/>
      <dgm:spPr/>
      <dgm:t>
        <a:bodyPr/>
        <a:lstStyle/>
        <a:p>
          <a:endParaRPr lang="en-US"/>
        </a:p>
      </dgm:t>
    </dgm:pt>
    <dgm:pt modelId="{CCC387EF-42C3-4A48-A163-20C6FB5F6BC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Existir  uma  relação  contratual  (a  chefia  chama  a  si  as responsabilidades próprias em termos de fixação de objetivos, assumindo os sucessos e os falhanços da equipa.</a:t>
          </a:r>
        </a:p>
      </dgm:t>
    </dgm:pt>
    <dgm:pt modelId="{535D9F9F-DD36-46DC-AEED-0BC481872863}" type="parTrans" cxnId="{B33A87B0-FC4F-4787-A431-FD0F4656E5C4}">
      <dgm:prSet/>
      <dgm:spPr/>
      <dgm:t>
        <a:bodyPr/>
        <a:lstStyle/>
        <a:p>
          <a:endParaRPr lang="en-US"/>
        </a:p>
      </dgm:t>
    </dgm:pt>
    <dgm:pt modelId="{0E2D19EE-50A6-433A-AAC5-76874C70B008}" type="sibTrans" cxnId="{B33A87B0-FC4F-4787-A431-FD0F4656E5C4}">
      <dgm:prSet/>
      <dgm:spPr/>
      <dgm:t>
        <a:bodyPr/>
        <a:lstStyle/>
        <a:p>
          <a:endParaRPr lang="en-US"/>
        </a:p>
      </dgm:t>
    </dgm:pt>
    <dgm:pt modelId="{A0F33C53-3CA1-40F9-956F-E0307D46FD53}" type="pres">
      <dgm:prSet presAssocID="{53037555-2246-4F31-8938-846A92C25B96}" presName="root" presStyleCnt="0">
        <dgm:presLayoutVars>
          <dgm:dir/>
          <dgm:resizeHandles val="exact"/>
        </dgm:presLayoutVars>
      </dgm:prSet>
      <dgm:spPr/>
    </dgm:pt>
    <dgm:pt modelId="{47BD8A7E-A0AE-490F-9DB2-AB8EB9C8DE7F}" type="pres">
      <dgm:prSet presAssocID="{6D62EF3B-8334-4158-A0ED-57848D7CDA59}" presName="compNode" presStyleCnt="0"/>
      <dgm:spPr/>
    </dgm:pt>
    <dgm:pt modelId="{C100166C-D450-47C4-9E79-938E9DCABDE7}" type="pres">
      <dgm:prSet presAssocID="{6D62EF3B-8334-4158-A0ED-57848D7CDA59}" presName="bgRect" presStyleLbl="bgShp" presStyleIdx="0" presStyleCnt="3"/>
      <dgm:spPr/>
    </dgm:pt>
    <dgm:pt modelId="{6A4F0FF2-604D-4F10-8AB1-B5F6327C9538}" type="pres">
      <dgm:prSet presAssocID="{6D62EF3B-8334-4158-A0ED-57848D7CDA5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lvo"/>
        </a:ext>
      </dgm:extLst>
    </dgm:pt>
    <dgm:pt modelId="{20508E0C-6C6A-42B8-98B8-A955A8161124}" type="pres">
      <dgm:prSet presAssocID="{6D62EF3B-8334-4158-A0ED-57848D7CDA59}" presName="spaceRect" presStyleCnt="0"/>
      <dgm:spPr/>
    </dgm:pt>
    <dgm:pt modelId="{E0498C76-0390-4D4F-A0F2-8C7CE5B66C52}" type="pres">
      <dgm:prSet presAssocID="{6D62EF3B-8334-4158-A0ED-57848D7CDA59}" presName="parTx" presStyleLbl="revTx" presStyleIdx="0" presStyleCnt="3">
        <dgm:presLayoutVars>
          <dgm:chMax val="0"/>
          <dgm:chPref val="0"/>
        </dgm:presLayoutVars>
      </dgm:prSet>
      <dgm:spPr/>
    </dgm:pt>
    <dgm:pt modelId="{0247B445-BFF0-4D51-83F4-ECC742BDEDA4}" type="pres">
      <dgm:prSet presAssocID="{B80D8C54-A8AC-41A6-9971-258FC32AD13C}" presName="sibTrans" presStyleCnt="0"/>
      <dgm:spPr/>
    </dgm:pt>
    <dgm:pt modelId="{252032F8-0A36-4A3C-BCD9-57A48845B0DD}" type="pres">
      <dgm:prSet presAssocID="{90C7956F-D126-4803-B99E-6BA837D59C58}" presName="compNode" presStyleCnt="0"/>
      <dgm:spPr/>
    </dgm:pt>
    <dgm:pt modelId="{55A99D5C-DC7F-4D5A-9516-FFFFE14026FF}" type="pres">
      <dgm:prSet presAssocID="{90C7956F-D126-4803-B99E-6BA837D59C58}" presName="bgRect" presStyleLbl="bgShp" presStyleIdx="1" presStyleCnt="3"/>
      <dgm:spPr/>
    </dgm:pt>
    <dgm:pt modelId="{54E8E3D2-B594-4352-AF61-A71A279E1BB6}" type="pres">
      <dgm:prSet presAssocID="{90C7956F-D126-4803-B99E-6BA837D59C5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perto de mão"/>
        </a:ext>
      </dgm:extLst>
    </dgm:pt>
    <dgm:pt modelId="{506D0A3C-1CF3-4D67-A4FE-6F0EF379D49F}" type="pres">
      <dgm:prSet presAssocID="{90C7956F-D126-4803-B99E-6BA837D59C58}" presName="spaceRect" presStyleCnt="0"/>
      <dgm:spPr/>
    </dgm:pt>
    <dgm:pt modelId="{CC3EA585-B3D8-4454-BCC3-2E9F8B825024}" type="pres">
      <dgm:prSet presAssocID="{90C7956F-D126-4803-B99E-6BA837D59C58}" presName="parTx" presStyleLbl="revTx" presStyleIdx="1" presStyleCnt="3">
        <dgm:presLayoutVars>
          <dgm:chMax val="0"/>
          <dgm:chPref val="0"/>
        </dgm:presLayoutVars>
      </dgm:prSet>
      <dgm:spPr/>
    </dgm:pt>
    <dgm:pt modelId="{6C7D11B1-8734-4B36-B342-E381221D5C4B}" type="pres">
      <dgm:prSet presAssocID="{007AFCE2-6835-48B8-8D6F-DBB95A0D69A2}" presName="sibTrans" presStyleCnt="0"/>
      <dgm:spPr/>
    </dgm:pt>
    <dgm:pt modelId="{ACAF8963-9D5E-4664-8DE8-00C0E2985D55}" type="pres">
      <dgm:prSet presAssocID="{CCC387EF-42C3-4A48-A163-20C6FB5F6BCE}" presName="compNode" presStyleCnt="0"/>
      <dgm:spPr/>
    </dgm:pt>
    <dgm:pt modelId="{39F0F9B2-0A31-4BCF-9748-7BEF89ACBEC5}" type="pres">
      <dgm:prSet presAssocID="{CCC387EF-42C3-4A48-A163-20C6FB5F6BCE}" presName="bgRect" presStyleLbl="bgShp" presStyleIdx="2" presStyleCnt="3"/>
      <dgm:spPr/>
    </dgm:pt>
    <dgm:pt modelId="{F321D123-A623-4CA0-9F9A-CF4363EF1FB3}" type="pres">
      <dgm:prSet presAssocID="{CCC387EF-42C3-4A48-A163-20C6FB5F6BC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Irritante"/>
        </a:ext>
      </dgm:extLst>
    </dgm:pt>
    <dgm:pt modelId="{9DB1FE73-97C0-4B38-80BA-CBF90F7FA8AD}" type="pres">
      <dgm:prSet presAssocID="{CCC387EF-42C3-4A48-A163-20C6FB5F6BCE}" presName="spaceRect" presStyleCnt="0"/>
      <dgm:spPr/>
    </dgm:pt>
    <dgm:pt modelId="{D4094279-08A5-465E-82A0-05532816C55F}" type="pres">
      <dgm:prSet presAssocID="{CCC387EF-42C3-4A48-A163-20C6FB5F6BCE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61662404-E1A1-44C5-AACD-8DCE091933D9}" type="presOf" srcId="{53037555-2246-4F31-8938-846A92C25B96}" destId="{A0F33C53-3CA1-40F9-956F-E0307D46FD53}" srcOrd="0" destOrd="0" presId="urn:microsoft.com/office/officeart/2018/2/layout/IconVerticalSolidList"/>
    <dgm:cxn modelId="{9AC72B2B-0915-4B88-B5BA-622F2284DC7D}" srcId="{53037555-2246-4F31-8938-846A92C25B96}" destId="{6D62EF3B-8334-4158-A0ED-57848D7CDA59}" srcOrd="0" destOrd="0" parTransId="{C648405E-159E-4AA8-8D84-070470F37A9A}" sibTransId="{B80D8C54-A8AC-41A6-9971-258FC32AD13C}"/>
    <dgm:cxn modelId="{2F2AA764-C54B-4718-B764-A02454036931}" type="presOf" srcId="{90C7956F-D126-4803-B99E-6BA837D59C58}" destId="{CC3EA585-B3D8-4454-BCC3-2E9F8B825024}" srcOrd="0" destOrd="0" presId="urn:microsoft.com/office/officeart/2018/2/layout/IconVerticalSolidList"/>
    <dgm:cxn modelId="{0DBF16A4-310E-4CCC-8B25-9967E766632D}" srcId="{53037555-2246-4F31-8938-846A92C25B96}" destId="{90C7956F-D126-4803-B99E-6BA837D59C58}" srcOrd="1" destOrd="0" parTransId="{37E947AD-B324-4D53-9FCB-C1B98E6A1AE7}" sibTransId="{007AFCE2-6835-48B8-8D6F-DBB95A0D69A2}"/>
    <dgm:cxn modelId="{B33A87B0-FC4F-4787-A431-FD0F4656E5C4}" srcId="{53037555-2246-4F31-8938-846A92C25B96}" destId="{CCC387EF-42C3-4A48-A163-20C6FB5F6BCE}" srcOrd="2" destOrd="0" parTransId="{535D9F9F-DD36-46DC-AEED-0BC481872863}" sibTransId="{0E2D19EE-50A6-433A-AAC5-76874C70B008}"/>
    <dgm:cxn modelId="{8E8B6CD1-899F-494B-A9C6-502024C7F4F6}" type="presOf" srcId="{CCC387EF-42C3-4A48-A163-20C6FB5F6BCE}" destId="{D4094279-08A5-465E-82A0-05532816C55F}" srcOrd="0" destOrd="0" presId="urn:microsoft.com/office/officeart/2018/2/layout/IconVerticalSolidList"/>
    <dgm:cxn modelId="{D04792D4-144A-44B8-ABE7-B200A2E58D21}" type="presOf" srcId="{6D62EF3B-8334-4158-A0ED-57848D7CDA59}" destId="{E0498C76-0390-4D4F-A0F2-8C7CE5B66C52}" srcOrd="0" destOrd="0" presId="urn:microsoft.com/office/officeart/2018/2/layout/IconVerticalSolidList"/>
    <dgm:cxn modelId="{1B4C3A5D-6059-4036-B3D4-0B2B2F18FE5A}" type="presParOf" srcId="{A0F33C53-3CA1-40F9-956F-E0307D46FD53}" destId="{47BD8A7E-A0AE-490F-9DB2-AB8EB9C8DE7F}" srcOrd="0" destOrd="0" presId="urn:microsoft.com/office/officeart/2018/2/layout/IconVerticalSolidList"/>
    <dgm:cxn modelId="{FF7E1D05-9438-4B05-926B-23A9925A4880}" type="presParOf" srcId="{47BD8A7E-A0AE-490F-9DB2-AB8EB9C8DE7F}" destId="{C100166C-D450-47C4-9E79-938E9DCABDE7}" srcOrd="0" destOrd="0" presId="urn:microsoft.com/office/officeart/2018/2/layout/IconVerticalSolidList"/>
    <dgm:cxn modelId="{3AD0AC31-670C-4B73-A452-5FE32C2357A2}" type="presParOf" srcId="{47BD8A7E-A0AE-490F-9DB2-AB8EB9C8DE7F}" destId="{6A4F0FF2-604D-4F10-8AB1-B5F6327C9538}" srcOrd="1" destOrd="0" presId="urn:microsoft.com/office/officeart/2018/2/layout/IconVerticalSolidList"/>
    <dgm:cxn modelId="{A75A05BB-AD3C-46BF-B996-4B7AE167377A}" type="presParOf" srcId="{47BD8A7E-A0AE-490F-9DB2-AB8EB9C8DE7F}" destId="{20508E0C-6C6A-42B8-98B8-A955A8161124}" srcOrd="2" destOrd="0" presId="urn:microsoft.com/office/officeart/2018/2/layout/IconVerticalSolidList"/>
    <dgm:cxn modelId="{96BFB9E1-9826-46E9-991A-1E13BA949F77}" type="presParOf" srcId="{47BD8A7E-A0AE-490F-9DB2-AB8EB9C8DE7F}" destId="{E0498C76-0390-4D4F-A0F2-8C7CE5B66C52}" srcOrd="3" destOrd="0" presId="urn:microsoft.com/office/officeart/2018/2/layout/IconVerticalSolidList"/>
    <dgm:cxn modelId="{5D5B6DBF-6891-4180-B0A4-E61C2C855999}" type="presParOf" srcId="{A0F33C53-3CA1-40F9-956F-E0307D46FD53}" destId="{0247B445-BFF0-4D51-83F4-ECC742BDEDA4}" srcOrd="1" destOrd="0" presId="urn:microsoft.com/office/officeart/2018/2/layout/IconVerticalSolidList"/>
    <dgm:cxn modelId="{D4A5C240-842A-4FEB-8C9E-8E3BC6209A22}" type="presParOf" srcId="{A0F33C53-3CA1-40F9-956F-E0307D46FD53}" destId="{252032F8-0A36-4A3C-BCD9-57A48845B0DD}" srcOrd="2" destOrd="0" presId="urn:microsoft.com/office/officeart/2018/2/layout/IconVerticalSolidList"/>
    <dgm:cxn modelId="{D4D0A9EF-C116-40DB-A76D-56E146120D55}" type="presParOf" srcId="{252032F8-0A36-4A3C-BCD9-57A48845B0DD}" destId="{55A99D5C-DC7F-4D5A-9516-FFFFE14026FF}" srcOrd="0" destOrd="0" presId="urn:microsoft.com/office/officeart/2018/2/layout/IconVerticalSolidList"/>
    <dgm:cxn modelId="{8D88A1A0-6092-4BF9-A188-B360789FE12C}" type="presParOf" srcId="{252032F8-0A36-4A3C-BCD9-57A48845B0DD}" destId="{54E8E3D2-B594-4352-AF61-A71A279E1BB6}" srcOrd="1" destOrd="0" presId="urn:microsoft.com/office/officeart/2018/2/layout/IconVerticalSolidList"/>
    <dgm:cxn modelId="{133A58C9-3C31-4FDA-B9EC-230F8FC2A07C}" type="presParOf" srcId="{252032F8-0A36-4A3C-BCD9-57A48845B0DD}" destId="{506D0A3C-1CF3-4D67-A4FE-6F0EF379D49F}" srcOrd="2" destOrd="0" presId="urn:microsoft.com/office/officeart/2018/2/layout/IconVerticalSolidList"/>
    <dgm:cxn modelId="{AF6B3BB7-CC9B-4856-B1F0-C4084C811C9B}" type="presParOf" srcId="{252032F8-0A36-4A3C-BCD9-57A48845B0DD}" destId="{CC3EA585-B3D8-4454-BCC3-2E9F8B825024}" srcOrd="3" destOrd="0" presId="urn:microsoft.com/office/officeart/2018/2/layout/IconVerticalSolidList"/>
    <dgm:cxn modelId="{FACA0252-158E-4D3A-91D6-3BCD9FA045DA}" type="presParOf" srcId="{A0F33C53-3CA1-40F9-956F-E0307D46FD53}" destId="{6C7D11B1-8734-4B36-B342-E381221D5C4B}" srcOrd="3" destOrd="0" presId="urn:microsoft.com/office/officeart/2018/2/layout/IconVerticalSolidList"/>
    <dgm:cxn modelId="{DD863B91-1067-4526-99E6-A14AC191B41E}" type="presParOf" srcId="{A0F33C53-3CA1-40F9-956F-E0307D46FD53}" destId="{ACAF8963-9D5E-4664-8DE8-00C0E2985D55}" srcOrd="4" destOrd="0" presId="urn:microsoft.com/office/officeart/2018/2/layout/IconVerticalSolidList"/>
    <dgm:cxn modelId="{89EABCE0-4764-4B81-8794-1E6120D7A9CB}" type="presParOf" srcId="{ACAF8963-9D5E-4664-8DE8-00C0E2985D55}" destId="{39F0F9B2-0A31-4BCF-9748-7BEF89ACBEC5}" srcOrd="0" destOrd="0" presId="urn:microsoft.com/office/officeart/2018/2/layout/IconVerticalSolidList"/>
    <dgm:cxn modelId="{CB2C2F24-6901-48B7-A828-79DC6009F123}" type="presParOf" srcId="{ACAF8963-9D5E-4664-8DE8-00C0E2985D55}" destId="{F321D123-A623-4CA0-9F9A-CF4363EF1FB3}" srcOrd="1" destOrd="0" presId="urn:microsoft.com/office/officeart/2018/2/layout/IconVerticalSolidList"/>
    <dgm:cxn modelId="{13945951-B41D-4299-9125-464B9A2E22DD}" type="presParOf" srcId="{ACAF8963-9D5E-4664-8DE8-00C0E2985D55}" destId="{9DB1FE73-97C0-4B38-80BA-CBF90F7FA8AD}" srcOrd="2" destOrd="0" presId="urn:microsoft.com/office/officeart/2018/2/layout/IconVerticalSolidList"/>
    <dgm:cxn modelId="{F7277EBC-DE88-41E7-8903-72668CCFE24D}" type="presParOf" srcId="{ACAF8963-9D5E-4664-8DE8-00C0E2985D55}" destId="{D4094279-08A5-465E-82A0-05532816C55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65EC366-496E-476D-94DF-575BF3F09421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8B84AB3A-80A2-4149-B8F5-DB279F9A82E3}">
      <dgm:prSet/>
      <dgm:spPr/>
      <dgm:t>
        <a:bodyPr/>
        <a:lstStyle/>
        <a:p>
          <a:r>
            <a:rPr lang="pt-PT"/>
            <a:t>Prepara os “delegados” para maiores responsabilidades</a:t>
          </a:r>
          <a:endParaRPr lang="en-US"/>
        </a:p>
      </dgm:t>
    </dgm:pt>
    <dgm:pt modelId="{0B457FA2-9C36-4800-AE15-93D9C8D8A718}" type="parTrans" cxnId="{2049F685-CD88-4B9E-A98C-9862CE9B6BA3}">
      <dgm:prSet/>
      <dgm:spPr/>
      <dgm:t>
        <a:bodyPr/>
        <a:lstStyle/>
        <a:p>
          <a:endParaRPr lang="en-US"/>
        </a:p>
      </dgm:t>
    </dgm:pt>
    <dgm:pt modelId="{F86436B9-DB87-4993-8103-DFA52A4CC693}" type="sibTrans" cxnId="{2049F685-CD88-4B9E-A98C-9862CE9B6BA3}">
      <dgm:prSet/>
      <dgm:spPr/>
      <dgm:t>
        <a:bodyPr/>
        <a:lstStyle/>
        <a:p>
          <a:endParaRPr lang="en-US"/>
        </a:p>
      </dgm:t>
    </dgm:pt>
    <dgm:pt modelId="{6FE4B66D-A90F-4D43-8660-AA06C6CFCFB8}">
      <dgm:prSet/>
      <dgm:spPr/>
      <dgm:t>
        <a:bodyPr/>
        <a:lstStyle/>
        <a:p>
          <a:r>
            <a:rPr lang="pt-PT"/>
            <a:t>Confere-lhe a possibilidade de observar, de forma sistemática,   o   nível   de   desenvolvimento   dos   seus colaboradores,  e,  consequentemente,  contribuir  para  o progresso que se venha a verificar.</a:t>
          </a:r>
          <a:endParaRPr lang="en-US"/>
        </a:p>
      </dgm:t>
    </dgm:pt>
    <dgm:pt modelId="{F06979A9-AF06-4278-8CAB-171691F07A1D}" type="parTrans" cxnId="{ED0B656B-494F-44AA-8722-870C8FC9AD02}">
      <dgm:prSet/>
      <dgm:spPr/>
      <dgm:t>
        <a:bodyPr/>
        <a:lstStyle/>
        <a:p>
          <a:endParaRPr lang="en-US"/>
        </a:p>
      </dgm:t>
    </dgm:pt>
    <dgm:pt modelId="{5FC54F06-8305-461F-9BD0-E57012E49487}" type="sibTrans" cxnId="{ED0B656B-494F-44AA-8722-870C8FC9AD02}">
      <dgm:prSet/>
      <dgm:spPr/>
      <dgm:t>
        <a:bodyPr/>
        <a:lstStyle/>
        <a:p>
          <a:endParaRPr lang="en-US"/>
        </a:p>
      </dgm:t>
    </dgm:pt>
    <dgm:pt modelId="{AF474701-902F-41B4-A680-9E9E96E47589}" type="pres">
      <dgm:prSet presAssocID="{F65EC366-496E-476D-94DF-575BF3F09421}" presName="root" presStyleCnt="0">
        <dgm:presLayoutVars>
          <dgm:dir/>
          <dgm:resizeHandles val="exact"/>
        </dgm:presLayoutVars>
      </dgm:prSet>
      <dgm:spPr/>
    </dgm:pt>
    <dgm:pt modelId="{7A00B3BC-E2F0-497F-A481-7BA0CE81451E}" type="pres">
      <dgm:prSet presAssocID="{F65EC366-496E-476D-94DF-575BF3F09421}" presName="container" presStyleCnt="0">
        <dgm:presLayoutVars>
          <dgm:dir/>
          <dgm:resizeHandles val="exact"/>
        </dgm:presLayoutVars>
      </dgm:prSet>
      <dgm:spPr/>
    </dgm:pt>
    <dgm:pt modelId="{D4325313-4A5B-4D73-93F6-50D117E4F077}" type="pres">
      <dgm:prSet presAssocID="{8B84AB3A-80A2-4149-B8F5-DB279F9A82E3}" presName="compNode" presStyleCnt="0"/>
      <dgm:spPr/>
    </dgm:pt>
    <dgm:pt modelId="{F0DAA070-A7F8-413F-9ABE-153B5DC349EB}" type="pres">
      <dgm:prSet presAssocID="{8B84AB3A-80A2-4149-B8F5-DB279F9A82E3}" presName="iconBgRect" presStyleLbl="bgShp" presStyleIdx="0" presStyleCnt="2"/>
      <dgm:spPr/>
    </dgm:pt>
    <dgm:pt modelId="{FFB16843-B09A-4EDF-8F21-1A26C775B6E3}" type="pres">
      <dgm:prSet presAssocID="{8B84AB3A-80A2-4149-B8F5-DB279F9A82E3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união"/>
        </a:ext>
      </dgm:extLst>
    </dgm:pt>
    <dgm:pt modelId="{F6B60299-1BCF-446D-9A44-2C6DB3299803}" type="pres">
      <dgm:prSet presAssocID="{8B84AB3A-80A2-4149-B8F5-DB279F9A82E3}" presName="spaceRect" presStyleCnt="0"/>
      <dgm:spPr/>
    </dgm:pt>
    <dgm:pt modelId="{9E14F4E3-D3FF-4476-B095-F1B5C2FD3ECA}" type="pres">
      <dgm:prSet presAssocID="{8B84AB3A-80A2-4149-B8F5-DB279F9A82E3}" presName="textRect" presStyleLbl="revTx" presStyleIdx="0" presStyleCnt="2">
        <dgm:presLayoutVars>
          <dgm:chMax val="1"/>
          <dgm:chPref val="1"/>
        </dgm:presLayoutVars>
      </dgm:prSet>
      <dgm:spPr/>
    </dgm:pt>
    <dgm:pt modelId="{51712B52-C480-4FCC-8BCD-CE7E238F3F39}" type="pres">
      <dgm:prSet presAssocID="{F86436B9-DB87-4993-8103-DFA52A4CC693}" presName="sibTrans" presStyleLbl="sibTrans2D1" presStyleIdx="0" presStyleCnt="0"/>
      <dgm:spPr/>
    </dgm:pt>
    <dgm:pt modelId="{AD0CFDBA-8299-4603-BD1F-B1CA46EB1B34}" type="pres">
      <dgm:prSet presAssocID="{6FE4B66D-A90F-4D43-8660-AA06C6CFCFB8}" presName="compNode" presStyleCnt="0"/>
      <dgm:spPr/>
    </dgm:pt>
    <dgm:pt modelId="{C943DC81-16E4-4E57-84CA-01E57BD280B2}" type="pres">
      <dgm:prSet presAssocID="{6FE4B66D-A90F-4D43-8660-AA06C6CFCFB8}" presName="iconBgRect" presStyleLbl="bgShp" presStyleIdx="1" presStyleCnt="2"/>
      <dgm:spPr/>
    </dgm:pt>
    <dgm:pt modelId="{ADD0022C-AB72-448A-852F-D76E5A559DE5}" type="pres">
      <dgm:prSet presAssocID="{6FE4B66D-A90F-4D43-8660-AA06C6CFCFB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uxo de trabalho"/>
        </a:ext>
      </dgm:extLst>
    </dgm:pt>
    <dgm:pt modelId="{DCE03238-7102-400D-8DAD-97C371364248}" type="pres">
      <dgm:prSet presAssocID="{6FE4B66D-A90F-4D43-8660-AA06C6CFCFB8}" presName="spaceRect" presStyleCnt="0"/>
      <dgm:spPr/>
    </dgm:pt>
    <dgm:pt modelId="{A84447DC-5732-4FF1-9C97-AB1879E570D0}" type="pres">
      <dgm:prSet presAssocID="{6FE4B66D-A90F-4D43-8660-AA06C6CFCFB8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7D2A5312-7924-4B11-BA5E-465D160E5900}" type="presOf" srcId="{F65EC366-496E-476D-94DF-575BF3F09421}" destId="{AF474701-902F-41B4-A680-9E9E96E47589}" srcOrd="0" destOrd="0" presId="urn:microsoft.com/office/officeart/2018/2/layout/IconCircleList"/>
    <dgm:cxn modelId="{ED0B656B-494F-44AA-8722-870C8FC9AD02}" srcId="{F65EC366-496E-476D-94DF-575BF3F09421}" destId="{6FE4B66D-A90F-4D43-8660-AA06C6CFCFB8}" srcOrd="1" destOrd="0" parTransId="{F06979A9-AF06-4278-8CAB-171691F07A1D}" sibTransId="{5FC54F06-8305-461F-9BD0-E57012E49487}"/>
    <dgm:cxn modelId="{94582673-3E94-42C2-A9A4-AAB7430C38A5}" type="presOf" srcId="{8B84AB3A-80A2-4149-B8F5-DB279F9A82E3}" destId="{9E14F4E3-D3FF-4476-B095-F1B5C2FD3ECA}" srcOrd="0" destOrd="0" presId="urn:microsoft.com/office/officeart/2018/2/layout/IconCircleList"/>
    <dgm:cxn modelId="{6ADB857F-8836-4204-8444-E438AF18A196}" type="presOf" srcId="{F86436B9-DB87-4993-8103-DFA52A4CC693}" destId="{51712B52-C480-4FCC-8BCD-CE7E238F3F39}" srcOrd="0" destOrd="0" presId="urn:microsoft.com/office/officeart/2018/2/layout/IconCircleList"/>
    <dgm:cxn modelId="{2049F685-CD88-4B9E-A98C-9862CE9B6BA3}" srcId="{F65EC366-496E-476D-94DF-575BF3F09421}" destId="{8B84AB3A-80A2-4149-B8F5-DB279F9A82E3}" srcOrd="0" destOrd="0" parTransId="{0B457FA2-9C36-4800-AE15-93D9C8D8A718}" sibTransId="{F86436B9-DB87-4993-8103-DFA52A4CC693}"/>
    <dgm:cxn modelId="{83E125F7-6D15-4196-B3B6-26E3298427A9}" type="presOf" srcId="{6FE4B66D-A90F-4D43-8660-AA06C6CFCFB8}" destId="{A84447DC-5732-4FF1-9C97-AB1879E570D0}" srcOrd="0" destOrd="0" presId="urn:microsoft.com/office/officeart/2018/2/layout/IconCircleList"/>
    <dgm:cxn modelId="{696696C2-020E-4E83-A893-1458D974701C}" type="presParOf" srcId="{AF474701-902F-41B4-A680-9E9E96E47589}" destId="{7A00B3BC-E2F0-497F-A481-7BA0CE81451E}" srcOrd="0" destOrd="0" presId="urn:microsoft.com/office/officeart/2018/2/layout/IconCircleList"/>
    <dgm:cxn modelId="{40822E69-27A0-4507-97D2-5FE326B740FD}" type="presParOf" srcId="{7A00B3BC-E2F0-497F-A481-7BA0CE81451E}" destId="{D4325313-4A5B-4D73-93F6-50D117E4F077}" srcOrd="0" destOrd="0" presId="urn:microsoft.com/office/officeart/2018/2/layout/IconCircleList"/>
    <dgm:cxn modelId="{B07CF85E-6EC8-4896-B7C2-CB0181152DAA}" type="presParOf" srcId="{D4325313-4A5B-4D73-93F6-50D117E4F077}" destId="{F0DAA070-A7F8-413F-9ABE-153B5DC349EB}" srcOrd="0" destOrd="0" presId="urn:microsoft.com/office/officeart/2018/2/layout/IconCircleList"/>
    <dgm:cxn modelId="{5D76C824-A85F-455D-A663-B1258DDB1E74}" type="presParOf" srcId="{D4325313-4A5B-4D73-93F6-50D117E4F077}" destId="{FFB16843-B09A-4EDF-8F21-1A26C775B6E3}" srcOrd="1" destOrd="0" presId="urn:microsoft.com/office/officeart/2018/2/layout/IconCircleList"/>
    <dgm:cxn modelId="{F77C39D9-3B9F-48BA-946E-CDEA89ABFD58}" type="presParOf" srcId="{D4325313-4A5B-4D73-93F6-50D117E4F077}" destId="{F6B60299-1BCF-446D-9A44-2C6DB3299803}" srcOrd="2" destOrd="0" presId="urn:microsoft.com/office/officeart/2018/2/layout/IconCircleList"/>
    <dgm:cxn modelId="{2B20DC71-5C06-47DF-9C51-30E4ED856F42}" type="presParOf" srcId="{D4325313-4A5B-4D73-93F6-50D117E4F077}" destId="{9E14F4E3-D3FF-4476-B095-F1B5C2FD3ECA}" srcOrd="3" destOrd="0" presId="urn:microsoft.com/office/officeart/2018/2/layout/IconCircleList"/>
    <dgm:cxn modelId="{7150D63B-FE54-452D-A80C-BA8D764A115E}" type="presParOf" srcId="{7A00B3BC-E2F0-497F-A481-7BA0CE81451E}" destId="{51712B52-C480-4FCC-8BCD-CE7E238F3F39}" srcOrd="1" destOrd="0" presId="urn:microsoft.com/office/officeart/2018/2/layout/IconCircleList"/>
    <dgm:cxn modelId="{539FBD2C-E981-4FC2-A7AA-5AE74188A7F7}" type="presParOf" srcId="{7A00B3BC-E2F0-497F-A481-7BA0CE81451E}" destId="{AD0CFDBA-8299-4603-BD1F-B1CA46EB1B34}" srcOrd="2" destOrd="0" presId="urn:microsoft.com/office/officeart/2018/2/layout/IconCircleList"/>
    <dgm:cxn modelId="{A8B4FCC0-000E-4949-827B-247A6389624B}" type="presParOf" srcId="{AD0CFDBA-8299-4603-BD1F-B1CA46EB1B34}" destId="{C943DC81-16E4-4E57-84CA-01E57BD280B2}" srcOrd="0" destOrd="0" presId="urn:microsoft.com/office/officeart/2018/2/layout/IconCircleList"/>
    <dgm:cxn modelId="{7AB151F5-4204-4238-A80E-CC29E4B2BD2E}" type="presParOf" srcId="{AD0CFDBA-8299-4603-BD1F-B1CA46EB1B34}" destId="{ADD0022C-AB72-448A-852F-D76E5A559DE5}" srcOrd="1" destOrd="0" presId="urn:microsoft.com/office/officeart/2018/2/layout/IconCircleList"/>
    <dgm:cxn modelId="{7B7DFB0A-5684-4749-A430-393084006A81}" type="presParOf" srcId="{AD0CFDBA-8299-4603-BD1F-B1CA46EB1B34}" destId="{DCE03238-7102-400D-8DAD-97C371364248}" srcOrd="2" destOrd="0" presId="urn:microsoft.com/office/officeart/2018/2/layout/IconCircleList"/>
    <dgm:cxn modelId="{4EA6BAE4-F07D-497B-B458-513A657822CC}" type="presParOf" srcId="{AD0CFDBA-8299-4603-BD1F-B1CA46EB1B34}" destId="{A84447DC-5732-4FF1-9C97-AB1879E570D0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C5DFD95-35D7-4E11-A9C8-76664A368505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9DF3A10-5255-421A-B373-80F1FE864065}">
      <dgm:prSet/>
      <dgm:spPr/>
      <dgm:t>
        <a:bodyPr/>
        <a:lstStyle/>
        <a:p>
          <a:pPr algn="l"/>
          <a:r>
            <a:rPr lang="pt-PT" dirty="0"/>
            <a:t>Planificar o tempo; elaborar	planos de curto, </a:t>
          </a:r>
          <a:r>
            <a:rPr lang="pt-PT" dirty="0" err="1"/>
            <a:t>médioe</a:t>
          </a:r>
          <a:r>
            <a:rPr lang="pt-PT" dirty="0"/>
            <a:t> longo prazo;</a:t>
          </a:r>
          <a:endParaRPr lang="en-US" dirty="0"/>
        </a:p>
      </dgm:t>
    </dgm:pt>
    <dgm:pt modelId="{31BF063E-E3CC-489D-B9BD-25EE25B0562F}" type="parTrans" cxnId="{F99DF993-7F4D-44B4-A4DB-9900F2BDC28C}">
      <dgm:prSet/>
      <dgm:spPr/>
      <dgm:t>
        <a:bodyPr/>
        <a:lstStyle/>
        <a:p>
          <a:endParaRPr lang="en-US"/>
        </a:p>
      </dgm:t>
    </dgm:pt>
    <dgm:pt modelId="{57C6860A-3B00-4EB6-804E-1EDF0FA3DEE0}" type="sibTrans" cxnId="{F99DF993-7F4D-44B4-A4DB-9900F2BDC28C}">
      <dgm:prSet/>
      <dgm:spPr/>
      <dgm:t>
        <a:bodyPr/>
        <a:lstStyle/>
        <a:p>
          <a:endParaRPr lang="en-US"/>
        </a:p>
      </dgm:t>
    </dgm:pt>
    <dgm:pt modelId="{CFF389AE-0438-4FC3-A18B-2E6EDD82BC65}">
      <dgm:prSet/>
      <dgm:spPr/>
      <dgm:t>
        <a:bodyPr/>
        <a:lstStyle/>
        <a:p>
          <a:r>
            <a:rPr lang="pt-PT"/>
            <a:t>Escrever uma lista do que fazer todos os dias, incluindo</a:t>
          </a:r>
          <a:endParaRPr lang="en-US"/>
        </a:p>
      </dgm:t>
    </dgm:pt>
    <dgm:pt modelId="{1F4FD0C8-2687-4467-8F30-04AE8781041D}" type="parTrans" cxnId="{ED82B234-F91B-492A-969D-65DAC35331D1}">
      <dgm:prSet/>
      <dgm:spPr/>
      <dgm:t>
        <a:bodyPr/>
        <a:lstStyle/>
        <a:p>
          <a:endParaRPr lang="en-US"/>
        </a:p>
      </dgm:t>
    </dgm:pt>
    <dgm:pt modelId="{A84C2FAE-0555-4A16-AE14-FC677AB93B38}" type="sibTrans" cxnId="{ED82B234-F91B-492A-969D-65DAC35331D1}">
      <dgm:prSet/>
      <dgm:spPr/>
      <dgm:t>
        <a:bodyPr/>
        <a:lstStyle/>
        <a:p>
          <a:endParaRPr lang="en-US"/>
        </a:p>
      </dgm:t>
    </dgm:pt>
    <dgm:pt modelId="{6317FC15-60A0-41EB-B0A2-C7A28E32D3AE}">
      <dgm:prSet/>
      <dgm:spPr/>
      <dgm:t>
        <a:bodyPr/>
        <a:lstStyle/>
        <a:p>
          <a:r>
            <a:rPr lang="pt-PT"/>
            <a:t>objetivos, prioridades e tempos estimados;</a:t>
          </a:r>
          <a:endParaRPr lang="en-US"/>
        </a:p>
      </dgm:t>
    </dgm:pt>
    <dgm:pt modelId="{AFF4F5C2-24F8-4F03-BB36-273B1026C85E}" type="parTrans" cxnId="{87D37484-F21E-4699-BB20-232C05C187CA}">
      <dgm:prSet/>
      <dgm:spPr/>
      <dgm:t>
        <a:bodyPr/>
        <a:lstStyle/>
        <a:p>
          <a:endParaRPr lang="en-US"/>
        </a:p>
      </dgm:t>
    </dgm:pt>
    <dgm:pt modelId="{EAB7134B-19FF-4D34-8ECC-FBDC5C73F426}" type="sibTrans" cxnId="{87D37484-F21E-4699-BB20-232C05C187CA}">
      <dgm:prSet/>
      <dgm:spPr/>
      <dgm:t>
        <a:bodyPr/>
        <a:lstStyle/>
        <a:p>
          <a:endParaRPr lang="en-US"/>
        </a:p>
      </dgm:t>
    </dgm:pt>
    <dgm:pt modelId="{19CF9C5D-35B8-44E2-83A9-CF6445C3AFDC}">
      <dgm:prSet/>
      <dgm:spPr/>
      <dgm:t>
        <a:bodyPr/>
        <a:lstStyle/>
        <a:p>
          <a:r>
            <a:rPr lang="pt-PT"/>
            <a:t>Sugerir limites de tempo por tarefa;</a:t>
          </a:r>
          <a:endParaRPr lang="en-US"/>
        </a:p>
      </dgm:t>
    </dgm:pt>
    <dgm:pt modelId="{0B28CB9D-9DC5-4873-A062-97FA716679ED}" type="parTrans" cxnId="{78FEE4B9-B338-44F7-A57A-83A201BE5092}">
      <dgm:prSet/>
      <dgm:spPr/>
      <dgm:t>
        <a:bodyPr/>
        <a:lstStyle/>
        <a:p>
          <a:endParaRPr lang="en-US"/>
        </a:p>
      </dgm:t>
    </dgm:pt>
    <dgm:pt modelId="{8B6EEE2E-E38D-44A5-877F-C205C1844C4C}" type="sibTrans" cxnId="{78FEE4B9-B338-44F7-A57A-83A201BE5092}">
      <dgm:prSet/>
      <dgm:spPr/>
      <dgm:t>
        <a:bodyPr/>
        <a:lstStyle/>
        <a:p>
          <a:endParaRPr lang="en-US"/>
        </a:p>
      </dgm:t>
    </dgm:pt>
    <dgm:pt modelId="{E75EF457-CDB0-4AA8-BD79-EF23DFAF06BC}">
      <dgm:prSet/>
      <dgm:spPr/>
      <dgm:t>
        <a:bodyPr/>
        <a:lstStyle/>
        <a:p>
          <a:r>
            <a:rPr lang="pt-PT"/>
            <a:t>Eliminar as “crises repetitivas”; agir em vez de reagir;</a:t>
          </a:r>
          <a:endParaRPr lang="en-US"/>
        </a:p>
      </dgm:t>
    </dgm:pt>
    <dgm:pt modelId="{B04E7A6D-CAD7-4BEF-BA5B-1320F5D44D67}" type="parTrans" cxnId="{D5A46353-524F-4668-8CF4-4A9DC2DD095C}">
      <dgm:prSet/>
      <dgm:spPr/>
      <dgm:t>
        <a:bodyPr/>
        <a:lstStyle/>
        <a:p>
          <a:endParaRPr lang="en-US"/>
        </a:p>
      </dgm:t>
    </dgm:pt>
    <dgm:pt modelId="{55A68DF0-5CFA-4782-8B31-AA086A9C631F}" type="sibTrans" cxnId="{D5A46353-524F-4668-8CF4-4A9DC2DD095C}">
      <dgm:prSet/>
      <dgm:spPr/>
      <dgm:t>
        <a:bodyPr/>
        <a:lstStyle/>
        <a:p>
          <a:endParaRPr lang="en-US"/>
        </a:p>
      </dgm:t>
    </dgm:pt>
    <dgm:pt modelId="{E1E2BD81-0EC1-4846-9C5F-F89C50B4F8C3}">
      <dgm:prSet/>
      <dgm:spPr/>
      <dgm:t>
        <a:bodyPr/>
        <a:lstStyle/>
        <a:p>
          <a:r>
            <a:rPr lang="pt-PT"/>
            <a:t>Acabar o que	se começou; não	deixar tarefas inacabadas.</a:t>
          </a:r>
          <a:endParaRPr lang="en-US"/>
        </a:p>
      </dgm:t>
    </dgm:pt>
    <dgm:pt modelId="{777C463B-8D65-4CA5-8E6A-51FFE0A14779}" type="parTrans" cxnId="{43D133F4-364E-4091-8CFA-1BE7ACF39071}">
      <dgm:prSet/>
      <dgm:spPr/>
      <dgm:t>
        <a:bodyPr/>
        <a:lstStyle/>
        <a:p>
          <a:endParaRPr lang="en-US"/>
        </a:p>
      </dgm:t>
    </dgm:pt>
    <dgm:pt modelId="{0D496DCF-126C-4D1D-BE33-F5CC889453B1}" type="sibTrans" cxnId="{43D133F4-364E-4091-8CFA-1BE7ACF39071}">
      <dgm:prSet/>
      <dgm:spPr/>
      <dgm:t>
        <a:bodyPr/>
        <a:lstStyle/>
        <a:p>
          <a:endParaRPr lang="en-US"/>
        </a:p>
      </dgm:t>
    </dgm:pt>
    <dgm:pt modelId="{B9ABAE94-65FF-4D08-A0AC-1A8CBE372519}" type="pres">
      <dgm:prSet presAssocID="{6C5DFD95-35D7-4E11-A9C8-76664A368505}" presName="diagram" presStyleCnt="0">
        <dgm:presLayoutVars>
          <dgm:dir/>
          <dgm:resizeHandles val="exact"/>
        </dgm:presLayoutVars>
      </dgm:prSet>
      <dgm:spPr/>
    </dgm:pt>
    <dgm:pt modelId="{CD7FE456-FC3E-4B8C-B0DB-CBC0EE3EDB08}" type="pres">
      <dgm:prSet presAssocID="{09DF3A10-5255-421A-B373-80F1FE864065}" presName="node" presStyleLbl="node1" presStyleIdx="0" presStyleCnt="6">
        <dgm:presLayoutVars>
          <dgm:bulletEnabled val="1"/>
        </dgm:presLayoutVars>
      </dgm:prSet>
      <dgm:spPr/>
    </dgm:pt>
    <dgm:pt modelId="{E835A2D9-5337-48A1-A288-D11E64045958}" type="pres">
      <dgm:prSet presAssocID="{57C6860A-3B00-4EB6-804E-1EDF0FA3DEE0}" presName="sibTrans" presStyleCnt="0"/>
      <dgm:spPr/>
    </dgm:pt>
    <dgm:pt modelId="{65971DBE-5C19-4296-9002-AFEC9B8C5618}" type="pres">
      <dgm:prSet presAssocID="{CFF389AE-0438-4FC3-A18B-2E6EDD82BC65}" presName="node" presStyleLbl="node1" presStyleIdx="1" presStyleCnt="6">
        <dgm:presLayoutVars>
          <dgm:bulletEnabled val="1"/>
        </dgm:presLayoutVars>
      </dgm:prSet>
      <dgm:spPr/>
    </dgm:pt>
    <dgm:pt modelId="{B98025A0-1E54-433D-8E17-2637E1CC72C1}" type="pres">
      <dgm:prSet presAssocID="{A84C2FAE-0555-4A16-AE14-FC677AB93B38}" presName="sibTrans" presStyleCnt="0"/>
      <dgm:spPr/>
    </dgm:pt>
    <dgm:pt modelId="{2B6AF8AD-52FB-40F9-8012-81DAF1F8ED3D}" type="pres">
      <dgm:prSet presAssocID="{6317FC15-60A0-41EB-B0A2-C7A28E32D3AE}" presName="node" presStyleLbl="node1" presStyleIdx="2" presStyleCnt="6">
        <dgm:presLayoutVars>
          <dgm:bulletEnabled val="1"/>
        </dgm:presLayoutVars>
      </dgm:prSet>
      <dgm:spPr/>
    </dgm:pt>
    <dgm:pt modelId="{C9881FA7-B57B-499F-94E3-23AE9F183488}" type="pres">
      <dgm:prSet presAssocID="{EAB7134B-19FF-4D34-8ECC-FBDC5C73F426}" presName="sibTrans" presStyleCnt="0"/>
      <dgm:spPr/>
    </dgm:pt>
    <dgm:pt modelId="{B6DCB565-2E90-471C-8BD7-8B36FF8817CD}" type="pres">
      <dgm:prSet presAssocID="{19CF9C5D-35B8-44E2-83A9-CF6445C3AFDC}" presName="node" presStyleLbl="node1" presStyleIdx="3" presStyleCnt="6">
        <dgm:presLayoutVars>
          <dgm:bulletEnabled val="1"/>
        </dgm:presLayoutVars>
      </dgm:prSet>
      <dgm:spPr/>
    </dgm:pt>
    <dgm:pt modelId="{D74AA424-690F-4BFE-9D41-4212ABC173AE}" type="pres">
      <dgm:prSet presAssocID="{8B6EEE2E-E38D-44A5-877F-C205C1844C4C}" presName="sibTrans" presStyleCnt="0"/>
      <dgm:spPr/>
    </dgm:pt>
    <dgm:pt modelId="{965A5DFC-AA78-4E6D-AA4E-3753AF1320C1}" type="pres">
      <dgm:prSet presAssocID="{E75EF457-CDB0-4AA8-BD79-EF23DFAF06BC}" presName="node" presStyleLbl="node1" presStyleIdx="4" presStyleCnt="6">
        <dgm:presLayoutVars>
          <dgm:bulletEnabled val="1"/>
        </dgm:presLayoutVars>
      </dgm:prSet>
      <dgm:spPr/>
    </dgm:pt>
    <dgm:pt modelId="{510BA597-C211-4B6A-BF54-499AC026F8F9}" type="pres">
      <dgm:prSet presAssocID="{55A68DF0-5CFA-4782-8B31-AA086A9C631F}" presName="sibTrans" presStyleCnt="0"/>
      <dgm:spPr/>
    </dgm:pt>
    <dgm:pt modelId="{4D691846-4F78-433C-AA55-8D1641E1CA95}" type="pres">
      <dgm:prSet presAssocID="{E1E2BD81-0EC1-4846-9C5F-F89C50B4F8C3}" presName="node" presStyleLbl="node1" presStyleIdx="5" presStyleCnt="6">
        <dgm:presLayoutVars>
          <dgm:bulletEnabled val="1"/>
        </dgm:presLayoutVars>
      </dgm:prSet>
      <dgm:spPr/>
    </dgm:pt>
  </dgm:ptLst>
  <dgm:cxnLst>
    <dgm:cxn modelId="{0D82160D-72E6-48A9-AFD5-60A3CDD7B2EB}" type="presOf" srcId="{E75EF457-CDB0-4AA8-BD79-EF23DFAF06BC}" destId="{965A5DFC-AA78-4E6D-AA4E-3753AF1320C1}" srcOrd="0" destOrd="0" presId="urn:microsoft.com/office/officeart/2005/8/layout/default"/>
    <dgm:cxn modelId="{13CCB02C-AB81-4666-8730-0A2B2F6DB2E9}" type="presOf" srcId="{CFF389AE-0438-4FC3-A18B-2E6EDD82BC65}" destId="{65971DBE-5C19-4296-9002-AFEC9B8C5618}" srcOrd="0" destOrd="0" presId="urn:microsoft.com/office/officeart/2005/8/layout/default"/>
    <dgm:cxn modelId="{ED82B234-F91B-492A-969D-65DAC35331D1}" srcId="{6C5DFD95-35D7-4E11-A9C8-76664A368505}" destId="{CFF389AE-0438-4FC3-A18B-2E6EDD82BC65}" srcOrd="1" destOrd="0" parTransId="{1F4FD0C8-2687-4467-8F30-04AE8781041D}" sibTransId="{A84C2FAE-0555-4A16-AE14-FC677AB93B38}"/>
    <dgm:cxn modelId="{D5A46353-524F-4668-8CF4-4A9DC2DD095C}" srcId="{6C5DFD95-35D7-4E11-A9C8-76664A368505}" destId="{E75EF457-CDB0-4AA8-BD79-EF23DFAF06BC}" srcOrd="4" destOrd="0" parTransId="{B04E7A6D-CAD7-4BEF-BA5B-1320F5D44D67}" sibTransId="{55A68DF0-5CFA-4782-8B31-AA086A9C631F}"/>
    <dgm:cxn modelId="{D4272A56-A068-42D8-901A-236DB66FE9A9}" type="presOf" srcId="{6C5DFD95-35D7-4E11-A9C8-76664A368505}" destId="{B9ABAE94-65FF-4D08-A0AC-1A8CBE372519}" srcOrd="0" destOrd="0" presId="urn:microsoft.com/office/officeart/2005/8/layout/default"/>
    <dgm:cxn modelId="{5CBDB27B-65F7-4459-9CAF-6638613C7A4C}" type="presOf" srcId="{E1E2BD81-0EC1-4846-9C5F-F89C50B4F8C3}" destId="{4D691846-4F78-433C-AA55-8D1641E1CA95}" srcOrd="0" destOrd="0" presId="urn:microsoft.com/office/officeart/2005/8/layout/default"/>
    <dgm:cxn modelId="{87D37484-F21E-4699-BB20-232C05C187CA}" srcId="{6C5DFD95-35D7-4E11-A9C8-76664A368505}" destId="{6317FC15-60A0-41EB-B0A2-C7A28E32D3AE}" srcOrd="2" destOrd="0" parTransId="{AFF4F5C2-24F8-4F03-BB36-273B1026C85E}" sibTransId="{EAB7134B-19FF-4D34-8ECC-FBDC5C73F426}"/>
    <dgm:cxn modelId="{99204288-AAF1-4F13-8CE0-4F0DA6EA7E55}" type="presOf" srcId="{09DF3A10-5255-421A-B373-80F1FE864065}" destId="{CD7FE456-FC3E-4B8C-B0DB-CBC0EE3EDB08}" srcOrd="0" destOrd="0" presId="urn:microsoft.com/office/officeart/2005/8/layout/default"/>
    <dgm:cxn modelId="{F99DF993-7F4D-44B4-A4DB-9900F2BDC28C}" srcId="{6C5DFD95-35D7-4E11-A9C8-76664A368505}" destId="{09DF3A10-5255-421A-B373-80F1FE864065}" srcOrd="0" destOrd="0" parTransId="{31BF063E-E3CC-489D-B9BD-25EE25B0562F}" sibTransId="{57C6860A-3B00-4EB6-804E-1EDF0FA3DEE0}"/>
    <dgm:cxn modelId="{78FEE4B9-B338-44F7-A57A-83A201BE5092}" srcId="{6C5DFD95-35D7-4E11-A9C8-76664A368505}" destId="{19CF9C5D-35B8-44E2-83A9-CF6445C3AFDC}" srcOrd="3" destOrd="0" parTransId="{0B28CB9D-9DC5-4873-A062-97FA716679ED}" sibTransId="{8B6EEE2E-E38D-44A5-877F-C205C1844C4C}"/>
    <dgm:cxn modelId="{467AC7CE-4BFB-4CE6-A5D1-940417B13650}" type="presOf" srcId="{19CF9C5D-35B8-44E2-83A9-CF6445C3AFDC}" destId="{B6DCB565-2E90-471C-8BD7-8B36FF8817CD}" srcOrd="0" destOrd="0" presId="urn:microsoft.com/office/officeart/2005/8/layout/default"/>
    <dgm:cxn modelId="{56F22CD9-8C2C-45FB-A95B-09B67FF89AD7}" type="presOf" srcId="{6317FC15-60A0-41EB-B0A2-C7A28E32D3AE}" destId="{2B6AF8AD-52FB-40F9-8012-81DAF1F8ED3D}" srcOrd="0" destOrd="0" presId="urn:microsoft.com/office/officeart/2005/8/layout/default"/>
    <dgm:cxn modelId="{43D133F4-364E-4091-8CFA-1BE7ACF39071}" srcId="{6C5DFD95-35D7-4E11-A9C8-76664A368505}" destId="{E1E2BD81-0EC1-4846-9C5F-F89C50B4F8C3}" srcOrd="5" destOrd="0" parTransId="{777C463B-8D65-4CA5-8E6A-51FFE0A14779}" sibTransId="{0D496DCF-126C-4D1D-BE33-F5CC889453B1}"/>
    <dgm:cxn modelId="{78386546-2058-4912-9FDE-7A13B0B24AE2}" type="presParOf" srcId="{B9ABAE94-65FF-4D08-A0AC-1A8CBE372519}" destId="{CD7FE456-FC3E-4B8C-B0DB-CBC0EE3EDB08}" srcOrd="0" destOrd="0" presId="urn:microsoft.com/office/officeart/2005/8/layout/default"/>
    <dgm:cxn modelId="{B4287817-590A-4E11-AEA6-FCC0952D5004}" type="presParOf" srcId="{B9ABAE94-65FF-4D08-A0AC-1A8CBE372519}" destId="{E835A2D9-5337-48A1-A288-D11E64045958}" srcOrd="1" destOrd="0" presId="urn:microsoft.com/office/officeart/2005/8/layout/default"/>
    <dgm:cxn modelId="{E7A53558-18E6-4458-8590-EE9786DF4422}" type="presParOf" srcId="{B9ABAE94-65FF-4D08-A0AC-1A8CBE372519}" destId="{65971DBE-5C19-4296-9002-AFEC9B8C5618}" srcOrd="2" destOrd="0" presId="urn:microsoft.com/office/officeart/2005/8/layout/default"/>
    <dgm:cxn modelId="{5B5C1E9A-923F-4BDF-A8FC-B93258E7FBF2}" type="presParOf" srcId="{B9ABAE94-65FF-4D08-A0AC-1A8CBE372519}" destId="{B98025A0-1E54-433D-8E17-2637E1CC72C1}" srcOrd="3" destOrd="0" presId="urn:microsoft.com/office/officeart/2005/8/layout/default"/>
    <dgm:cxn modelId="{5593D593-EBE2-47E1-A6C0-0262E537C571}" type="presParOf" srcId="{B9ABAE94-65FF-4D08-A0AC-1A8CBE372519}" destId="{2B6AF8AD-52FB-40F9-8012-81DAF1F8ED3D}" srcOrd="4" destOrd="0" presId="urn:microsoft.com/office/officeart/2005/8/layout/default"/>
    <dgm:cxn modelId="{9A46EF1E-015B-4B1F-BDE9-CD9E98FF1910}" type="presParOf" srcId="{B9ABAE94-65FF-4D08-A0AC-1A8CBE372519}" destId="{C9881FA7-B57B-499F-94E3-23AE9F183488}" srcOrd="5" destOrd="0" presId="urn:microsoft.com/office/officeart/2005/8/layout/default"/>
    <dgm:cxn modelId="{8FC17976-8F32-4370-A7A6-20BF56ED09E2}" type="presParOf" srcId="{B9ABAE94-65FF-4D08-A0AC-1A8CBE372519}" destId="{B6DCB565-2E90-471C-8BD7-8B36FF8817CD}" srcOrd="6" destOrd="0" presId="urn:microsoft.com/office/officeart/2005/8/layout/default"/>
    <dgm:cxn modelId="{E0D2BB40-6F2A-48EE-B51D-6936A731936A}" type="presParOf" srcId="{B9ABAE94-65FF-4D08-A0AC-1A8CBE372519}" destId="{D74AA424-690F-4BFE-9D41-4212ABC173AE}" srcOrd="7" destOrd="0" presId="urn:microsoft.com/office/officeart/2005/8/layout/default"/>
    <dgm:cxn modelId="{516B121D-5810-4947-9E8D-01519F0E5C57}" type="presParOf" srcId="{B9ABAE94-65FF-4D08-A0AC-1A8CBE372519}" destId="{965A5DFC-AA78-4E6D-AA4E-3753AF1320C1}" srcOrd="8" destOrd="0" presId="urn:microsoft.com/office/officeart/2005/8/layout/default"/>
    <dgm:cxn modelId="{538AC6D6-FBD4-4C4B-877E-B708515B840E}" type="presParOf" srcId="{B9ABAE94-65FF-4D08-A0AC-1A8CBE372519}" destId="{510BA597-C211-4B6A-BF54-499AC026F8F9}" srcOrd="9" destOrd="0" presId="urn:microsoft.com/office/officeart/2005/8/layout/default"/>
    <dgm:cxn modelId="{F4E0CDF8-C971-49D9-A147-07129D40BF44}" type="presParOf" srcId="{B9ABAE94-65FF-4D08-A0AC-1A8CBE372519}" destId="{4D691846-4F78-433C-AA55-8D1641E1CA9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FA00A33-07DD-4FE8-8E49-1D95C91AC20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CBDB226-065D-464A-880B-B2EB522A5C87}">
      <dgm:prSet/>
      <dgm:spPr/>
      <dgm:t>
        <a:bodyPr/>
        <a:lstStyle/>
        <a:p>
          <a:r>
            <a:rPr lang="pt-PT" b="1"/>
            <a:t>Como gerir o tempo? </a:t>
          </a:r>
          <a:endParaRPr lang="en-US"/>
        </a:p>
      </dgm:t>
    </dgm:pt>
    <dgm:pt modelId="{9DC81153-EA4A-4B2C-B839-428CC37B365F}" type="parTrans" cxnId="{908FA4FB-3315-419E-83CC-7D58B7A6AEB5}">
      <dgm:prSet/>
      <dgm:spPr/>
      <dgm:t>
        <a:bodyPr/>
        <a:lstStyle/>
        <a:p>
          <a:endParaRPr lang="en-US"/>
        </a:p>
      </dgm:t>
    </dgm:pt>
    <dgm:pt modelId="{555968E7-E508-47D3-A729-A5653C86078C}" type="sibTrans" cxnId="{908FA4FB-3315-419E-83CC-7D58B7A6AEB5}">
      <dgm:prSet/>
      <dgm:spPr/>
      <dgm:t>
        <a:bodyPr/>
        <a:lstStyle/>
        <a:p>
          <a:endParaRPr lang="en-US"/>
        </a:p>
      </dgm:t>
    </dgm:pt>
    <dgm:pt modelId="{31588C67-81B9-4A33-BFCF-A250095565FE}">
      <dgm:prSet/>
      <dgm:spPr/>
      <dgm:t>
        <a:bodyPr/>
        <a:lstStyle/>
        <a:p>
          <a:r>
            <a:rPr lang="pt-PT"/>
            <a:t>Evite compromissos seguidos.	</a:t>
          </a:r>
          <a:endParaRPr lang="en-US"/>
        </a:p>
      </dgm:t>
    </dgm:pt>
    <dgm:pt modelId="{1E3B64BD-D4AF-46FE-BC29-34EFDD6BE707}" type="parTrans" cxnId="{B9440EC3-6330-47E7-8856-F200FBD87316}">
      <dgm:prSet/>
      <dgm:spPr/>
      <dgm:t>
        <a:bodyPr/>
        <a:lstStyle/>
        <a:p>
          <a:endParaRPr lang="en-US"/>
        </a:p>
      </dgm:t>
    </dgm:pt>
    <dgm:pt modelId="{46C110E2-270A-42A2-960F-13E06594C60D}" type="sibTrans" cxnId="{B9440EC3-6330-47E7-8856-F200FBD87316}">
      <dgm:prSet/>
      <dgm:spPr/>
      <dgm:t>
        <a:bodyPr/>
        <a:lstStyle/>
        <a:p>
          <a:endParaRPr lang="en-US"/>
        </a:p>
      </dgm:t>
    </dgm:pt>
    <dgm:pt modelId="{625CCB8B-BD42-481C-A705-C7BF0E56C3CE}">
      <dgm:prSet/>
      <dgm:spPr/>
      <dgm:t>
        <a:bodyPr/>
        <a:lstStyle/>
        <a:p>
          <a:r>
            <a:rPr lang="pt-PT"/>
            <a:t>Dê a si próprio pelo menos 5-10 minutos de intervalo entre eles.</a:t>
          </a:r>
          <a:endParaRPr lang="en-US"/>
        </a:p>
      </dgm:t>
    </dgm:pt>
    <dgm:pt modelId="{E43E6ECC-DE8A-4BB2-958C-E473CAE2D9E3}" type="parTrans" cxnId="{53CCAA50-F79F-43E7-9781-E2A79A8FF0FD}">
      <dgm:prSet/>
      <dgm:spPr/>
      <dgm:t>
        <a:bodyPr/>
        <a:lstStyle/>
        <a:p>
          <a:endParaRPr lang="en-US"/>
        </a:p>
      </dgm:t>
    </dgm:pt>
    <dgm:pt modelId="{6A95CBC0-991F-4263-A15A-C89D26ED1D3B}" type="sibTrans" cxnId="{53CCAA50-F79F-43E7-9781-E2A79A8FF0FD}">
      <dgm:prSet/>
      <dgm:spPr/>
      <dgm:t>
        <a:bodyPr/>
        <a:lstStyle/>
        <a:p>
          <a:endParaRPr lang="en-US"/>
        </a:p>
      </dgm:t>
    </dgm:pt>
    <dgm:pt modelId="{F320350D-D0E6-497E-A44B-1B596CACBCB5}">
      <dgm:prSet/>
      <dgm:spPr/>
      <dgm:t>
        <a:bodyPr/>
        <a:lstStyle/>
        <a:p>
          <a:r>
            <a:rPr lang="pt-PT"/>
            <a:t>Faça as tarefas mais desagradáveis cedo.</a:t>
          </a:r>
          <a:endParaRPr lang="en-US"/>
        </a:p>
      </dgm:t>
    </dgm:pt>
    <dgm:pt modelId="{2AD108CE-B767-4A4A-A5B8-372B7DE753AD}" type="parTrans" cxnId="{06CAC343-2469-44A1-B423-787D9512A8B3}">
      <dgm:prSet/>
      <dgm:spPr/>
      <dgm:t>
        <a:bodyPr/>
        <a:lstStyle/>
        <a:p>
          <a:endParaRPr lang="en-US"/>
        </a:p>
      </dgm:t>
    </dgm:pt>
    <dgm:pt modelId="{DC7D3130-41D3-4473-ABB5-184F866932CD}" type="sibTrans" cxnId="{06CAC343-2469-44A1-B423-787D9512A8B3}">
      <dgm:prSet/>
      <dgm:spPr/>
      <dgm:t>
        <a:bodyPr/>
        <a:lstStyle/>
        <a:p>
          <a:endParaRPr lang="en-US"/>
        </a:p>
      </dgm:t>
    </dgm:pt>
    <dgm:pt modelId="{AA17FC6A-CCDC-4D58-B3F6-4835E999557B}">
      <dgm:prSet/>
      <dgm:spPr/>
      <dgm:t>
        <a:bodyPr/>
        <a:lstStyle/>
        <a:p>
          <a:r>
            <a:rPr lang="pt-PT"/>
            <a:t>Faça exercício (por exemplo uma caminhada de 15 minutos) durante o intervalo de almoço ou lanche. Faça uma coisa de cada vez.</a:t>
          </a:r>
          <a:endParaRPr lang="en-US"/>
        </a:p>
      </dgm:t>
    </dgm:pt>
    <dgm:pt modelId="{D36E0B1D-BE42-42D6-BB1C-88BB74CD646D}" type="parTrans" cxnId="{1146AE23-B5A9-44D1-8910-FB46FF8143EB}">
      <dgm:prSet/>
      <dgm:spPr/>
      <dgm:t>
        <a:bodyPr/>
        <a:lstStyle/>
        <a:p>
          <a:endParaRPr lang="en-US"/>
        </a:p>
      </dgm:t>
    </dgm:pt>
    <dgm:pt modelId="{6ADE989E-D922-47F9-8BBF-5066D838EEB4}" type="sibTrans" cxnId="{1146AE23-B5A9-44D1-8910-FB46FF8143EB}">
      <dgm:prSet/>
      <dgm:spPr/>
      <dgm:t>
        <a:bodyPr/>
        <a:lstStyle/>
        <a:p>
          <a:endParaRPr lang="en-US"/>
        </a:p>
      </dgm:t>
    </dgm:pt>
    <dgm:pt modelId="{C8F852E6-E919-467F-8767-E9108BB5AF10}">
      <dgm:prSet/>
      <dgm:spPr/>
      <dgm:t>
        <a:bodyPr/>
        <a:lstStyle/>
        <a:p>
          <a:r>
            <a:rPr lang="pt-PT"/>
            <a:t>Responda a mensagens de rotina (e-mails, telefonemas, etc.) em horas específicas.</a:t>
          </a:r>
          <a:endParaRPr lang="en-US"/>
        </a:p>
      </dgm:t>
    </dgm:pt>
    <dgm:pt modelId="{73716E36-567F-44E0-BDD9-07B7AFCFFDAB}" type="parTrans" cxnId="{5F669CC4-F88E-40C4-AD7C-A278C49E2025}">
      <dgm:prSet/>
      <dgm:spPr/>
      <dgm:t>
        <a:bodyPr/>
        <a:lstStyle/>
        <a:p>
          <a:endParaRPr lang="en-US"/>
        </a:p>
      </dgm:t>
    </dgm:pt>
    <dgm:pt modelId="{8517C182-2390-4C30-98D1-29DFAC9B7B21}" type="sibTrans" cxnId="{5F669CC4-F88E-40C4-AD7C-A278C49E2025}">
      <dgm:prSet/>
      <dgm:spPr/>
      <dgm:t>
        <a:bodyPr/>
        <a:lstStyle/>
        <a:p>
          <a:endParaRPr lang="en-US"/>
        </a:p>
      </dgm:t>
    </dgm:pt>
    <dgm:pt modelId="{7BA82412-926D-4754-BAF0-56408CD25A87}" type="pres">
      <dgm:prSet presAssocID="{1FA00A33-07DD-4FE8-8E49-1D95C91AC20D}" presName="linear" presStyleCnt="0">
        <dgm:presLayoutVars>
          <dgm:animLvl val="lvl"/>
          <dgm:resizeHandles val="exact"/>
        </dgm:presLayoutVars>
      </dgm:prSet>
      <dgm:spPr/>
    </dgm:pt>
    <dgm:pt modelId="{A52DA3E1-5D44-45F9-BD21-533B026ADFD2}" type="pres">
      <dgm:prSet presAssocID="{5CBDB226-065D-464A-880B-B2EB522A5C87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BA452590-2E98-4777-89B2-2752ECF19BFA}" type="pres">
      <dgm:prSet presAssocID="{555968E7-E508-47D3-A729-A5653C86078C}" presName="spacer" presStyleCnt="0"/>
      <dgm:spPr/>
    </dgm:pt>
    <dgm:pt modelId="{CE6E030A-599F-4C60-A133-4AB559E41531}" type="pres">
      <dgm:prSet presAssocID="{31588C67-81B9-4A33-BFCF-A250095565FE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EAFABFDF-2609-472F-AF27-B2B995A252E9}" type="pres">
      <dgm:prSet presAssocID="{46C110E2-270A-42A2-960F-13E06594C60D}" presName="spacer" presStyleCnt="0"/>
      <dgm:spPr/>
    </dgm:pt>
    <dgm:pt modelId="{21ACF6CE-1BB1-4291-82CE-2E3A1906E53F}" type="pres">
      <dgm:prSet presAssocID="{625CCB8B-BD42-481C-A705-C7BF0E56C3CE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DB41BAEA-7F38-44CF-BEA1-BD330D4B4611}" type="pres">
      <dgm:prSet presAssocID="{6A95CBC0-991F-4263-A15A-C89D26ED1D3B}" presName="spacer" presStyleCnt="0"/>
      <dgm:spPr/>
    </dgm:pt>
    <dgm:pt modelId="{BCB65C43-F4A2-4BEE-A986-D9A3AA4F28B2}" type="pres">
      <dgm:prSet presAssocID="{F320350D-D0E6-497E-A44B-1B596CACBCB5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4BA77EC7-C9A0-471C-94CC-240EE7180470}" type="pres">
      <dgm:prSet presAssocID="{DC7D3130-41D3-4473-ABB5-184F866932CD}" presName="spacer" presStyleCnt="0"/>
      <dgm:spPr/>
    </dgm:pt>
    <dgm:pt modelId="{6E22BB7B-2131-4893-A415-66B9F5BCCBAD}" type="pres">
      <dgm:prSet presAssocID="{AA17FC6A-CCDC-4D58-B3F6-4835E999557B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693554D5-0057-448A-97DA-CF86362F88CF}" type="pres">
      <dgm:prSet presAssocID="{6ADE989E-D922-47F9-8BBF-5066D838EEB4}" presName="spacer" presStyleCnt="0"/>
      <dgm:spPr/>
    </dgm:pt>
    <dgm:pt modelId="{D7BA2411-39A7-4D78-BA1C-7C6805E29442}" type="pres">
      <dgm:prSet presAssocID="{C8F852E6-E919-467F-8767-E9108BB5AF10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29A4BA0B-EE65-402F-8FD6-B762CE984A0B}" type="presOf" srcId="{1FA00A33-07DD-4FE8-8E49-1D95C91AC20D}" destId="{7BA82412-926D-4754-BAF0-56408CD25A87}" srcOrd="0" destOrd="0" presId="urn:microsoft.com/office/officeart/2005/8/layout/vList2"/>
    <dgm:cxn modelId="{1146AE23-B5A9-44D1-8910-FB46FF8143EB}" srcId="{1FA00A33-07DD-4FE8-8E49-1D95C91AC20D}" destId="{AA17FC6A-CCDC-4D58-B3F6-4835E999557B}" srcOrd="4" destOrd="0" parTransId="{D36E0B1D-BE42-42D6-BB1C-88BB74CD646D}" sibTransId="{6ADE989E-D922-47F9-8BBF-5066D838EEB4}"/>
    <dgm:cxn modelId="{06CAC343-2469-44A1-B423-787D9512A8B3}" srcId="{1FA00A33-07DD-4FE8-8E49-1D95C91AC20D}" destId="{F320350D-D0E6-497E-A44B-1B596CACBCB5}" srcOrd="3" destOrd="0" parTransId="{2AD108CE-B767-4A4A-A5B8-372B7DE753AD}" sibTransId="{DC7D3130-41D3-4473-ABB5-184F866932CD}"/>
    <dgm:cxn modelId="{9348AE4E-6006-4115-BBEB-69DA90AD1116}" type="presOf" srcId="{31588C67-81B9-4A33-BFCF-A250095565FE}" destId="{CE6E030A-599F-4C60-A133-4AB559E41531}" srcOrd="0" destOrd="0" presId="urn:microsoft.com/office/officeart/2005/8/layout/vList2"/>
    <dgm:cxn modelId="{53CCAA50-F79F-43E7-9781-E2A79A8FF0FD}" srcId="{1FA00A33-07DD-4FE8-8E49-1D95C91AC20D}" destId="{625CCB8B-BD42-481C-A705-C7BF0E56C3CE}" srcOrd="2" destOrd="0" parTransId="{E43E6ECC-DE8A-4BB2-958C-E473CAE2D9E3}" sibTransId="{6A95CBC0-991F-4263-A15A-C89D26ED1D3B}"/>
    <dgm:cxn modelId="{3376437A-52BC-430D-85D5-63C44E6037AC}" type="presOf" srcId="{625CCB8B-BD42-481C-A705-C7BF0E56C3CE}" destId="{21ACF6CE-1BB1-4291-82CE-2E3A1906E53F}" srcOrd="0" destOrd="0" presId="urn:microsoft.com/office/officeart/2005/8/layout/vList2"/>
    <dgm:cxn modelId="{0E75A588-259C-4F20-9D2F-3B1217EF7EF5}" type="presOf" srcId="{AA17FC6A-CCDC-4D58-B3F6-4835E999557B}" destId="{6E22BB7B-2131-4893-A415-66B9F5BCCBAD}" srcOrd="0" destOrd="0" presId="urn:microsoft.com/office/officeart/2005/8/layout/vList2"/>
    <dgm:cxn modelId="{35210DAD-E677-4628-A5B3-8D45E19B4993}" type="presOf" srcId="{C8F852E6-E919-467F-8767-E9108BB5AF10}" destId="{D7BA2411-39A7-4D78-BA1C-7C6805E29442}" srcOrd="0" destOrd="0" presId="urn:microsoft.com/office/officeart/2005/8/layout/vList2"/>
    <dgm:cxn modelId="{B9440EC3-6330-47E7-8856-F200FBD87316}" srcId="{1FA00A33-07DD-4FE8-8E49-1D95C91AC20D}" destId="{31588C67-81B9-4A33-BFCF-A250095565FE}" srcOrd="1" destOrd="0" parTransId="{1E3B64BD-D4AF-46FE-BC29-34EFDD6BE707}" sibTransId="{46C110E2-270A-42A2-960F-13E06594C60D}"/>
    <dgm:cxn modelId="{5F669CC4-F88E-40C4-AD7C-A278C49E2025}" srcId="{1FA00A33-07DD-4FE8-8E49-1D95C91AC20D}" destId="{C8F852E6-E919-467F-8767-E9108BB5AF10}" srcOrd="5" destOrd="0" parTransId="{73716E36-567F-44E0-BDD9-07B7AFCFFDAB}" sibTransId="{8517C182-2390-4C30-98D1-29DFAC9B7B21}"/>
    <dgm:cxn modelId="{276628CA-A404-408D-8557-2723FEFA16A5}" type="presOf" srcId="{5CBDB226-065D-464A-880B-B2EB522A5C87}" destId="{A52DA3E1-5D44-45F9-BD21-533B026ADFD2}" srcOrd="0" destOrd="0" presId="urn:microsoft.com/office/officeart/2005/8/layout/vList2"/>
    <dgm:cxn modelId="{39BD12E3-3164-4258-93D5-AD9E3198B5DE}" type="presOf" srcId="{F320350D-D0E6-497E-A44B-1B596CACBCB5}" destId="{BCB65C43-F4A2-4BEE-A986-D9A3AA4F28B2}" srcOrd="0" destOrd="0" presId="urn:microsoft.com/office/officeart/2005/8/layout/vList2"/>
    <dgm:cxn modelId="{908FA4FB-3315-419E-83CC-7D58B7A6AEB5}" srcId="{1FA00A33-07DD-4FE8-8E49-1D95C91AC20D}" destId="{5CBDB226-065D-464A-880B-B2EB522A5C87}" srcOrd="0" destOrd="0" parTransId="{9DC81153-EA4A-4B2C-B839-428CC37B365F}" sibTransId="{555968E7-E508-47D3-A729-A5653C86078C}"/>
    <dgm:cxn modelId="{73D110F4-40B8-47DB-B957-7EE4385BE5DC}" type="presParOf" srcId="{7BA82412-926D-4754-BAF0-56408CD25A87}" destId="{A52DA3E1-5D44-45F9-BD21-533B026ADFD2}" srcOrd="0" destOrd="0" presId="urn:microsoft.com/office/officeart/2005/8/layout/vList2"/>
    <dgm:cxn modelId="{41B77B72-C4F3-4B60-9DCE-851A2170E37B}" type="presParOf" srcId="{7BA82412-926D-4754-BAF0-56408CD25A87}" destId="{BA452590-2E98-4777-89B2-2752ECF19BFA}" srcOrd="1" destOrd="0" presId="urn:microsoft.com/office/officeart/2005/8/layout/vList2"/>
    <dgm:cxn modelId="{1AD12AF0-B9E8-45E6-B778-D748D71D04E7}" type="presParOf" srcId="{7BA82412-926D-4754-BAF0-56408CD25A87}" destId="{CE6E030A-599F-4C60-A133-4AB559E41531}" srcOrd="2" destOrd="0" presId="urn:microsoft.com/office/officeart/2005/8/layout/vList2"/>
    <dgm:cxn modelId="{60F91E8B-0CE5-4D4D-B98F-E46A678EA38B}" type="presParOf" srcId="{7BA82412-926D-4754-BAF0-56408CD25A87}" destId="{EAFABFDF-2609-472F-AF27-B2B995A252E9}" srcOrd="3" destOrd="0" presId="urn:microsoft.com/office/officeart/2005/8/layout/vList2"/>
    <dgm:cxn modelId="{DC9C5E1A-D5D8-4A7A-844C-65088582C73C}" type="presParOf" srcId="{7BA82412-926D-4754-BAF0-56408CD25A87}" destId="{21ACF6CE-1BB1-4291-82CE-2E3A1906E53F}" srcOrd="4" destOrd="0" presId="urn:microsoft.com/office/officeart/2005/8/layout/vList2"/>
    <dgm:cxn modelId="{936E8EB4-E816-4E9E-B2C9-062EF4E7755E}" type="presParOf" srcId="{7BA82412-926D-4754-BAF0-56408CD25A87}" destId="{DB41BAEA-7F38-44CF-BEA1-BD330D4B4611}" srcOrd="5" destOrd="0" presId="urn:microsoft.com/office/officeart/2005/8/layout/vList2"/>
    <dgm:cxn modelId="{ACE1C943-EA9E-4B69-992D-6F2308FAA2E7}" type="presParOf" srcId="{7BA82412-926D-4754-BAF0-56408CD25A87}" destId="{BCB65C43-F4A2-4BEE-A986-D9A3AA4F28B2}" srcOrd="6" destOrd="0" presId="urn:microsoft.com/office/officeart/2005/8/layout/vList2"/>
    <dgm:cxn modelId="{A5C9F126-7DD4-4C2A-AB87-29B173E5CFB7}" type="presParOf" srcId="{7BA82412-926D-4754-BAF0-56408CD25A87}" destId="{4BA77EC7-C9A0-471C-94CC-240EE7180470}" srcOrd="7" destOrd="0" presId="urn:microsoft.com/office/officeart/2005/8/layout/vList2"/>
    <dgm:cxn modelId="{9D6EF5B4-119D-4212-B6D9-8E99E5037D8C}" type="presParOf" srcId="{7BA82412-926D-4754-BAF0-56408CD25A87}" destId="{6E22BB7B-2131-4893-A415-66B9F5BCCBAD}" srcOrd="8" destOrd="0" presId="urn:microsoft.com/office/officeart/2005/8/layout/vList2"/>
    <dgm:cxn modelId="{18B7EC92-8231-494E-B642-97D782F65795}" type="presParOf" srcId="{7BA82412-926D-4754-BAF0-56408CD25A87}" destId="{693554D5-0057-448A-97DA-CF86362F88CF}" srcOrd="9" destOrd="0" presId="urn:microsoft.com/office/officeart/2005/8/layout/vList2"/>
    <dgm:cxn modelId="{D003E590-270A-4525-AE90-84646342BB81}" type="presParOf" srcId="{7BA82412-926D-4754-BAF0-56408CD25A87}" destId="{D7BA2411-39A7-4D78-BA1C-7C6805E29442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BF48A95-4259-43C0-A8D5-071E794324A1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F6BFBA0-59BA-4067-86E3-69340FED9C26}">
      <dgm:prSet/>
      <dgm:spPr/>
      <dgm:t>
        <a:bodyPr/>
        <a:lstStyle/>
        <a:p>
          <a:r>
            <a:rPr lang="pt-PT" b="1"/>
            <a:t>Como gerir o tempo? </a:t>
          </a:r>
          <a:r>
            <a:rPr lang="pt-PT"/>
            <a:t>Crie  você  as  suas  formas  de  gerir  o  tempo  no trabalho.</a:t>
          </a:r>
          <a:endParaRPr lang="en-US"/>
        </a:p>
      </dgm:t>
    </dgm:pt>
    <dgm:pt modelId="{A387993C-FBE1-408C-9B1C-8AA49F698517}" type="parTrans" cxnId="{6EB05CD4-67BB-4AC2-B5AB-CD70AF944258}">
      <dgm:prSet/>
      <dgm:spPr/>
      <dgm:t>
        <a:bodyPr/>
        <a:lstStyle/>
        <a:p>
          <a:endParaRPr lang="en-US"/>
        </a:p>
      </dgm:t>
    </dgm:pt>
    <dgm:pt modelId="{5DE9990A-9B94-4872-8AFF-157084CF1856}" type="sibTrans" cxnId="{6EB05CD4-67BB-4AC2-B5AB-CD70AF944258}">
      <dgm:prSet/>
      <dgm:spPr/>
      <dgm:t>
        <a:bodyPr/>
        <a:lstStyle/>
        <a:p>
          <a:endParaRPr lang="en-US"/>
        </a:p>
      </dgm:t>
    </dgm:pt>
    <dgm:pt modelId="{6D46C758-97BC-4E8C-9A76-6FF5CADBC08C}">
      <dgm:prSet/>
      <dgm:spPr/>
      <dgm:t>
        <a:bodyPr/>
        <a:lstStyle/>
        <a:p>
          <a:r>
            <a:rPr lang="pt-PT"/>
            <a:t>Estabeleça  limites  temporais  para  a  realização de determinada tarefa. </a:t>
          </a:r>
          <a:endParaRPr lang="en-US"/>
        </a:p>
      </dgm:t>
    </dgm:pt>
    <dgm:pt modelId="{6A817726-9ABF-480B-A8BD-CFB02269CF09}" type="parTrans" cxnId="{40F7635F-2BA5-4751-BAB7-BE0C4E76A6B4}">
      <dgm:prSet/>
      <dgm:spPr/>
      <dgm:t>
        <a:bodyPr/>
        <a:lstStyle/>
        <a:p>
          <a:endParaRPr lang="en-US"/>
        </a:p>
      </dgm:t>
    </dgm:pt>
    <dgm:pt modelId="{3FD188A9-E058-46EF-B267-3ACB9AA82154}" type="sibTrans" cxnId="{40F7635F-2BA5-4751-BAB7-BE0C4E76A6B4}">
      <dgm:prSet/>
      <dgm:spPr/>
      <dgm:t>
        <a:bodyPr/>
        <a:lstStyle/>
        <a:p>
          <a:endParaRPr lang="en-US"/>
        </a:p>
      </dgm:t>
    </dgm:pt>
    <dgm:pt modelId="{7290B814-6EF5-4C03-A57B-A6277948C1C7}">
      <dgm:prSet/>
      <dgm:spPr/>
      <dgm:t>
        <a:bodyPr/>
        <a:lstStyle/>
        <a:p>
          <a:r>
            <a:rPr lang="pt-PT"/>
            <a:t>Não fique com remorsos por não ter ficado perfeita, e certeza que ficou o melhor que    conseguiu    no    tempo    que disponibilizou.</a:t>
          </a:r>
          <a:endParaRPr lang="en-US"/>
        </a:p>
      </dgm:t>
    </dgm:pt>
    <dgm:pt modelId="{BF766B1B-C173-4ED4-ACE5-269914B8C405}" type="parTrans" cxnId="{C8D21F80-C485-46C7-9762-DC83E4B1F6A0}">
      <dgm:prSet/>
      <dgm:spPr/>
      <dgm:t>
        <a:bodyPr/>
        <a:lstStyle/>
        <a:p>
          <a:endParaRPr lang="en-US"/>
        </a:p>
      </dgm:t>
    </dgm:pt>
    <dgm:pt modelId="{2015AAFF-00BC-4033-B187-BC84399B3131}" type="sibTrans" cxnId="{C8D21F80-C485-46C7-9762-DC83E4B1F6A0}">
      <dgm:prSet/>
      <dgm:spPr/>
      <dgm:t>
        <a:bodyPr/>
        <a:lstStyle/>
        <a:p>
          <a:endParaRPr lang="en-US"/>
        </a:p>
      </dgm:t>
    </dgm:pt>
    <dgm:pt modelId="{7FC0604D-1E6B-44F8-BEA6-95273B5B04FE}" type="pres">
      <dgm:prSet presAssocID="{0BF48A95-4259-43C0-A8D5-071E794324A1}" presName="root" presStyleCnt="0">
        <dgm:presLayoutVars>
          <dgm:dir/>
          <dgm:resizeHandles val="exact"/>
        </dgm:presLayoutVars>
      </dgm:prSet>
      <dgm:spPr/>
    </dgm:pt>
    <dgm:pt modelId="{A9BF4850-7128-4B9A-A5F8-7ECA206F6675}" type="pres">
      <dgm:prSet presAssocID="{BF6BFBA0-59BA-4067-86E3-69340FED9C26}" presName="compNode" presStyleCnt="0"/>
      <dgm:spPr/>
    </dgm:pt>
    <dgm:pt modelId="{6F710765-88D8-4DFD-8DC5-B7FF6F6634C6}" type="pres">
      <dgm:prSet presAssocID="{BF6BFBA0-59BA-4067-86E3-69340FED9C2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50008F9A-89E4-45DB-8C2E-A453EE7AE522}" type="pres">
      <dgm:prSet presAssocID="{BF6BFBA0-59BA-4067-86E3-69340FED9C26}" presName="spaceRect" presStyleCnt="0"/>
      <dgm:spPr/>
    </dgm:pt>
    <dgm:pt modelId="{E7794A50-E093-4C7D-B831-9613B0730AFA}" type="pres">
      <dgm:prSet presAssocID="{BF6BFBA0-59BA-4067-86E3-69340FED9C26}" presName="textRect" presStyleLbl="revTx" presStyleIdx="0" presStyleCnt="3">
        <dgm:presLayoutVars>
          <dgm:chMax val="1"/>
          <dgm:chPref val="1"/>
        </dgm:presLayoutVars>
      </dgm:prSet>
      <dgm:spPr/>
    </dgm:pt>
    <dgm:pt modelId="{9198FFA8-84CF-4E79-91E0-7778E635951E}" type="pres">
      <dgm:prSet presAssocID="{5DE9990A-9B94-4872-8AFF-157084CF1856}" presName="sibTrans" presStyleCnt="0"/>
      <dgm:spPr/>
    </dgm:pt>
    <dgm:pt modelId="{3B09E8F5-12F0-43A6-87E5-56741728678A}" type="pres">
      <dgm:prSet presAssocID="{6D46C758-97BC-4E8C-9A76-6FF5CADBC08C}" presName="compNode" presStyleCnt="0"/>
      <dgm:spPr/>
    </dgm:pt>
    <dgm:pt modelId="{2AEA8AC6-4B91-492D-9D6D-277726B5ED5B}" type="pres">
      <dgm:prSet presAssocID="{6D46C758-97BC-4E8C-9A76-6FF5CADBC08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onómetro"/>
        </a:ext>
      </dgm:extLst>
    </dgm:pt>
    <dgm:pt modelId="{6A9AA601-7558-4D23-BA42-4133F98085FD}" type="pres">
      <dgm:prSet presAssocID="{6D46C758-97BC-4E8C-9A76-6FF5CADBC08C}" presName="spaceRect" presStyleCnt="0"/>
      <dgm:spPr/>
    </dgm:pt>
    <dgm:pt modelId="{B987FEE3-8A5E-4062-84B2-0D7A8FA2314D}" type="pres">
      <dgm:prSet presAssocID="{6D46C758-97BC-4E8C-9A76-6FF5CADBC08C}" presName="textRect" presStyleLbl="revTx" presStyleIdx="1" presStyleCnt="3">
        <dgm:presLayoutVars>
          <dgm:chMax val="1"/>
          <dgm:chPref val="1"/>
        </dgm:presLayoutVars>
      </dgm:prSet>
      <dgm:spPr/>
    </dgm:pt>
    <dgm:pt modelId="{56BAEF15-8031-4E56-8EEE-1967B92922DD}" type="pres">
      <dgm:prSet presAssocID="{3FD188A9-E058-46EF-B267-3ACB9AA82154}" presName="sibTrans" presStyleCnt="0"/>
      <dgm:spPr/>
    </dgm:pt>
    <dgm:pt modelId="{D3CEAD72-2A60-43F6-A055-05F8AB02F200}" type="pres">
      <dgm:prSet presAssocID="{7290B814-6EF5-4C03-A57B-A6277948C1C7}" presName="compNode" presStyleCnt="0"/>
      <dgm:spPr/>
    </dgm:pt>
    <dgm:pt modelId="{D2B0A641-7A90-4809-A2FA-E37021FAAFDA}" type="pres">
      <dgm:prSet presAssocID="{7290B814-6EF5-4C03-A57B-A6277948C1C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ying Face with No Fill"/>
        </a:ext>
      </dgm:extLst>
    </dgm:pt>
    <dgm:pt modelId="{D38224D5-5574-4586-B608-66496938A815}" type="pres">
      <dgm:prSet presAssocID="{7290B814-6EF5-4C03-A57B-A6277948C1C7}" presName="spaceRect" presStyleCnt="0"/>
      <dgm:spPr/>
    </dgm:pt>
    <dgm:pt modelId="{2940225D-BE04-4818-90E0-CF14262AF8DC}" type="pres">
      <dgm:prSet presAssocID="{7290B814-6EF5-4C03-A57B-A6277948C1C7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511D7014-7462-4757-A496-22BCA14716E2}" type="presOf" srcId="{0BF48A95-4259-43C0-A8D5-071E794324A1}" destId="{7FC0604D-1E6B-44F8-BEA6-95273B5B04FE}" srcOrd="0" destOrd="0" presId="urn:microsoft.com/office/officeart/2018/2/layout/IconLabelList"/>
    <dgm:cxn modelId="{40F7635F-2BA5-4751-BAB7-BE0C4E76A6B4}" srcId="{0BF48A95-4259-43C0-A8D5-071E794324A1}" destId="{6D46C758-97BC-4E8C-9A76-6FF5CADBC08C}" srcOrd="1" destOrd="0" parTransId="{6A817726-9ABF-480B-A8BD-CFB02269CF09}" sibTransId="{3FD188A9-E058-46EF-B267-3ACB9AA82154}"/>
    <dgm:cxn modelId="{C8D21F80-C485-46C7-9762-DC83E4B1F6A0}" srcId="{0BF48A95-4259-43C0-A8D5-071E794324A1}" destId="{7290B814-6EF5-4C03-A57B-A6277948C1C7}" srcOrd="2" destOrd="0" parTransId="{BF766B1B-C173-4ED4-ACE5-269914B8C405}" sibTransId="{2015AAFF-00BC-4033-B187-BC84399B3131}"/>
    <dgm:cxn modelId="{D7870091-0C5D-4B76-806D-35252BD6CCDB}" type="presOf" srcId="{6D46C758-97BC-4E8C-9A76-6FF5CADBC08C}" destId="{B987FEE3-8A5E-4062-84B2-0D7A8FA2314D}" srcOrd="0" destOrd="0" presId="urn:microsoft.com/office/officeart/2018/2/layout/IconLabelList"/>
    <dgm:cxn modelId="{8698DEAB-EE52-4473-8F84-BFB45687EA86}" type="presOf" srcId="{BF6BFBA0-59BA-4067-86E3-69340FED9C26}" destId="{E7794A50-E093-4C7D-B831-9613B0730AFA}" srcOrd="0" destOrd="0" presId="urn:microsoft.com/office/officeart/2018/2/layout/IconLabelList"/>
    <dgm:cxn modelId="{B5261CC2-03CF-4AF3-B461-C86BC078A460}" type="presOf" srcId="{7290B814-6EF5-4C03-A57B-A6277948C1C7}" destId="{2940225D-BE04-4818-90E0-CF14262AF8DC}" srcOrd="0" destOrd="0" presId="urn:microsoft.com/office/officeart/2018/2/layout/IconLabelList"/>
    <dgm:cxn modelId="{6EB05CD4-67BB-4AC2-B5AB-CD70AF944258}" srcId="{0BF48A95-4259-43C0-A8D5-071E794324A1}" destId="{BF6BFBA0-59BA-4067-86E3-69340FED9C26}" srcOrd="0" destOrd="0" parTransId="{A387993C-FBE1-408C-9B1C-8AA49F698517}" sibTransId="{5DE9990A-9B94-4872-8AFF-157084CF1856}"/>
    <dgm:cxn modelId="{D73195B1-F87F-4742-A05E-1D0E49A652A9}" type="presParOf" srcId="{7FC0604D-1E6B-44F8-BEA6-95273B5B04FE}" destId="{A9BF4850-7128-4B9A-A5F8-7ECA206F6675}" srcOrd="0" destOrd="0" presId="urn:microsoft.com/office/officeart/2018/2/layout/IconLabelList"/>
    <dgm:cxn modelId="{417A598D-57B6-496B-9FC4-814C9BB6614F}" type="presParOf" srcId="{A9BF4850-7128-4B9A-A5F8-7ECA206F6675}" destId="{6F710765-88D8-4DFD-8DC5-B7FF6F6634C6}" srcOrd="0" destOrd="0" presId="urn:microsoft.com/office/officeart/2018/2/layout/IconLabelList"/>
    <dgm:cxn modelId="{26B4C3DF-F92B-45ED-91B3-921425D46E23}" type="presParOf" srcId="{A9BF4850-7128-4B9A-A5F8-7ECA206F6675}" destId="{50008F9A-89E4-45DB-8C2E-A453EE7AE522}" srcOrd="1" destOrd="0" presId="urn:microsoft.com/office/officeart/2018/2/layout/IconLabelList"/>
    <dgm:cxn modelId="{103FB02A-92AD-42BF-9D7E-966E35C3510C}" type="presParOf" srcId="{A9BF4850-7128-4B9A-A5F8-7ECA206F6675}" destId="{E7794A50-E093-4C7D-B831-9613B0730AFA}" srcOrd="2" destOrd="0" presId="urn:microsoft.com/office/officeart/2018/2/layout/IconLabelList"/>
    <dgm:cxn modelId="{45718179-2A0B-41EF-AA2E-73AE0E50225B}" type="presParOf" srcId="{7FC0604D-1E6B-44F8-BEA6-95273B5B04FE}" destId="{9198FFA8-84CF-4E79-91E0-7778E635951E}" srcOrd="1" destOrd="0" presId="urn:microsoft.com/office/officeart/2018/2/layout/IconLabelList"/>
    <dgm:cxn modelId="{8EB87BCB-AC2D-4A7D-B013-DDAEBF2B0D43}" type="presParOf" srcId="{7FC0604D-1E6B-44F8-BEA6-95273B5B04FE}" destId="{3B09E8F5-12F0-43A6-87E5-56741728678A}" srcOrd="2" destOrd="0" presId="urn:microsoft.com/office/officeart/2018/2/layout/IconLabelList"/>
    <dgm:cxn modelId="{323F720E-D7FD-4F90-8AB0-6A2F16A70E8F}" type="presParOf" srcId="{3B09E8F5-12F0-43A6-87E5-56741728678A}" destId="{2AEA8AC6-4B91-492D-9D6D-277726B5ED5B}" srcOrd="0" destOrd="0" presId="urn:microsoft.com/office/officeart/2018/2/layout/IconLabelList"/>
    <dgm:cxn modelId="{D3C888A0-40A0-426F-9521-4D95077D00ED}" type="presParOf" srcId="{3B09E8F5-12F0-43A6-87E5-56741728678A}" destId="{6A9AA601-7558-4D23-BA42-4133F98085FD}" srcOrd="1" destOrd="0" presId="urn:microsoft.com/office/officeart/2018/2/layout/IconLabelList"/>
    <dgm:cxn modelId="{AD7EDB60-284A-4594-8BBC-D9D34F052E74}" type="presParOf" srcId="{3B09E8F5-12F0-43A6-87E5-56741728678A}" destId="{B987FEE3-8A5E-4062-84B2-0D7A8FA2314D}" srcOrd="2" destOrd="0" presId="urn:microsoft.com/office/officeart/2018/2/layout/IconLabelList"/>
    <dgm:cxn modelId="{8069B88E-49A1-4CB7-B429-F591A519DDDE}" type="presParOf" srcId="{7FC0604D-1E6B-44F8-BEA6-95273B5B04FE}" destId="{56BAEF15-8031-4E56-8EEE-1967B92922DD}" srcOrd="3" destOrd="0" presId="urn:microsoft.com/office/officeart/2018/2/layout/IconLabelList"/>
    <dgm:cxn modelId="{06BD33EC-F62D-49FF-B59B-22FD163FD7D2}" type="presParOf" srcId="{7FC0604D-1E6B-44F8-BEA6-95273B5B04FE}" destId="{D3CEAD72-2A60-43F6-A055-05F8AB02F200}" srcOrd="4" destOrd="0" presId="urn:microsoft.com/office/officeart/2018/2/layout/IconLabelList"/>
    <dgm:cxn modelId="{E7710EBF-CEBC-42DA-9D92-749D5D740132}" type="presParOf" srcId="{D3CEAD72-2A60-43F6-A055-05F8AB02F200}" destId="{D2B0A641-7A90-4809-A2FA-E37021FAAFDA}" srcOrd="0" destOrd="0" presId="urn:microsoft.com/office/officeart/2018/2/layout/IconLabelList"/>
    <dgm:cxn modelId="{7147C1C2-D2E0-4183-8344-8B435367F760}" type="presParOf" srcId="{D3CEAD72-2A60-43F6-A055-05F8AB02F200}" destId="{D38224D5-5574-4586-B608-66496938A815}" srcOrd="1" destOrd="0" presId="urn:microsoft.com/office/officeart/2018/2/layout/IconLabelList"/>
    <dgm:cxn modelId="{8B6BF966-C1E8-439A-83B3-A003E0498866}" type="presParOf" srcId="{D3CEAD72-2A60-43F6-A055-05F8AB02F200}" destId="{2940225D-BE04-4818-90E0-CF14262AF8D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49672C0-4934-43A5-AEB1-E4C6DB5C50AC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515D0FC-E210-40B5-85A4-1DB04FF1C9B8}">
      <dgm:prSet/>
      <dgm:spPr/>
      <dgm:t>
        <a:bodyPr/>
        <a:lstStyle/>
        <a:p>
          <a:r>
            <a:rPr lang="pt-PT" b="1"/>
            <a:t>Rentabilizar o tempo</a:t>
          </a:r>
          <a:endParaRPr lang="en-US"/>
        </a:p>
      </dgm:t>
    </dgm:pt>
    <dgm:pt modelId="{9A6D0184-888B-4615-938E-36D758DE8E2C}" type="parTrans" cxnId="{193BC370-F142-46D8-A1C8-9A9F17BEC463}">
      <dgm:prSet/>
      <dgm:spPr/>
      <dgm:t>
        <a:bodyPr/>
        <a:lstStyle/>
        <a:p>
          <a:endParaRPr lang="en-US"/>
        </a:p>
      </dgm:t>
    </dgm:pt>
    <dgm:pt modelId="{1891B528-E6D8-4CEE-A328-606D168927E3}" type="sibTrans" cxnId="{193BC370-F142-46D8-A1C8-9A9F17BEC463}">
      <dgm:prSet/>
      <dgm:spPr/>
      <dgm:t>
        <a:bodyPr/>
        <a:lstStyle/>
        <a:p>
          <a:endParaRPr lang="en-US"/>
        </a:p>
      </dgm:t>
    </dgm:pt>
    <dgm:pt modelId="{A758C124-9FF2-49ED-B9D3-D39B668E9149}">
      <dgm:prSet/>
      <dgm:spPr/>
      <dgm:t>
        <a:bodyPr/>
        <a:lstStyle/>
        <a:p>
          <a:r>
            <a:rPr lang="pt-PT"/>
            <a:t>Utilize  o  e-mail  ou  o  fax  em  detrimento  do telefone. Telefonar implica conversar e com isso perde tempo;</a:t>
          </a:r>
          <a:endParaRPr lang="en-US"/>
        </a:p>
      </dgm:t>
    </dgm:pt>
    <dgm:pt modelId="{6C397AFB-7F5B-48F9-8C68-2F28A08DEA4C}" type="parTrans" cxnId="{42A41044-DF36-429B-B697-CF835D168F30}">
      <dgm:prSet/>
      <dgm:spPr/>
      <dgm:t>
        <a:bodyPr/>
        <a:lstStyle/>
        <a:p>
          <a:endParaRPr lang="en-US"/>
        </a:p>
      </dgm:t>
    </dgm:pt>
    <dgm:pt modelId="{0F36B5CB-60EC-4A20-BB4C-7F6AECD28D2F}" type="sibTrans" cxnId="{42A41044-DF36-429B-B697-CF835D168F30}">
      <dgm:prSet/>
      <dgm:spPr/>
      <dgm:t>
        <a:bodyPr/>
        <a:lstStyle/>
        <a:p>
          <a:endParaRPr lang="en-US"/>
        </a:p>
      </dgm:t>
    </dgm:pt>
    <dgm:pt modelId="{F2CC5230-74EA-42B3-BA7C-19609609B9D6}">
      <dgm:prSet/>
      <dgm:spPr/>
      <dgm:t>
        <a:bodyPr/>
        <a:lstStyle/>
        <a:p>
          <a:r>
            <a:rPr lang="pt-PT"/>
            <a:t>Caso o telefone seja o único meio, seja objetivo e sucinto.	Não estenda	a sua conversa para além do que é estritamente necessário.</a:t>
          </a:r>
          <a:endParaRPr lang="en-US"/>
        </a:p>
      </dgm:t>
    </dgm:pt>
    <dgm:pt modelId="{70293D1C-4C67-4A37-8FDC-87DFA26074D0}" type="parTrans" cxnId="{8DB5FCC4-798D-41A9-B51F-C51FF6400A94}">
      <dgm:prSet/>
      <dgm:spPr/>
      <dgm:t>
        <a:bodyPr/>
        <a:lstStyle/>
        <a:p>
          <a:endParaRPr lang="en-US"/>
        </a:p>
      </dgm:t>
    </dgm:pt>
    <dgm:pt modelId="{3F75AC5D-4753-4C3B-85B8-28D6C16AC4D6}" type="sibTrans" cxnId="{8DB5FCC4-798D-41A9-B51F-C51FF6400A94}">
      <dgm:prSet/>
      <dgm:spPr/>
      <dgm:t>
        <a:bodyPr/>
        <a:lstStyle/>
        <a:p>
          <a:endParaRPr lang="en-US"/>
        </a:p>
      </dgm:t>
    </dgm:pt>
    <dgm:pt modelId="{3D4216D8-09E1-4216-8A57-F6720B8400AF}" type="pres">
      <dgm:prSet presAssocID="{949672C0-4934-43A5-AEB1-E4C6DB5C50AC}" presName="root" presStyleCnt="0">
        <dgm:presLayoutVars>
          <dgm:dir/>
          <dgm:resizeHandles val="exact"/>
        </dgm:presLayoutVars>
      </dgm:prSet>
      <dgm:spPr/>
    </dgm:pt>
    <dgm:pt modelId="{9B6812F3-8FC5-4842-801A-FFA2DE28F13A}" type="pres">
      <dgm:prSet presAssocID="{8515D0FC-E210-40B5-85A4-1DB04FF1C9B8}" presName="compNode" presStyleCnt="0"/>
      <dgm:spPr/>
    </dgm:pt>
    <dgm:pt modelId="{01163430-7466-4B0D-A306-2F52EAC95032}" type="pres">
      <dgm:prSet presAssocID="{8515D0FC-E210-40B5-85A4-1DB04FF1C9B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ol"/>
        </a:ext>
      </dgm:extLst>
    </dgm:pt>
    <dgm:pt modelId="{AF1E1E2B-2072-43CC-BEE6-18FE24FD9145}" type="pres">
      <dgm:prSet presAssocID="{8515D0FC-E210-40B5-85A4-1DB04FF1C9B8}" presName="spaceRect" presStyleCnt="0"/>
      <dgm:spPr/>
    </dgm:pt>
    <dgm:pt modelId="{8B96A489-D5BE-417D-ABFB-11B2ADC6352E}" type="pres">
      <dgm:prSet presAssocID="{8515D0FC-E210-40B5-85A4-1DB04FF1C9B8}" presName="textRect" presStyleLbl="revTx" presStyleIdx="0" presStyleCnt="3">
        <dgm:presLayoutVars>
          <dgm:chMax val="1"/>
          <dgm:chPref val="1"/>
        </dgm:presLayoutVars>
      </dgm:prSet>
      <dgm:spPr/>
    </dgm:pt>
    <dgm:pt modelId="{A7131AE9-5A77-4D30-B574-07DA802F43C4}" type="pres">
      <dgm:prSet presAssocID="{1891B528-E6D8-4CEE-A328-606D168927E3}" presName="sibTrans" presStyleCnt="0"/>
      <dgm:spPr/>
    </dgm:pt>
    <dgm:pt modelId="{264B9235-6FFB-4528-B34B-364218107320}" type="pres">
      <dgm:prSet presAssocID="{A758C124-9FF2-49ED-B9D3-D39B668E9149}" presName="compNode" presStyleCnt="0"/>
      <dgm:spPr/>
    </dgm:pt>
    <dgm:pt modelId="{946B474E-1DA4-4614-985C-9BC937F1F7B1}" type="pres">
      <dgm:prSet presAssocID="{A758C124-9FF2-49ED-B9D3-D39B668E914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uscultador de telefone"/>
        </a:ext>
      </dgm:extLst>
    </dgm:pt>
    <dgm:pt modelId="{F67ACBFD-3A5E-4583-BF71-88ADB7194F49}" type="pres">
      <dgm:prSet presAssocID="{A758C124-9FF2-49ED-B9D3-D39B668E9149}" presName="spaceRect" presStyleCnt="0"/>
      <dgm:spPr/>
    </dgm:pt>
    <dgm:pt modelId="{2FDD0BBD-C296-4F99-B48B-6F710C3FBD9B}" type="pres">
      <dgm:prSet presAssocID="{A758C124-9FF2-49ED-B9D3-D39B668E9149}" presName="textRect" presStyleLbl="revTx" presStyleIdx="1" presStyleCnt="3">
        <dgm:presLayoutVars>
          <dgm:chMax val="1"/>
          <dgm:chPref val="1"/>
        </dgm:presLayoutVars>
      </dgm:prSet>
      <dgm:spPr/>
    </dgm:pt>
    <dgm:pt modelId="{62734091-638A-4868-91F8-26D42C135E8B}" type="pres">
      <dgm:prSet presAssocID="{0F36B5CB-60EC-4A20-BB4C-7F6AECD28D2F}" presName="sibTrans" presStyleCnt="0"/>
      <dgm:spPr/>
    </dgm:pt>
    <dgm:pt modelId="{C4D8DCDA-88EA-47F5-AC12-799A462F6FA7}" type="pres">
      <dgm:prSet presAssocID="{F2CC5230-74EA-42B3-BA7C-19609609B9D6}" presName="compNode" presStyleCnt="0"/>
      <dgm:spPr/>
    </dgm:pt>
    <dgm:pt modelId="{F6B6F5FF-3551-472B-9F93-F634A6B8448E}" type="pres">
      <dgm:prSet presAssocID="{F2CC5230-74EA-42B3-BA7C-19609609B9D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iz"/>
        </a:ext>
      </dgm:extLst>
    </dgm:pt>
    <dgm:pt modelId="{42CAAE1B-B839-4A1A-BF0D-AAB159855D3E}" type="pres">
      <dgm:prSet presAssocID="{F2CC5230-74EA-42B3-BA7C-19609609B9D6}" presName="spaceRect" presStyleCnt="0"/>
      <dgm:spPr/>
    </dgm:pt>
    <dgm:pt modelId="{B6385D3F-5948-4BDC-9563-421B93405C0A}" type="pres">
      <dgm:prSet presAssocID="{F2CC5230-74EA-42B3-BA7C-19609609B9D6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42A41044-DF36-429B-B697-CF835D168F30}" srcId="{949672C0-4934-43A5-AEB1-E4C6DB5C50AC}" destId="{A758C124-9FF2-49ED-B9D3-D39B668E9149}" srcOrd="1" destOrd="0" parTransId="{6C397AFB-7F5B-48F9-8C68-2F28A08DEA4C}" sibTransId="{0F36B5CB-60EC-4A20-BB4C-7F6AECD28D2F}"/>
    <dgm:cxn modelId="{2E3A664F-9252-47ED-BB32-40C575B3A975}" type="presOf" srcId="{8515D0FC-E210-40B5-85A4-1DB04FF1C9B8}" destId="{8B96A489-D5BE-417D-ABFB-11B2ADC6352E}" srcOrd="0" destOrd="0" presId="urn:microsoft.com/office/officeart/2018/2/layout/IconLabelList"/>
    <dgm:cxn modelId="{193BC370-F142-46D8-A1C8-9A9F17BEC463}" srcId="{949672C0-4934-43A5-AEB1-E4C6DB5C50AC}" destId="{8515D0FC-E210-40B5-85A4-1DB04FF1C9B8}" srcOrd="0" destOrd="0" parTransId="{9A6D0184-888B-4615-938E-36D758DE8E2C}" sibTransId="{1891B528-E6D8-4CEE-A328-606D168927E3}"/>
    <dgm:cxn modelId="{1B18B1AE-05E8-4363-B8BD-0BE15A795D9F}" type="presOf" srcId="{949672C0-4934-43A5-AEB1-E4C6DB5C50AC}" destId="{3D4216D8-09E1-4216-8A57-F6720B8400AF}" srcOrd="0" destOrd="0" presId="urn:microsoft.com/office/officeart/2018/2/layout/IconLabelList"/>
    <dgm:cxn modelId="{507197B1-EC8E-4F43-A792-61E4E6F236D3}" type="presOf" srcId="{F2CC5230-74EA-42B3-BA7C-19609609B9D6}" destId="{B6385D3F-5948-4BDC-9563-421B93405C0A}" srcOrd="0" destOrd="0" presId="urn:microsoft.com/office/officeart/2018/2/layout/IconLabelList"/>
    <dgm:cxn modelId="{8DB5FCC4-798D-41A9-B51F-C51FF6400A94}" srcId="{949672C0-4934-43A5-AEB1-E4C6DB5C50AC}" destId="{F2CC5230-74EA-42B3-BA7C-19609609B9D6}" srcOrd="2" destOrd="0" parTransId="{70293D1C-4C67-4A37-8FDC-87DFA26074D0}" sibTransId="{3F75AC5D-4753-4C3B-85B8-28D6C16AC4D6}"/>
    <dgm:cxn modelId="{A4E503F9-BF9C-4EF8-BE2A-678F7D01FB97}" type="presOf" srcId="{A758C124-9FF2-49ED-B9D3-D39B668E9149}" destId="{2FDD0BBD-C296-4F99-B48B-6F710C3FBD9B}" srcOrd="0" destOrd="0" presId="urn:microsoft.com/office/officeart/2018/2/layout/IconLabelList"/>
    <dgm:cxn modelId="{42A0ED9D-A0FE-4126-9D6B-D65693A5E502}" type="presParOf" srcId="{3D4216D8-09E1-4216-8A57-F6720B8400AF}" destId="{9B6812F3-8FC5-4842-801A-FFA2DE28F13A}" srcOrd="0" destOrd="0" presId="urn:microsoft.com/office/officeart/2018/2/layout/IconLabelList"/>
    <dgm:cxn modelId="{C0E1FEAC-E59D-44D8-8501-1657BB4FA6D0}" type="presParOf" srcId="{9B6812F3-8FC5-4842-801A-FFA2DE28F13A}" destId="{01163430-7466-4B0D-A306-2F52EAC95032}" srcOrd="0" destOrd="0" presId="urn:microsoft.com/office/officeart/2018/2/layout/IconLabelList"/>
    <dgm:cxn modelId="{E4257B6B-6EEA-4EB2-9609-3AEC8C27E52F}" type="presParOf" srcId="{9B6812F3-8FC5-4842-801A-FFA2DE28F13A}" destId="{AF1E1E2B-2072-43CC-BEE6-18FE24FD9145}" srcOrd="1" destOrd="0" presId="urn:microsoft.com/office/officeart/2018/2/layout/IconLabelList"/>
    <dgm:cxn modelId="{2FADD4E7-3D9B-4766-B6F0-4D929500FE43}" type="presParOf" srcId="{9B6812F3-8FC5-4842-801A-FFA2DE28F13A}" destId="{8B96A489-D5BE-417D-ABFB-11B2ADC6352E}" srcOrd="2" destOrd="0" presId="urn:microsoft.com/office/officeart/2018/2/layout/IconLabelList"/>
    <dgm:cxn modelId="{91AC6126-AA55-4449-AADC-9240889BFA4C}" type="presParOf" srcId="{3D4216D8-09E1-4216-8A57-F6720B8400AF}" destId="{A7131AE9-5A77-4D30-B574-07DA802F43C4}" srcOrd="1" destOrd="0" presId="urn:microsoft.com/office/officeart/2018/2/layout/IconLabelList"/>
    <dgm:cxn modelId="{7E721AE5-A968-41F4-8874-899537A265D0}" type="presParOf" srcId="{3D4216D8-09E1-4216-8A57-F6720B8400AF}" destId="{264B9235-6FFB-4528-B34B-364218107320}" srcOrd="2" destOrd="0" presId="urn:microsoft.com/office/officeart/2018/2/layout/IconLabelList"/>
    <dgm:cxn modelId="{F8923142-DC89-4E33-A1E5-4AFC4F486CFE}" type="presParOf" srcId="{264B9235-6FFB-4528-B34B-364218107320}" destId="{946B474E-1DA4-4614-985C-9BC937F1F7B1}" srcOrd="0" destOrd="0" presId="urn:microsoft.com/office/officeart/2018/2/layout/IconLabelList"/>
    <dgm:cxn modelId="{6C2032B7-BCC7-4BAA-AB8C-8267A3DDEFA6}" type="presParOf" srcId="{264B9235-6FFB-4528-B34B-364218107320}" destId="{F67ACBFD-3A5E-4583-BF71-88ADB7194F49}" srcOrd="1" destOrd="0" presId="urn:microsoft.com/office/officeart/2018/2/layout/IconLabelList"/>
    <dgm:cxn modelId="{9DB2306F-8F8D-4F5F-BE85-B3DA3C27DFC1}" type="presParOf" srcId="{264B9235-6FFB-4528-B34B-364218107320}" destId="{2FDD0BBD-C296-4F99-B48B-6F710C3FBD9B}" srcOrd="2" destOrd="0" presId="urn:microsoft.com/office/officeart/2018/2/layout/IconLabelList"/>
    <dgm:cxn modelId="{9A2688AC-9D0E-462E-853F-8EBEAD44D9D7}" type="presParOf" srcId="{3D4216D8-09E1-4216-8A57-F6720B8400AF}" destId="{62734091-638A-4868-91F8-26D42C135E8B}" srcOrd="3" destOrd="0" presId="urn:microsoft.com/office/officeart/2018/2/layout/IconLabelList"/>
    <dgm:cxn modelId="{23674F35-2F48-4359-B56B-5909725FA564}" type="presParOf" srcId="{3D4216D8-09E1-4216-8A57-F6720B8400AF}" destId="{C4D8DCDA-88EA-47F5-AC12-799A462F6FA7}" srcOrd="4" destOrd="0" presId="urn:microsoft.com/office/officeart/2018/2/layout/IconLabelList"/>
    <dgm:cxn modelId="{C156ED81-3106-4B3D-B0F8-07AE0E3E37F7}" type="presParOf" srcId="{C4D8DCDA-88EA-47F5-AC12-799A462F6FA7}" destId="{F6B6F5FF-3551-472B-9F93-F634A6B8448E}" srcOrd="0" destOrd="0" presId="urn:microsoft.com/office/officeart/2018/2/layout/IconLabelList"/>
    <dgm:cxn modelId="{5845166D-630D-4E1D-800F-0AA085FB661C}" type="presParOf" srcId="{C4D8DCDA-88EA-47F5-AC12-799A462F6FA7}" destId="{42CAAE1B-B839-4A1A-BF0D-AAB159855D3E}" srcOrd="1" destOrd="0" presId="urn:microsoft.com/office/officeart/2018/2/layout/IconLabelList"/>
    <dgm:cxn modelId="{8F6A12C0-EF77-4278-84A5-C4B2601FFADC}" type="presParOf" srcId="{C4D8DCDA-88EA-47F5-AC12-799A462F6FA7}" destId="{B6385D3F-5948-4BDC-9563-421B93405C0A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7F10B8-98DA-4E74-951F-20DF24060DDF}">
      <dsp:nvSpPr>
        <dsp:cNvPr id="0" name=""/>
        <dsp:cNvSpPr/>
      </dsp:nvSpPr>
      <dsp:spPr>
        <a:xfrm>
          <a:off x="0" y="2443"/>
          <a:ext cx="10509503" cy="7246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12BC7F-FA81-4F0B-8442-38E9B090CAF3}">
      <dsp:nvSpPr>
        <dsp:cNvPr id="0" name=""/>
        <dsp:cNvSpPr/>
      </dsp:nvSpPr>
      <dsp:spPr>
        <a:xfrm>
          <a:off x="219221" y="165500"/>
          <a:ext cx="398973" cy="39858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C59E8D-CC60-45BF-8DF7-F4E12BE51018}">
      <dsp:nvSpPr>
        <dsp:cNvPr id="0" name=""/>
        <dsp:cNvSpPr/>
      </dsp:nvSpPr>
      <dsp:spPr>
        <a:xfrm>
          <a:off x="837416" y="2443"/>
          <a:ext cx="9605489" cy="7254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72" tIns="76772" rIns="76772" bIns="76772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Pensará  com  mais  clareza  se  puder  desanuviar  a  mente  de  pensamentos que distraem.</a:t>
          </a:r>
        </a:p>
      </dsp:txBody>
      <dsp:txXfrm>
        <a:off x="837416" y="2443"/>
        <a:ext cx="9605489" cy="725406"/>
      </dsp:txXfrm>
    </dsp:sp>
    <dsp:sp modelId="{90426C9E-3C37-422A-8F54-4F3E40B418D4}">
      <dsp:nvSpPr>
        <dsp:cNvPr id="0" name=""/>
        <dsp:cNvSpPr/>
      </dsp:nvSpPr>
      <dsp:spPr>
        <a:xfrm>
          <a:off x="0" y="889051"/>
          <a:ext cx="10509503" cy="7246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9D59E7-7217-4537-9D33-3567F248FAFE}">
      <dsp:nvSpPr>
        <dsp:cNvPr id="0" name=""/>
        <dsp:cNvSpPr/>
      </dsp:nvSpPr>
      <dsp:spPr>
        <a:xfrm>
          <a:off x="219221" y="1052108"/>
          <a:ext cx="398973" cy="39858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E7E00B-ACEE-4679-AA45-39E442DA56E1}">
      <dsp:nvSpPr>
        <dsp:cNvPr id="0" name=""/>
        <dsp:cNvSpPr/>
      </dsp:nvSpPr>
      <dsp:spPr>
        <a:xfrm>
          <a:off x="837416" y="889051"/>
          <a:ext cx="9605489" cy="7254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72" tIns="76772" rIns="76772" bIns="76772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Se  se aperceber  que  está  distraído  com  frequência,  tenha  consigo  um pequeno  bloco  de  notas.  Sempre  que  um  pensamento  provoque  distração (uma obrigação mental, uma preocupação ou uma ideia) lhe ocorrer, anote e depois,  a  menos  que  seja  urgente,  esqueça-o.  Consulte  o  bloco  de  notas para atualizar o plano/ agenda.</a:t>
          </a:r>
        </a:p>
      </dsp:txBody>
      <dsp:txXfrm>
        <a:off x="837416" y="889051"/>
        <a:ext cx="9605489" cy="725406"/>
      </dsp:txXfrm>
    </dsp:sp>
    <dsp:sp modelId="{D9E021DF-3220-42A6-92E4-1FF7825579A7}">
      <dsp:nvSpPr>
        <dsp:cNvPr id="0" name=""/>
        <dsp:cNvSpPr/>
      </dsp:nvSpPr>
      <dsp:spPr>
        <a:xfrm>
          <a:off x="0" y="1775659"/>
          <a:ext cx="10509503" cy="7246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F9FBF7-8A7A-462E-9649-5FD35C36F55E}">
      <dsp:nvSpPr>
        <dsp:cNvPr id="0" name=""/>
        <dsp:cNvSpPr/>
      </dsp:nvSpPr>
      <dsp:spPr>
        <a:xfrm>
          <a:off x="219221" y="1938716"/>
          <a:ext cx="398973" cy="39858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89CC5B-EB69-4C0B-8A59-FD548558AEBA}">
      <dsp:nvSpPr>
        <dsp:cNvPr id="0" name=""/>
        <dsp:cNvSpPr/>
      </dsp:nvSpPr>
      <dsp:spPr>
        <a:xfrm>
          <a:off x="837416" y="1775659"/>
          <a:ext cx="9605489" cy="7254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72" tIns="76772" rIns="76772" bIns="76772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No caso de verificar que são as preocupações que causam mais distrações disponibilize tempo para avaliá-las.</a:t>
          </a:r>
        </a:p>
      </dsp:txBody>
      <dsp:txXfrm>
        <a:off x="837416" y="1775659"/>
        <a:ext cx="9605489" cy="7254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9BD709-DD8C-4835-BC94-FCA194195FE8}">
      <dsp:nvSpPr>
        <dsp:cNvPr id="0" name=""/>
        <dsp:cNvSpPr/>
      </dsp:nvSpPr>
      <dsp:spPr>
        <a:xfrm>
          <a:off x="164279" y="1511572"/>
          <a:ext cx="1311111" cy="131111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67BCDC-7657-4AD3-839A-4AAECEA0CF4C}">
      <dsp:nvSpPr>
        <dsp:cNvPr id="0" name=""/>
        <dsp:cNvSpPr/>
      </dsp:nvSpPr>
      <dsp:spPr>
        <a:xfrm>
          <a:off x="439612" y="1786905"/>
          <a:ext cx="760444" cy="76044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CBFEC1-77A2-436A-9CA7-647CD307797B}">
      <dsp:nvSpPr>
        <dsp:cNvPr id="0" name=""/>
        <dsp:cNvSpPr/>
      </dsp:nvSpPr>
      <dsp:spPr>
        <a:xfrm>
          <a:off x="1756343" y="1511572"/>
          <a:ext cx="3090478" cy="13111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kern="1200"/>
            <a:t>Em  termos  simples,  poder-se-á  dizer  que  se  delega  quando deliberadamente se confere autoridade a um colaborador para executar  uma  tarefa  que  até  então  era  desempenhada  pela chefia.</a:t>
          </a:r>
          <a:endParaRPr lang="en-US" sz="1500" kern="1200"/>
        </a:p>
      </dsp:txBody>
      <dsp:txXfrm>
        <a:off x="1756343" y="1511572"/>
        <a:ext cx="3090478" cy="1311111"/>
      </dsp:txXfrm>
    </dsp:sp>
    <dsp:sp modelId="{608A81FB-C8D9-4155-BEA1-ECD79D459096}">
      <dsp:nvSpPr>
        <dsp:cNvPr id="0" name=""/>
        <dsp:cNvSpPr/>
      </dsp:nvSpPr>
      <dsp:spPr>
        <a:xfrm>
          <a:off x="5385314" y="1511572"/>
          <a:ext cx="1311111" cy="131111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622833-72DA-4354-853B-3203093A1639}">
      <dsp:nvSpPr>
        <dsp:cNvPr id="0" name=""/>
        <dsp:cNvSpPr/>
      </dsp:nvSpPr>
      <dsp:spPr>
        <a:xfrm>
          <a:off x="5660647" y="1786905"/>
          <a:ext cx="760444" cy="76044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B8DB81-52FC-4A8F-B345-060E63C1E7E5}">
      <dsp:nvSpPr>
        <dsp:cNvPr id="0" name=""/>
        <dsp:cNvSpPr/>
      </dsp:nvSpPr>
      <dsp:spPr>
        <a:xfrm>
          <a:off x="6977378" y="1511572"/>
          <a:ext cx="3090478" cy="13111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kern="1200"/>
            <a:t>O que se entende por autoridade, responsabilidade e confiança,  requisitos  essenciais  para  a  compreensão  deste mecanismo?</a:t>
          </a:r>
          <a:endParaRPr lang="en-US" sz="1500" kern="1200"/>
        </a:p>
      </dsp:txBody>
      <dsp:txXfrm>
        <a:off x="6977378" y="1511572"/>
        <a:ext cx="3090478" cy="13111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0796B8-B64F-4F87-B67A-191F96093FFE}">
      <dsp:nvSpPr>
        <dsp:cNvPr id="0" name=""/>
        <dsp:cNvSpPr/>
      </dsp:nvSpPr>
      <dsp:spPr>
        <a:xfrm>
          <a:off x="0" y="685"/>
          <a:ext cx="5849557" cy="160489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7C8BAD-1390-478E-AB8A-45D51D188A98}">
      <dsp:nvSpPr>
        <dsp:cNvPr id="0" name=""/>
        <dsp:cNvSpPr/>
      </dsp:nvSpPr>
      <dsp:spPr>
        <a:xfrm>
          <a:off x="485480" y="361787"/>
          <a:ext cx="882691" cy="8826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A3BF43-A7EE-43AF-A1AB-6926E678E37B}">
      <dsp:nvSpPr>
        <dsp:cNvPr id="0" name=""/>
        <dsp:cNvSpPr/>
      </dsp:nvSpPr>
      <dsp:spPr>
        <a:xfrm>
          <a:off x="1853652" y="685"/>
          <a:ext cx="3995904" cy="16048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851" tIns="169851" rIns="169851" bIns="16985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Quanto à confiança, a situação já é diferente. </a:t>
          </a:r>
        </a:p>
      </dsp:txBody>
      <dsp:txXfrm>
        <a:off x="1853652" y="685"/>
        <a:ext cx="3995904" cy="1604894"/>
      </dsp:txXfrm>
    </dsp:sp>
    <dsp:sp modelId="{4161A1AF-C8BF-4A5A-897F-342AEA1A19A0}">
      <dsp:nvSpPr>
        <dsp:cNvPr id="0" name=""/>
        <dsp:cNvSpPr/>
      </dsp:nvSpPr>
      <dsp:spPr>
        <a:xfrm>
          <a:off x="0" y="2006803"/>
          <a:ext cx="5849557" cy="160489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E1A37F-258D-4148-A26A-32D1017843F5}">
      <dsp:nvSpPr>
        <dsp:cNvPr id="0" name=""/>
        <dsp:cNvSpPr/>
      </dsp:nvSpPr>
      <dsp:spPr>
        <a:xfrm>
          <a:off x="485480" y="2367904"/>
          <a:ext cx="882691" cy="8826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74F0E4-77AD-4368-8FFA-6A5D659D40E7}">
      <dsp:nvSpPr>
        <dsp:cNvPr id="0" name=""/>
        <dsp:cNvSpPr/>
      </dsp:nvSpPr>
      <dsp:spPr>
        <a:xfrm>
          <a:off x="1853652" y="2006803"/>
          <a:ext cx="3995904" cy="16048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851" tIns="169851" rIns="169851" bIns="16985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Quem</a:t>
          </a:r>
          <a:r>
            <a:rPr lang="en-US" sz="1800" kern="1200" dirty="0"/>
            <a:t> </a:t>
          </a:r>
          <a:r>
            <a:rPr lang="en-US" sz="1800" kern="1200" dirty="0" err="1"/>
            <a:t>delega</a:t>
          </a:r>
          <a:r>
            <a:rPr lang="en-US" sz="1800" kern="1200" dirty="0"/>
            <a:t> </a:t>
          </a:r>
          <a:r>
            <a:rPr lang="en-US" sz="1800" kern="1200" dirty="0" err="1"/>
            <a:t>não</a:t>
          </a:r>
          <a:r>
            <a:rPr lang="en-US" sz="1800" kern="1200" dirty="0"/>
            <a:t> </a:t>
          </a:r>
          <a:r>
            <a:rPr lang="en-US" sz="1800" kern="1200" dirty="0" err="1"/>
            <a:t>pode</a:t>
          </a:r>
          <a:r>
            <a:rPr lang="en-US" sz="1800" kern="1200" dirty="0"/>
            <a:t> </a:t>
          </a:r>
          <a:r>
            <a:rPr lang="en-US" sz="1800" kern="1200" dirty="0" err="1"/>
            <a:t>demitir</a:t>
          </a:r>
          <a:r>
            <a:rPr lang="en-US" sz="1800" kern="1200" dirty="0"/>
            <a:t>-se, </a:t>
          </a:r>
          <a:r>
            <a:rPr lang="en-US" sz="1800" kern="1200" dirty="0" err="1"/>
            <a:t>em</a:t>
          </a:r>
          <a:r>
            <a:rPr lang="en-US" sz="1800" kern="1200" dirty="0"/>
            <a:t> </a:t>
          </a:r>
          <a:r>
            <a:rPr lang="en-US" sz="1800" kern="1200" dirty="0" err="1"/>
            <a:t>momento</a:t>
          </a:r>
          <a:r>
            <a:rPr lang="en-US" sz="1800" kern="1200" dirty="0"/>
            <a:t> </a:t>
          </a:r>
          <a:r>
            <a:rPr lang="en-US" sz="1800" kern="1200" dirty="0" err="1"/>
            <a:t>algum</a:t>
          </a:r>
          <a:r>
            <a:rPr lang="en-US" sz="1800" kern="1200" dirty="0"/>
            <a:t>, do que </a:t>
          </a:r>
          <a:r>
            <a:rPr lang="en-US" sz="1800" kern="1200" dirty="0" err="1"/>
            <a:t>delegou</a:t>
          </a:r>
          <a:r>
            <a:rPr lang="en-US" sz="1800" kern="1200" dirty="0"/>
            <a:t>.	 </a:t>
          </a:r>
        </a:p>
      </dsp:txBody>
      <dsp:txXfrm>
        <a:off x="1853652" y="2006803"/>
        <a:ext cx="3995904" cy="1604894"/>
      </dsp:txXfrm>
    </dsp:sp>
    <dsp:sp modelId="{554B15F0-139D-44EB-8552-E4C11495E243}">
      <dsp:nvSpPr>
        <dsp:cNvPr id="0" name=""/>
        <dsp:cNvSpPr/>
      </dsp:nvSpPr>
      <dsp:spPr>
        <a:xfrm>
          <a:off x="0" y="4012921"/>
          <a:ext cx="5849557" cy="160489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06EFEE-778F-4FFB-861A-39765C449691}">
      <dsp:nvSpPr>
        <dsp:cNvPr id="0" name=""/>
        <dsp:cNvSpPr/>
      </dsp:nvSpPr>
      <dsp:spPr>
        <a:xfrm>
          <a:off x="485480" y="4374022"/>
          <a:ext cx="882691" cy="88269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5FEB45-3655-483F-B7BA-0AE24AD7A7EB}">
      <dsp:nvSpPr>
        <dsp:cNvPr id="0" name=""/>
        <dsp:cNvSpPr/>
      </dsp:nvSpPr>
      <dsp:spPr>
        <a:xfrm>
          <a:off x="1853652" y="4012921"/>
          <a:ext cx="3995904" cy="16048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851" tIns="169851" rIns="169851" bIns="16985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As chefias são sempre, em última instância, responsáveis por tudo o que se passa nos seus serviços. Delegar não significa “alheamento” e muito menos “demissão”!</a:t>
          </a:r>
        </a:p>
      </dsp:txBody>
      <dsp:txXfrm>
        <a:off x="1853652" y="4012921"/>
        <a:ext cx="3995904" cy="16048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00166C-D450-47C4-9E79-938E9DCABDE7}">
      <dsp:nvSpPr>
        <dsp:cNvPr id="0" name=""/>
        <dsp:cNvSpPr/>
      </dsp:nvSpPr>
      <dsp:spPr>
        <a:xfrm>
          <a:off x="0" y="506"/>
          <a:ext cx="5818248" cy="118502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4F0FF2-604D-4F10-8AB1-B5F6327C9538}">
      <dsp:nvSpPr>
        <dsp:cNvPr id="0" name=""/>
        <dsp:cNvSpPr/>
      </dsp:nvSpPr>
      <dsp:spPr>
        <a:xfrm>
          <a:off x="358468" y="267136"/>
          <a:ext cx="651761" cy="65176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498C76-0390-4D4F-A0F2-8C7CE5B66C52}">
      <dsp:nvSpPr>
        <dsp:cNvPr id="0" name=""/>
        <dsp:cNvSpPr/>
      </dsp:nvSpPr>
      <dsp:spPr>
        <a:xfrm>
          <a:off x="1368698" y="506"/>
          <a:ext cx="4449549" cy="1185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415" tIns="125415" rIns="125415" bIns="125415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Se definirem e fixarem objetivos aos colaboradores;</a:t>
          </a:r>
        </a:p>
      </dsp:txBody>
      <dsp:txXfrm>
        <a:off x="1368698" y="506"/>
        <a:ext cx="4449549" cy="1185020"/>
      </dsp:txXfrm>
    </dsp:sp>
    <dsp:sp modelId="{55A99D5C-DC7F-4D5A-9516-FFFFE14026FF}">
      <dsp:nvSpPr>
        <dsp:cNvPr id="0" name=""/>
        <dsp:cNvSpPr/>
      </dsp:nvSpPr>
      <dsp:spPr>
        <a:xfrm>
          <a:off x="0" y="1481782"/>
          <a:ext cx="5818248" cy="118502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E8E3D2-B594-4352-AF61-A71A279E1BB6}">
      <dsp:nvSpPr>
        <dsp:cNvPr id="0" name=""/>
        <dsp:cNvSpPr/>
      </dsp:nvSpPr>
      <dsp:spPr>
        <a:xfrm>
          <a:off x="358468" y="1748411"/>
          <a:ext cx="651761" cy="65176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3EA585-B3D8-4454-BCC3-2E9F8B825024}">
      <dsp:nvSpPr>
        <dsp:cNvPr id="0" name=""/>
        <dsp:cNvSpPr/>
      </dsp:nvSpPr>
      <dsp:spPr>
        <a:xfrm>
          <a:off x="1368698" y="1481782"/>
          <a:ext cx="4449549" cy="1185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415" tIns="125415" rIns="125415" bIns="125415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Existir uma dupla responsabilidade (o colaborador aceita a delegação  e  compromete-se  a  alcançar  a  meta, a chefia compromete-se a facilitar o sucesso);</a:t>
          </a:r>
        </a:p>
      </dsp:txBody>
      <dsp:txXfrm>
        <a:off x="1368698" y="1481782"/>
        <a:ext cx="4449549" cy="1185020"/>
      </dsp:txXfrm>
    </dsp:sp>
    <dsp:sp modelId="{39F0F9B2-0A31-4BCF-9748-7BEF89ACBEC5}">
      <dsp:nvSpPr>
        <dsp:cNvPr id="0" name=""/>
        <dsp:cNvSpPr/>
      </dsp:nvSpPr>
      <dsp:spPr>
        <a:xfrm>
          <a:off x="0" y="2963057"/>
          <a:ext cx="5818248" cy="118502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21D123-A623-4CA0-9F9A-CF4363EF1FB3}">
      <dsp:nvSpPr>
        <dsp:cNvPr id="0" name=""/>
        <dsp:cNvSpPr/>
      </dsp:nvSpPr>
      <dsp:spPr>
        <a:xfrm>
          <a:off x="358468" y="3229687"/>
          <a:ext cx="651761" cy="65176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094279-08A5-465E-82A0-05532816C55F}">
      <dsp:nvSpPr>
        <dsp:cNvPr id="0" name=""/>
        <dsp:cNvSpPr/>
      </dsp:nvSpPr>
      <dsp:spPr>
        <a:xfrm>
          <a:off x="1368698" y="2963057"/>
          <a:ext cx="4449549" cy="1185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415" tIns="125415" rIns="125415" bIns="125415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Existir  uma  relação  contratual  (a  chefia  chama  a  si  as responsabilidades próprias em termos de fixação de objetivos, assumindo os sucessos e os falhanços da equipa.</a:t>
          </a:r>
        </a:p>
      </dsp:txBody>
      <dsp:txXfrm>
        <a:off x="1368698" y="2963057"/>
        <a:ext cx="4449549" cy="11850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DAA070-A7F8-413F-9ABE-153B5DC349EB}">
      <dsp:nvSpPr>
        <dsp:cNvPr id="0" name=""/>
        <dsp:cNvSpPr/>
      </dsp:nvSpPr>
      <dsp:spPr>
        <a:xfrm>
          <a:off x="282221" y="1410409"/>
          <a:ext cx="1371985" cy="137198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B16843-B09A-4EDF-8F21-1A26C775B6E3}">
      <dsp:nvSpPr>
        <dsp:cNvPr id="0" name=""/>
        <dsp:cNvSpPr/>
      </dsp:nvSpPr>
      <dsp:spPr>
        <a:xfrm>
          <a:off x="570337" y="1698526"/>
          <a:ext cx="795751" cy="79575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14F4E3-D3FF-4476-B095-F1B5C2FD3ECA}">
      <dsp:nvSpPr>
        <dsp:cNvPr id="0" name=""/>
        <dsp:cNvSpPr/>
      </dsp:nvSpPr>
      <dsp:spPr>
        <a:xfrm>
          <a:off x="1948202" y="1410409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kern="1200"/>
            <a:t>Prepara os “delegados” para maiores responsabilidades</a:t>
          </a:r>
          <a:endParaRPr lang="en-US" sz="1600" kern="1200"/>
        </a:p>
      </dsp:txBody>
      <dsp:txXfrm>
        <a:off x="1948202" y="1410409"/>
        <a:ext cx="3233964" cy="1371985"/>
      </dsp:txXfrm>
    </dsp:sp>
    <dsp:sp modelId="{C943DC81-16E4-4E57-84CA-01E57BD280B2}">
      <dsp:nvSpPr>
        <dsp:cNvPr id="0" name=""/>
        <dsp:cNvSpPr/>
      </dsp:nvSpPr>
      <dsp:spPr>
        <a:xfrm>
          <a:off x="5745661" y="1410409"/>
          <a:ext cx="1371985" cy="137198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D0022C-AB72-448A-852F-D76E5A559DE5}">
      <dsp:nvSpPr>
        <dsp:cNvPr id="0" name=""/>
        <dsp:cNvSpPr/>
      </dsp:nvSpPr>
      <dsp:spPr>
        <a:xfrm>
          <a:off x="6033778" y="1698526"/>
          <a:ext cx="795751" cy="79575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4447DC-5732-4FF1-9C97-AB1879E570D0}">
      <dsp:nvSpPr>
        <dsp:cNvPr id="0" name=""/>
        <dsp:cNvSpPr/>
      </dsp:nvSpPr>
      <dsp:spPr>
        <a:xfrm>
          <a:off x="7411643" y="1410409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kern="1200"/>
            <a:t>Confere-lhe a possibilidade de observar, de forma sistemática,   o   nível   de   desenvolvimento   dos   seus colaboradores,  e,  consequentemente,  contribuir  para  o progresso que se venha a verificar.</a:t>
          </a:r>
          <a:endParaRPr lang="en-US" sz="1600" kern="1200"/>
        </a:p>
      </dsp:txBody>
      <dsp:txXfrm>
        <a:off x="7411643" y="1410409"/>
        <a:ext cx="3233964" cy="137198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7FE456-FC3E-4B8C-B0DB-CBC0EE3EDB08}">
      <dsp:nvSpPr>
        <dsp:cNvPr id="0" name=""/>
        <dsp:cNvSpPr/>
      </dsp:nvSpPr>
      <dsp:spPr>
        <a:xfrm>
          <a:off x="39664" y="558"/>
          <a:ext cx="2379877" cy="142792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200" kern="1200" dirty="0"/>
            <a:t>Planificar o tempo; elaborar	planos de curto, </a:t>
          </a:r>
          <a:r>
            <a:rPr lang="pt-PT" sz="2200" kern="1200" dirty="0" err="1"/>
            <a:t>médioe</a:t>
          </a:r>
          <a:r>
            <a:rPr lang="pt-PT" sz="2200" kern="1200" dirty="0"/>
            <a:t> longo prazo;</a:t>
          </a:r>
          <a:endParaRPr lang="en-US" sz="2200" kern="1200" dirty="0"/>
        </a:p>
      </dsp:txBody>
      <dsp:txXfrm>
        <a:off x="39664" y="558"/>
        <a:ext cx="2379877" cy="1427926"/>
      </dsp:txXfrm>
    </dsp:sp>
    <dsp:sp modelId="{65971DBE-5C19-4296-9002-AFEC9B8C5618}">
      <dsp:nvSpPr>
        <dsp:cNvPr id="0" name=""/>
        <dsp:cNvSpPr/>
      </dsp:nvSpPr>
      <dsp:spPr>
        <a:xfrm>
          <a:off x="2657529" y="558"/>
          <a:ext cx="2379877" cy="1427926"/>
        </a:xfrm>
        <a:prstGeom prst="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200" kern="1200"/>
            <a:t>Escrever uma lista do que fazer todos os dias, incluindo</a:t>
          </a:r>
          <a:endParaRPr lang="en-US" sz="2200" kern="1200"/>
        </a:p>
      </dsp:txBody>
      <dsp:txXfrm>
        <a:off x="2657529" y="558"/>
        <a:ext cx="2379877" cy="1427926"/>
      </dsp:txXfrm>
    </dsp:sp>
    <dsp:sp modelId="{2B6AF8AD-52FB-40F9-8012-81DAF1F8ED3D}">
      <dsp:nvSpPr>
        <dsp:cNvPr id="0" name=""/>
        <dsp:cNvSpPr/>
      </dsp:nvSpPr>
      <dsp:spPr>
        <a:xfrm>
          <a:off x="39664" y="1666472"/>
          <a:ext cx="2379877" cy="1427926"/>
        </a:xfrm>
        <a:prstGeom prst="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200" kern="1200"/>
            <a:t>objetivos, prioridades e tempos estimados;</a:t>
          </a:r>
          <a:endParaRPr lang="en-US" sz="2200" kern="1200"/>
        </a:p>
      </dsp:txBody>
      <dsp:txXfrm>
        <a:off x="39664" y="1666472"/>
        <a:ext cx="2379877" cy="1427926"/>
      </dsp:txXfrm>
    </dsp:sp>
    <dsp:sp modelId="{B6DCB565-2E90-471C-8BD7-8B36FF8817CD}">
      <dsp:nvSpPr>
        <dsp:cNvPr id="0" name=""/>
        <dsp:cNvSpPr/>
      </dsp:nvSpPr>
      <dsp:spPr>
        <a:xfrm>
          <a:off x="2657529" y="1666472"/>
          <a:ext cx="2379877" cy="1427926"/>
        </a:xfrm>
        <a:prstGeom prst="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200" kern="1200"/>
            <a:t>Sugerir limites de tempo por tarefa;</a:t>
          </a:r>
          <a:endParaRPr lang="en-US" sz="2200" kern="1200"/>
        </a:p>
      </dsp:txBody>
      <dsp:txXfrm>
        <a:off x="2657529" y="1666472"/>
        <a:ext cx="2379877" cy="1427926"/>
      </dsp:txXfrm>
    </dsp:sp>
    <dsp:sp modelId="{965A5DFC-AA78-4E6D-AA4E-3753AF1320C1}">
      <dsp:nvSpPr>
        <dsp:cNvPr id="0" name=""/>
        <dsp:cNvSpPr/>
      </dsp:nvSpPr>
      <dsp:spPr>
        <a:xfrm>
          <a:off x="39664" y="3332386"/>
          <a:ext cx="2379877" cy="1427926"/>
        </a:xfrm>
        <a:prstGeom prst="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200" kern="1200"/>
            <a:t>Eliminar as “crises repetitivas”; agir em vez de reagir;</a:t>
          </a:r>
          <a:endParaRPr lang="en-US" sz="2200" kern="1200"/>
        </a:p>
      </dsp:txBody>
      <dsp:txXfrm>
        <a:off x="39664" y="3332386"/>
        <a:ext cx="2379877" cy="1427926"/>
      </dsp:txXfrm>
    </dsp:sp>
    <dsp:sp modelId="{4D691846-4F78-433C-AA55-8D1641E1CA95}">
      <dsp:nvSpPr>
        <dsp:cNvPr id="0" name=""/>
        <dsp:cNvSpPr/>
      </dsp:nvSpPr>
      <dsp:spPr>
        <a:xfrm>
          <a:off x="2657529" y="3332386"/>
          <a:ext cx="2379877" cy="1427926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200" kern="1200"/>
            <a:t>Acabar o que	se começou; não	deixar tarefas inacabadas.</a:t>
          </a:r>
          <a:endParaRPr lang="en-US" sz="2200" kern="1200"/>
        </a:p>
      </dsp:txBody>
      <dsp:txXfrm>
        <a:off x="2657529" y="3332386"/>
        <a:ext cx="2379877" cy="142792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2DA3E1-5D44-45F9-BD21-533B026ADFD2}">
      <dsp:nvSpPr>
        <dsp:cNvPr id="0" name=""/>
        <dsp:cNvSpPr/>
      </dsp:nvSpPr>
      <dsp:spPr>
        <a:xfrm>
          <a:off x="0" y="347238"/>
          <a:ext cx="6589260" cy="71505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b="1" kern="1200"/>
            <a:t>Como gerir o tempo? </a:t>
          </a:r>
          <a:endParaRPr lang="en-US" sz="1800" kern="1200"/>
        </a:p>
      </dsp:txBody>
      <dsp:txXfrm>
        <a:off x="34906" y="382144"/>
        <a:ext cx="6519448" cy="645240"/>
      </dsp:txXfrm>
    </dsp:sp>
    <dsp:sp modelId="{CE6E030A-599F-4C60-A133-4AB559E41531}">
      <dsp:nvSpPr>
        <dsp:cNvPr id="0" name=""/>
        <dsp:cNvSpPr/>
      </dsp:nvSpPr>
      <dsp:spPr>
        <a:xfrm>
          <a:off x="0" y="1114130"/>
          <a:ext cx="6589260" cy="715052"/>
        </a:xfrm>
        <a:prstGeom prst="round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/>
            <a:t>Evite compromissos seguidos.	</a:t>
          </a:r>
          <a:endParaRPr lang="en-US" sz="1800" kern="1200"/>
        </a:p>
      </dsp:txBody>
      <dsp:txXfrm>
        <a:off x="34906" y="1149036"/>
        <a:ext cx="6519448" cy="645240"/>
      </dsp:txXfrm>
    </dsp:sp>
    <dsp:sp modelId="{21ACF6CE-1BB1-4291-82CE-2E3A1906E53F}">
      <dsp:nvSpPr>
        <dsp:cNvPr id="0" name=""/>
        <dsp:cNvSpPr/>
      </dsp:nvSpPr>
      <dsp:spPr>
        <a:xfrm>
          <a:off x="0" y="1881023"/>
          <a:ext cx="6589260" cy="715052"/>
        </a:xfrm>
        <a:prstGeom prst="round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/>
            <a:t>Dê a si próprio pelo menos 5-10 minutos de intervalo entre eles.</a:t>
          </a:r>
          <a:endParaRPr lang="en-US" sz="1800" kern="1200"/>
        </a:p>
      </dsp:txBody>
      <dsp:txXfrm>
        <a:off x="34906" y="1915929"/>
        <a:ext cx="6519448" cy="645240"/>
      </dsp:txXfrm>
    </dsp:sp>
    <dsp:sp modelId="{BCB65C43-F4A2-4BEE-A986-D9A3AA4F28B2}">
      <dsp:nvSpPr>
        <dsp:cNvPr id="0" name=""/>
        <dsp:cNvSpPr/>
      </dsp:nvSpPr>
      <dsp:spPr>
        <a:xfrm>
          <a:off x="0" y="2647916"/>
          <a:ext cx="6589260" cy="715052"/>
        </a:xfrm>
        <a:prstGeom prst="round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/>
            <a:t>Faça as tarefas mais desagradáveis cedo.</a:t>
          </a:r>
          <a:endParaRPr lang="en-US" sz="1800" kern="1200"/>
        </a:p>
      </dsp:txBody>
      <dsp:txXfrm>
        <a:off x="34906" y="2682822"/>
        <a:ext cx="6519448" cy="645240"/>
      </dsp:txXfrm>
    </dsp:sp>
    <dsp:sp modelId="{6E22BB7B-2131-4893-A415-66B9F5BCCBAD}">
      <dsp:nvSpPr>
        <dsp:cNvPr id="0" name=""/>
        <dsp:cNvSpPr/>
      </dsp:nvSpPr>
      <dsp:spPr>
        <a:xfrm>
          <a:off x="0" y="3414809"/>
          <a:ext cx="6589260" cy="715052"/>
        </a:xfrm>
        <a:prstGeom prst="round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/>
            <a:t>Faça exercício (por exemplo uma caminhada de 15 minutos) durante o intervalo de almoço ou lanche. Faça uma coisa de cada vez.</a:t>
          </a:r>
          <a:endParaRPr lang="en-US" sz="1800" kern="1200"/>
        </a:p>
      </dsp:txBody>
      <dsp:txXfrm>
        <a:off x="34906" y="3449715"/>
        <a:ext cx="6519448" cy="645240"/>
      </dsp:txXfrm>
    </dsp:sp>
    <dsp:sp modelId="{D7BA2411-39A7-4D78-BA1C-7C6805E29442}">
      <dsp:nvSpPr>
        <dsp:cNvPr id="0" name=""/>
        <dsp:cNvSpPr/>
      </dsp:nvSpPr>
      <dsp:spPr>
        <a:xfrm>
          <a:off x="0" y="4181702"/>
          <a:ext cx="6589260" cy="715052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/>
            <a:t>Responda a mensagens de rotina (e-mails, telefonemas, etc.) em horas específicas.</a:t>
          </a:r>
          <a:endParaRPr lang="en-US" sz="1800" kern="1200"/>
        </a:p>
      </dsp:txBody>
      <dsp:txXfrm>
        <a:off x="34906" y="4216608"/>
        <a:ext cx="6519448" cy="64524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710765-88D8-4DFD-8DC5-B7FF6F6634C6}">
      <dsp:nvSpPr>
        <dsp:cNvPr id="0" name=""/>
        <dsp:cNvSpPr/>
      </dsp:nvSpPr>
      <dsp:spPr>
        <a:xfrm>
          <a:off x="947201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794A50-E093-4C7D-B831-9613B0730AFA}">
      <dsp:nvSpPr>
        <dsp:cNvPr id="0" name=""/>
        <dsp:cNvSpPr/>
      </dsp:nvSpPr>
      <dsp:spPr>
        <a:xfrm>
          <a:off x="59990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300" b="1" kern="1200"/>
            <a:t>Como gerir o tempo? </a:t>
          </a:r>
          <a:r>
            <a:rPr lang="pt-PT" sz="1300" kern="1200"/>
            <a:t>Crie  você  as  suas  formas  de  gerir  o  tempo  no trabalho.</a:t>
          </a:r>
          <a:endParaRPr lang="en-US" sz="1300" kern="1200"/>
        </a:p>
      </dsp:txBody>
      <dsp:txXfrm>
        <a:off x="59990" y="2654049"/>
        <a:ext cx="3226223" cy="720000"/>
      </dsp:txXfrm>
    </dsp:sp>
    <dsp:sp modelId="{2AEA8AC6-4B91-492D-9D6D-277726B5ED5B}">
      <dsp:nvSpPr>
        <dsp:cNvPr id="0" name=""/>
        <dsp:cNvSpPr/>
      </dsp:nvSpPr>
      <dsp:spPr>
        <a:xfrm>
          <a:off x="4738014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87FEE3-8A5E-4062-84B2-0D7A8FA2314D}">
      <dsp:nvSpPr>
        <dsp:cNvPr id="0" name=""/>
        <dsp:cNvSpPr/>
      </dsp:nvSpPr>
      <dsp:spPr>
        <a:xfrm>
          <a:off x="3850802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300" kern="1200"/>
            <a:t>Estabeleça  limites  temporais  para  a  realização de determinada tarefa. </a:t>
          </a:r>
          <a:endParaRPr lang="en-US" sz="1300" kern="1200"/>
        </a:p>
      </dsp:txBody>
      <dsp:txXfrm>
        <a:off x="3850802" y="2654049"/>
        <a:ext cx="3226223" cy="720000"/>
      </dsp:txXfrm>
    </dsp:sp>
    <dsp:sp modelId="{D2B0A641-7A90-4809-A2FA-E37021FAAFDA}">
      <dsp:nvSpPr>
        <dsp:cNvPr id="0" name=""/>
        <dsp:cNvSpPr/>
      </dsp:nvSpPr>
      <dsp:spPr>
        <a:xfrm>
          <a:off x="8528826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40225D-BE04-4818-90E0-CF14262AF8DC}">
      <dsp:nvSpPr>
        <dsp:cNvPr id="0" name=""/>
        <dsp:cNvSpPr/>
      </dsp:nvSpPr>
      <dsp:spPr>
        <a:xfrm>
          <a:off x="7641615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300" kern="1200"/>
            <a:t>Não fique com remorsos por não ter ficado perfeita, e certeza que ficou o melhor que    conseguiu    no    tempo    que disponibilizou.</a:t>
          </a:r>
          <a:endParaRPr lang="en-US" sz="1300" kern="1200"/>
        </a:p>
      </dsp:txBody>
      <dsp:txXfrm>
        <a:off x="7641615" y="2654049"/>
        <a:ext cx="3226223" cy="720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163430-7466-4B0D-A306-2F52EAC95032}">
      <dsp:nvSpPr>
        <dsp:cNvPr id="0" name=""/>
        <dsp:cNvSpPr/>
      </dsp:nvSpPr>
      <dsp:spPr>
        <a:xfrm>
          <a:off x="947201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96A489-D5BE-417D-ABFB-11B2ADC6352E}">
      <dsp:nvSpPr>
        <dsp:cNvPr id="0" name=""/>
        <dsp:cNvSpPr/>
      </dsp:nvSpPr>
      <dsp:spPr>
        <a:xfrm>
          <a:off x="59990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200" b="1" kern="1200"/>
            <a:t>Rentabilizar o tempo</a:t>
          </a:r>
          <a:endParaRPr lang="en-US" sz="1200" kern="1200"/>
        </a:p>
      </dsp:txBody>
      <dsp:txXfrm>
        <a:off x="59990" y="2654049"/>
        <a:ext cx="3226223" cy="720000"/>
      </dsp:txXfrm>
    </dsp:sp>
    <dsp:sp modelId="{946B474E-1DA4-4614-985C-9BC937F1F7B1}">
      <dsp:nvSpPr>
        <dsp:cNvPr id="0" name=""/>
        <dsp:cNvSpPr/>
      </dsp:nvSpPr>
      <dsp:spPr>
        <a:xfrm>
          <a:off x="4738014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DD0BBD-C296-4F99-B48B-6F710C3FBD9B}">
      <dsp:nvSpPr>
        <dsp:cNvPr id="0" name=""/>
        <dsp:cNvSpPr/>
      </dsp:nvSpPr>
      <dsp:spPr>
        <a:xfrm>
          <a:off x="3850802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200" kern="1200"/>
            <a:t>Utilize  o  e-mail  ou  o  fax  em  detrimento  do telefone. Telefonar implica conversar e com isso perde tempo;</a:t>
          </a:r>
          <a:endParaRPr lang="en-US" sz="1200" kern="1200"/>
        </a:p>
      </dsp:txBody>
      <dsp:txXfrm>
        <a:off x="3850802" y="2654049"/>
        <a:ext cx="3226223" cy="720000"/>
      </dsp:txXfrm>
    </dsp:sp>
    <dsp:sp modelId="{F6B6F5FF-3551-472B-9F93-F634A6B8448E}">
      <dsp:nvSpPr>
        <dsp:cNvPr id="0" name=""/>
        <dsp:cNvSpPr/>
      </dsp:nvSpPr>
      <dsp:spPr>
        <a:xfrm>
          <a:off x="8528826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385D3F-5948-4BDC-9563-421B93405C0A}">
      <dsp:nvSpPr>
        <dsp:cNvPr id="0" name=""/>
        <dsp:cNvSpPr/>
      </dsp:nvSpPr>
      <dsp:spPr>
        <a:xfrm>
          <a:off x="7641615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200" kern="1200"/>
            <a:t>Caso o telefone seja o único meio, seja objetivo e sucinto.	Não estenda	a sua conversa para além do que é estritamente necessário.</a:t>
          </a:r>
          <a:endParaRPr lang="en-US" sz="1200" kern="1200"/>
        </a:p>
      </dsp:txBody>
      <dsp:txXfrm>
        <a:off x="7641615" y="2654049"/>
        <a:ext cx="3226223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id="{81E2188A-CD17-4E3E-AB0E-7A5017BF1B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PT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C823D623-433B-4523-9829-805747DBC3C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7403966-49EC-441D-8D21-91751C4B42CB}" type="datetime1">
              <a:rPr lang="pt-PT" smtClean="0"/>
              <a:t>01/11/2023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9F2A1CC4-7C05-4403-B82F-FA1957CDFA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3B9769E3-387F-4E51-9B72-40457A518A3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7460E3B-D3A0-4EBC-BAC3-B01E8FF895A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501585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0EBD1D7-1161-44A3-9F24-EFA81EC382ED}" type="datetime1">
              <a:rPr lang="pt-PT" smtClean="0"/>
              <a:t>01/11/2023</a:t>
            </a:fld>
            <a:endParaRPr lang="en-US" dirty="0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 dirty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pt"/>
              <a:t>Clique para editar os Estilos de texto do modelo global</a:t>
            </a:r>
          </a:p>
          <a:p>
            <a:pPr lvl="1" rtl="0"/>
            <a:r>
              <a:rPr lang="pt-pt"/>
              <a:t>Segundo nível</a:t>
            </a:r>
          </a:p>
          <a:p>
            <a:pPr lvl="2" rtl="0"/>
            <a:r>
              <a:rPr lang="pt-pt"/>
              <a:t>Terceiro nível</a:t>
            </a:r>
          </a:p>
          <a:p>
            <a:pPr lvl="3" rtl="0"/>
            <a:r>
              <a:rPr lang="pt-pt"/>
              <a:t>Quarto nível</a:t>
            </a:r>
          </a:p>
          <a:p>
            <a:pPr lvl="4" rtl="0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D0EDF81-139F-488C-872B-4720FBA6BF9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7072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0D0EDF81-139F-488C-872B-4720FBA6BF98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11327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0D0EDF81-139F-488C-872B-4720FBA6BF98}" type="slidenum">
              <a:rPr lang="pt-PT" smtClean="0"/>
              <a:t>33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458337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0D0EDF81-139F-488C-872B-4720FBA6BF98}" type="slidenum">
              <a:rPr lang="pt-PT" smtClean="0"/>
              <a:t>34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41194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rma Livre: Forma 8" descr="Tag=AccentColor&#10;Flavor=Light&#10;Target=Fill">
            <a:extLst>
              <a:ext uri="{FF2B5EF4-FFF2-40B4-BE49-F238E27FC236}">
                <a16:creationId xmlns:a16="http://schemas.microsoft.com/office/drawing/2014/main" id="{715158DF-2C56-472E-AC48-47E20552FA19}"/>
              </a:ext>
            </a:extLst>
          </p:cNvPr>
          <p:cNvSpPr/>
          <p:nvPr userDrawn="1"/>
        </p:nvSpPr>
        <p:spPr>
          <a:xfrm>
            <a:off x="-1" y="0"/>
            <a:ext cx="7824084" cy="6858000"/>
          </a:xfrm>
          <a:custGeom>
            <a:avLst/>
            <a:gdLst>
              <a:gd name="connsiteX0" fmla="*/ 0 w 7534656"/>
              <a:gd name="connsiteY0" fmla="*/ 0 h 6858000"/>
              <a:gd name="connsiteX1" fmla="*/ 234679 w 7534656"/>
              <a:gd name="connsiteY1" fmla="*/ 0 h 6858000"/>
              <a:gd name="connsiteX2" fmla="*/ 2022952 w 7534656"/>
              <a:gd name="connsiteY2" fmla="*/ 0 h 6858000"/>
              <a:gd name="connsiteX3" fmla="*/ 2238233 w 7534656"/>
              <a:gd name="connsiteY3" fmla="*/ 0 h 6858000"/>
              <a:gd name="connsiteX4" fmla="*/ 3114003 w 7534656"/>
              <a:gd name="connsiteY4" fmla="*/ 0 h 6858000"/>
              <a:gd name="connsiteX5" fmla="*/ 6526057 w 7534656"/>
              <a:gd name="connsiteY5" fmla="*/ 0 h 6858000"/>
              <a:gd name="connsiteX6" fmla="*/ 6223681 w 7534656"/>
              <a:gd name="connsiteY6" fmla="*/ 110269 h 6858000"/>
              <a:gd name="connsiteX7" fmla="*/ 6267294 w 7534656"/>
              <a:gd name="connsiteY7" fmla="*/ 135168 h 6858000"/>
              <a:gd name="connsiteX8" fmla="*/ 6528964 w 7534656"/>
              <a:gd name="connsiteY8" fmla="*/ 71141 h 6858000"/>
              <a:gd name="connsiteX9" fmla="*/ 6581298 w 7534656"/>
              <a:gd name="connsiteY9" fmla="*/ 88927 h 6858000"/>
              <a:gd name="connsiteX10" fmla="*/ 6555131 w 7534656"/>
              <a:gd name="connsiteY10" fmla="*/ 163625 h 6858000"/>
              <a:gd name="connsiteX11" fmla="*/ 6441741 w 7534656"/>
              <a:gd name="connsiteY11" fmla="*/ 192082 h 6858000"/>
              <a:gd name="connsiteX12" fmla="*/ 6264386 w 7534656"/>
              <a:gd name="connsiteY12" fmla="*/ 373491 h 6858000"/>
              <a:gd name="connsiteX13" fmla="*/ 6531872 w 7534656"/>
              <a:gd name="connsiteY13" fmla="*/ 352148 h 6858000"/>
              <a:gd name="connsiteX14" fmla="*/ 6578391 w 7534656"/>
              <a:gd name="connsiteY14" fmla="*/ 394834 h 6858000"/>
              <a:gd name="connsiteX15" fmla="*/ 6595836 w 7534656"/>
              <a:gd name="connsiteY15" fmla="*/ 451747 h 6858000"/>
              <a:gd name="connsiteX16" fmla="*/ 6674337 w 7534656"/>
              <a:gd name="connsiteY16" fmla="*/ 359262 h 6858000"/>
              <a:gd name="connsiteX17" fmla="*/ 6741209 w 7534656"/>
              <a:gd name="connsiteY17" fmla="*/ 334364 h 6858000"/>
              <a:gd name="connsiteX18" fmla="*/ 6761561 w 7534656"/>
              <a:gd name="connsiteY18" fmla="*/ 416176 h 6858000"/>
              <a:gd name="connsiteX19" fmla="*/ 6700505 w 7534656"/>
              <a:gd name="connsiteY19" fmla="*/ 505101 h 6858000"/>
              <a:gd name="connsiteX20" fmla="*/ 6537687 w 7534656"/>
              <a:gd name="connsiteY20" fmla="*/ 558458 h 6858000"/>
              <a:gd name="connsiteX21" fmla="*/ 6712134 w 7534656"/>
              <a:gd name="connsiteY21" fmla="*/ 558458 h 6858000"/>
              <a:gd name="connsiteX22" fmla="*/ 6912748 w 7534656"/>
              <a:gd name="connsiteY22" fmla="*/ 522887 h 6858000"/>
              <a:gd name="connsiteX23" fmla="*/ 7124992 w 7534656"/>
              <a:gd name="connsiteY23" fmla="*/ 533558 h 6858000"/>
              <a:gd name="connsiteX24" fmla="*/ 7325607 w 7534656"/>
              <a:gd name="connsiteY24" fmla="*/ 462417 h 6858000"/>
              <a:gd name="connsiteX25" fmla="*/ 7529129 w 7534656"/>
              <a:gd name="connsiteY25" fmla="*/ 465975 h 6858000"/>
              <a:gd name="connsiteX26" fmla="*/ 6627818 w 7534656"/>
              <a:gd name="connsiteY26" fmla="*/ 910606 h 6858000"/>
              <a:gd name="connsiteX27" fmla="*/ 6671430 w 7534656"/>
              <a:gd name="connsiteY27" fmla="*/ 921277 h 6858000"/>
              <a:gd name="connsiteX28" fmla="*/ 6729579 w 7534656"/>
              <a:gd name="connsiteY28" fmla="*/ 949734 h 6858000"/>
              <a:gd name="connsiteX29" fmla="*/ 6685967 w 7534656"/>
              <a:gd name="connsiteY29" fmla="*/ 1006647 h 6858000"/>
              <a:gd name="connsiteX30" fmla="*/ 6450463 w 7534656"/>
              <a:gd name="connsiteY30" fmla="*/ 1113358 h 6858000"/>
              <a:gd name="connsiteX31" fmla="*/ 6392314 w 7534656"/>
              <a:gd name="connsiteY31" fmla="*/ 1220069 h 6858000"/>
              <a:gd name="connsiteX32" fmla="*/ 6465001 w 7534656"/>
              <a:gd name="connsiteY32" fmla="*/ 1209399 h 6858000"/>
              <a:gd name="connsiteX33" fmla="*/ 6528964 w 7534656"/>
              <a:gd name="connsiteY33" fmla="*/ 1230741 h 6858000"/>
              <a:gd name="connsiteX34" fmla="*/ 6502798 w 7534656"/>
              <a:gd name="connsiteY34" fmla="*/ 1365909 h 6858000"/>
              <a:gd name="connsiteX35" fmla="*/ 6168440 w 7534656"/>
              <a:gd name="connsiteY35" fmla="*/ 1540204 h 6858000"/>
              <a:gd name="connsiteX36" fmla="*/ 6139366 w 7534656"/>
              <a:gd name="connsiteY36" fmla="*/ 1597117 h 6858000"/>
              <a:gd name="connsiteX37" fmla="*/ 6180070 w 7534656"/>
              <a:gd name="connsiteY37" fmla="*/ 1636245 h 6858000"/>
              <a:gd name="connsiteX38" fmla="*/ 6287645 w 7534656"/>
              <a:gd name="connsiteY38" fmla="*/ 1657587 h 6858000"/>
              <a:gd name="connsiteX39" fmla="*/ 6136458 w 7534656"/>
              <a:gd name="connsiteY39" fmla="*/ 1849668 h 6858000"/>
              <a:gd name="connsiteX40" fmla="*/ 6081216 w 7534656"/>
              <a:gd name="connsiteY40" fmla="*/ 1903025 h 6858000"/>
              <a:gd name="connsiteX41" fmla="*/ 5985270 w 7534656"/>
              <a:gd name="connsiteY41" fmla="*/ 1984836 h 6858000"/>
              <a:gd name="connsiteX42" fmla="*/ 5985270 w 7534656"/>
              <a:gd name="connsiteY42" fmla="*/ 2013292 h 6858000"/>
              <a:gd name="connsiteX43" fmla="*/ 6113198 w 7534656"/>
              <a:gd name="connsiteY43" fmla="*/ 2102219 h 6858000"/>
              <a:gd name="connsiteX44" fmla="*/ 6345795 w 7534656"/>
              <a:gd name="connsiteY44" fmla="*/ 2077320 h 6858000"/>
              <a:gd name="connsiteX45" fmla="*/ 6002715 w 7534656"/>
              <a:gd name="connsiteY45" fmla="*/ 2208931 h 6858000"/>
              <a:gd name="connsiteX46" fmla="*/ 7113363 w 7534656"/>
              <a:gd name="connsiteY46" fmla="*/ 1892353 h 6858000"/>
              <a:gd name="connsiteX47" fmla="*/ 7043584 w 7534656"/>
              <a:gd name="connsiteY47" fmla="*/ 1974165 h 6858000"/>
              <a:gd name="connsiteX48" fmla="*/ 6653985 w 7534656"/>
              <a:gd name="connsiteY48" fmla="*/ 2191146 h 6858000"/>
              <a:gd name="connsiteX49" fmla="*/ 6543502 w 7534656"/>
              <a:gd name="connsiteY49" fmla="*/ 2326314 h 6858000"/>
              <a:gd name="connsiteX50" fmla="*/ 6427203 w 7534656"/>
              <a:gd name="connsiteY50" fmla="*/ 2401012 h 6858000"/>
              <a:gd name="connsiteX51" fmla="*/ 6264386 w 7534656"/>
              <a:gd name="connsiteY51" fmla="*/ 2401012 h 6858000"/>
              <a:gd name="connsiteX52" fmla="*/ 6148088 w 7534656"/>
              <a:gd name="connsiteY52" fmla="*/ 2518395 h 6858000"/>
              <a:gd name="connsiteX53" fmla="*/ 6267294 w 7534656"/>
              <a:gd name="connsiteY53" fmla="*/ 2543294 h 6858000"/>
              <a:gd name="connsiteX54" fmla="*/ 6406851 w 7534656"/>
              <a:gd name="connsiteY54" fmla="*/ 2525509 h 6858000"/>
              <a:gd name="connsiteX55" fmla="*/ 6563854 w 7534656"/>
              <a:gd name="connsiteY55" fmla="*/ 2564636 h 6858000"/>
              <a:gd name="connsiteX56" fmla="*/ 6709227 w 7534656"/>
              <a:gd name="connsiteY56" fmla="*/ 2532623 h 6858000"/>
              <a:gd name="connsiteX57" fmla="*/ 6883674 w 7534656"/>
              <a:gd name="connsiteY57" fmla="*/ 2553965 h 6858000"/>
              <a:gd name="connsiteX58" fmla="*/ 6938916 w 7534656"/>
              <a:gd name="connsiteY58" fmla="*/ 2692689 h 6858000"/>
              <a:gd name="connsiteX59" fmla="*/ 6956360 w 7534656"/>
              <a:gd name="connsiteY59" fmla="*/ 2703362 h 6858000"/>
              <a:gd name="connsiteX60" fmla="*/ 7279088 w 7534656"/>
              <a:gd name="connsiteY60" fmla="*/ 2923898 h 6858000"/>
              <a:gd name="connsiteX61" fmla="*/ 7369219 w 7534656"/>
              <a:gd name="connsiteY61" fmla="*/ 2941684 h 6858000"/>
              <a:gd name="connsiteX62" fmla="*/ 6837155 w 7534656"/>
              <a:gd name="connsiteY62" fmla="*/ 3329402 h 6858000"/>
              <a:gd name="connsiteX63" fmla="*/ 7194772 w 7534656"/>
              <a:gd name="connsiteY63" fmla="*/ 3229805 h 6858000"/>
              <a:gd name="connsiteX64" fmla="*/ 7244198 w 7534656"/>
              <a:gd name="connsiteY64" fmla="*/ 3393429 h 6858000"/>
              <a:gd name="connsiteX65" fmla="*/ 7075566 w 7534656"/>
              <a:gd name="connsiteY65" fmla="*/ 3539269 h 6858000"/>
              <a:gd name="connsiteX66" fmla="*/ 7014509 w 7534656"/>
              <a:gd name="connsiteY66" fmla="*/ 3827390 h 6858000"/>
              <a:gd name="connsiteX67" fmla="*/ 7043584 w 7534656"/>
              <a:gd name="connsiteY67" fmla="*/ 4090612 h 6858000"/>
              <a:gd name="connsiteX68" fmla="*/ 7116270 w 7534656"/>
              <a:gd name="connsiteY68" fmla="*/ 4172424 h 6858000"/>
              <a:gd name="connsiteX69" fmla="*/ 7220938 w 7534656"/>
              <a:gd name="connsiteY69" fmla="*/ 4321821 h 6858000"/>
              <a:gd name="connsiteX70" fmla="*/ 7284903 w 7534656"/>
              <a:gd name="connsiteY70" fmla="*/ 4414305 h 6858000"/>
              <a:gd name="connsiteX71" fmla="*/ 7508777 w 7534656"/>
              <a:gd name="connsiteY71" fmla="*/ 4378734 h 6858000"/>
              <a:gd name="connsiteX72" fmla="*/ 7209309 w 7534656"/>
              <a:gd name="connsiteY72" fmla="*/ 4613499 h 6858000"/>
              <a:gd name="connsiteX73" fmla="*/ 7450627 w 7534656"/>
              <a:gd name="connsiteY73" fmla="*/ 4585042 h 6858000"/>
              <a:gd name="connsiteX74" fmla="*/ 7529129 w 7534656"/>
              <a:gd name="connsiteY74" fmla="*/ 4602828 h 6858000"/>
              <a:gd name="connsiteX75" fmla="*/ 7485517 w 7534656"/>
              <a:gd name="connsiteY75" fmla="*/ 4677526 h 6858000"/>
              <a:gd name="connsiteX76" fmla="*/ 7308162 w 7534656"/>
              <a:gd name="connsiteY76" fmla="*/ 4805580 h 6858000"/>
              <a:gd name="connsiteX77" fmla="*/ 6941823 w 7534656"/>
              <a:gd name="connsiteY77" fmla="*/ 5154171 h 6858000"/>
              <a:gd name="connsiteX78" fmla="*/ 7296533 w 7534656"/>
              <a:gd name="connsiteY78" fmla="*/ 4994104 h 6858000"/>
              <a:gd name="connsiteX79" fmla="*/ 6924378 w 7534656"/>
              <a:gd name="connsiteY79" fmla="*/ 5353367 h 6858000"/>
              <a:gd name="connsiteX80" fmla="*/ 6842970 w 7534656"/>
              <a:gd name="connsiteY80" fmla="*/ 5474306 h 6858000"/>
              <a:gd name="connsiteX81" fmla="*/ 6674337 w 7534656"/>
              <a:gd name="connsiteY81" fmla="*/ 5769542 h 6858000"/>
              <a:gd name="connsiteX82" fmla="*/ 6683059 w 7534656"/>
              <a:gd name="connsiteY82" fmla="*/ 5801555 h 6858000"/>
              <a:gd name="connsiteX83" fmla="*/ 6874952 w 7534656"/>
              <a:gd name="connsiteY83" fmla="*/ 5755314 h 6858000"/>
              <a:gd name="connsiteX84" fmla="*/ 6624910 w 7534656"/>
              <a:gd name="connsiteY84" fmla="*/ 6004307 h 6858000"/>
              <a:gd name="connsiteX85" fmla="*/ 6366147 w 7534656"/>
              <a:gd name="connsiteY85" fmla="*/ 6196388 h 6858000"/>
              <a:gd name="connsiteX86" fmla="*/ 6549317 w 7534656"/>
              <a:gd name="connsiteY86" fmla="*/ 6167932 h 6858000"/>
              <a:gd name="connsiteX87" fmla="*/ 6802265 w 7534656"/>
              <a:gd name="connsiteY87" fmla="*/ 6057663 h 6858000"/>
              <a:gd name="connsiteX88" fmla="*/ 6889489 w 7534656"/>
              <a:gd name="connsiteY88" fmla="*/ 6100347 h 6858000"/>
              <a:gd name="connsiteX89" fmla="*/ 6651077 w 7534656"/>
              <a:gd name="connsiteY89" fmla="*/ 6281757 h 6858000"/>
              <a:gd name="connsiteX90" fmla="*/ 6514427 w 7534656"/>
              <a:gd name="connsiteY90" fmla="*/ 6367127 h 6858000"/>
              <a:gd name="connsiteX91" fmla="*/ 6459185 w 7534656"/>
              <a:gd name="connsiteY91" fmla="*/ 6431153 h 6858000"/>
              <a:gd name="connsiteX92" fmla="*/ 6302183 w 7534656"/>
              <a:gd name="connsiteY92" fmla="*/ 6658805 h 6858000"/>
              <a:gd name="connsiteX93" fmla="*/ 5941659 w 7534656"/>
              <a:gd name="connsiteY93" fmla="*/ 6858000 h 6858000"/>
              <a:gd name="connsiteX94" fmla="*/ 3114003 w 7534656"/>
              <a:gd name="connsiteY94" fmla="*/ 6858000 h 6858000"/>
              <a:gd name="connsiteX95" fmla="*/ 2238233 w 7534656"/>
              <a:gd name="connsiteY95" fmla="*/ 6858000 h 6858000"/>
              <a:gd name="connsiteX96" fmla="*/ 2022952 w 7534656"/>
              <a:gd name="connsiteY96" fmla="*/ 6858000 h 6858000"/>
              <a:gd name="connsiteX97" fmla="*/ 234679 w 7534656"/>
              <a:gd name="connsiteY97" fmla="*/ 6858000 h 6858000"/>
              <a:gd name="connsiteX98" fmla="*/ 0 w 7534656"/>
              <a:gd name="connsiteY9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7534656" h="6858000">
                <a:moveTo>
                  <a:pt x="0" y="0"/>
                </a:moveTo>
                <a:lnTo>
                  <a:pt x="234679" y="0"/>
                </a:lnTo>
                <a:lnTo>
                  <a:pt x="2022952" y="0"/>
                </a:lnTo>
                <a:lnTo>
                  <a:pt x="2238233" y="0"/>
                </a:lnTo>
                <a:lnTo>
                  <a:pt x="3114003" y="0"/>
                </a:lnTo>
                <a:lnTo>
                  <a:pt x="6526057" y="0"/>
                </a:lnTo>
                <a:cubicBezTo>
                  <a:pt x="6424296" y="35571"/>
                  <a:pt x="6325442" y="78255"/>
                  <a:pt x="6223681" y="110269"/>
                </a:cubicBezTo>
                <a:cubicBezTo>
                  <a:pt x="6238219" y="145839"/>
                  <a:pt x="6252756" y="138725"/>
                  <a:pt x="6267294" y="135168"/>
                </a:cubicBezTo>
                <a:cubicBezTo>
                  <a:pt x="6354517" y="120941"/>
                  <a:pt x="6444648" y="110269"/>
                  <a:pt x="6528964" y="71141"/>
                </a:cubicBezTo>
                <a:cubicBezTo>
                  <a:pt x="6549317" y="64027"/>
                  <a:pt x="6572576" y="64027"/>
                  <a:pt x="6581298" y="88927"/>
                </a:cubicBezTo>
                <a:cubicBezTo>
                  <a:pt x="6595836" y="124497"/>
                  <a:pt x="6575484" y="145839"/>
                  <a:pt x="6555131" y="163625"/>
                </a:cubicBezTo>
                <a:cubicBezTo>
                  <a:pt x="6520242" y="195638"/>
                  <a:pt x="6479538" y="188525"/>
                  <a:pt x="6441741" y="192082"/>
                </a:cubicBezTo>
                <a:cubicBezTo>
                  <a:pt x="6337073" y="209867"/>
                  <a:pt x="6287645" y="259665"/>
                  <a:pt x="6264386" y="373491"/>
                </a:cubicBezTo>
                <a:cubicBezTo>
                  <a:pt x="6354517" y="327250"/>
                  <a:pt x="6444648" y="384162"/>
                  <a:pt x="6531872" y="352148"/>
                </a:cubicBezTo>
                <a:cubicBezTo>
                  <a:pt x="6555131" y="345034"/>
                  <a:pt x="6590021" y="355706"/>
                  <a:pt x="6578391" y="394834"/>
                </a:cubicBezTo>
                <a:cubicBezTo>
                  <a:pt x="6566762" y="430405"/>
                  <a:pt x="6528964" y="458860"/>
                  <a:pt x="6595836" y="451747"/>
                </a:cubicBezTo>
                <a:cubicBezTo>
                  <a:pt x="6645263" y="448189"/>
                  <a:pt x="6659800" y="405504"/>
                  <a:pt x="6674337" y="359262"/>
                </a:cubicBezTo>
                <a:cubicBezTo>
                  <a:pt x="6685967" y="334364"/>
                  <a:pt x="6717949" y="320135"/>
                  <a:pt x="6741209" y="334364"/>
                </a:cubicBezTo>
                <a:cubicBezTo>
                  <a:pt x="6770283" y="348592"/>
                  <a:pt x="6761561" y="387720"/>
                  <a:pt x="6761561" y="416176"/>
                </a:cubicBezTo>
                <a:cubicBezTo>
                  <a:pt x="6764469" y="469532"/>
                  <a:pt x="6741209" y="494431"/>
                  <a:pt x="6700505" y="505101"/>
                </a:cubicBezTo>
                <a:cubicBezTo>
                  <a:pt x="6651077" y="519330"/>
                  <a:pt x="6601651" y="537116"/>
                  <a:pt x="6537687" y="558458"/>
                </a:cubicBezTo>
                <a:cubicBezTo>
                  <a:pt x="6607466" y="594028"/>
                  <a:pt x="6659800" y="586915"/>
                  <a:pt x="6712134" y="558458"/>
                </a:cubicBezTo>
                <a:cubicBezTo>
                  <a:pt x="6776098" y="526444"/>
                  <a:pt x="6860414" y="483759"/>
                  <a:pt x="6912748" y="522887"/>
                </a:cubicBezTo>
                <a:cubicBezTo>
                  <a:pt x="6991249" y="579800"/>
                  <a:pt x="7055213" y="544229"/>
                  <a:pt x="7124992" y="533558"/>
                </a:cubicBezTo>
                <a:cubicBezTo>
                  <a:pt x="7270366" y="512216"/>
                  <a:pt x="7180234" y="480203"/>
                  <a:pt x="7325607" y="462417"/>
                </a:cubicBezTo>
                <a:cubicBezTo>
                  <a:pt x="7383756" y="455303"/>
                  <a:pt x="7444813" y="426847"/>
                  <a:pt x="7529129" y="465975"/>
                </a:cubicBezTo>
                <a:cubicBezTo>
                  <a:pt x="7148252" y="672284"/>
                  <a:pt x="6967990" y="658055"/>
                  <a:pt x="6627818" y="910606"/>
                </a:cubicBezTo>
                <a:cubicBezTo>
                  <a:pt x="6642355" y="935506"/>
                  <a:pt x="6656892" y="924835"/>
                  <a:pt x="6671430" y="921277"/>
                </a:cubicBezTo>
                <a:cubicBezTo>
                  <a:pt x="6694689" y="917720"/>
                  <a:pt x="6723764" y="903491"/>
                  <a:pt x="6729579" y="949734"/>
                </a:cubicBezTo>
                <a:cubicBezTo>
                  <a:pt x="6732487" y="985305"/>
                  <a:pt x="6715041" y="1003089"/>
                  <a:pt x="6685967" y="1006647"/>
                </a:cubicBezTo>
                <a:cubicBezTo>
                  <a:pt x="6601651" y="1020875"/>
                  <a:pt x="6526057" y="1070674"/>
                  <a:pt x="6450463" y="1113358"/>
                </a:cubicBezTo>
                <a:cubicBezTo>
                  <a:pt x="6415574" y="1131144"/>
                  <a:pt x="6377777" y="1156043"/>
                  <a:pt x="6392314" y="1220069"/>
                </a:cubicBezTo>
                <a:cubicBezTo>
                  <a:pt x="6421388" y="1237855"/>
                  <a:pt x="6441741" y="1212955"/>
                  <a:pt x="6465001" y="1209399"/>
                </a:cubicBezTo>
                <a:cubicBezTo>
                  <a:pt x="6488260" y="1205842"/>
                  <a:pt x="6543502" y="1220069"/>
                  <a:pt x="6528964" y="1230741"/>
                </a:cubicBezTo>
                <a:cubicBezTo>
                  <a:pt x="6462093" y="1269868"/>
                  <a:pt x="6584206" y="1365909"/>
                  <a:pt x="6502798" y="1365909"/>
                </a:cubicBezTo>
                <a:cubicBezTo>
                  <a:pt x="6369055" y="1365909"/>
                  <a:pt x="6296368" y="1536647"/>
                  <a:pt x="6168440" y="1540204"/>
                </a:cubicBezTo>
                <a:cubicBezTo>
                  <a:pt x="6148088" y="1540204"/>
                  <a:pt x="6139366" y="1572219"/>
                  <a:pt x="6139366" y="1597117"/>
                </a:cubicBezTo>
                <a:cubicBezTo>
                  <a:pt x="6139366" y="1629132"/>
                  <a:pt x="6159717" y="1632688"/>
                  <a:pt x="6180070" y="1636245"/>
                </a:cubicBezTo>
                <a:cubicBezTo>
                  <a:pt x="6212052" y="1639802"/>
                  <a:pt x="6246941" y="1597117"/>
                  <a:pt x="6287645" y="1657587"/>
                </a:cubicBezTo>
                <a:cubicBezTo>
                  <a:pt x="6212052" y="1693158"/>
                  <a:pt x="6133551" y="1728729"/>
                  <a:pt x="6136458" y="1849668"/>
                </a:cubicBezTo>
                <a:cubicBezTo>
                  <a:pt x="6136458" y="1881683"/>
                  <a:pt x="6104476" y="1895910"/>
                  <a:pt x="6081216" y="1903025"/>
                </a:cubicBezTo>
                <a:cubicBezTo>
                  <a:pt x="6040512" y="1917252"/>
                  <a:pt x="6008530" y="1938595"/>
                  <a:pt x="5985270" y="1984836"/>
                </a:cubicBezTo>
                <a:cubicBezTo>
                  <a:pt x="5985270" y="1995507"/>
                  <a:pt x="5985270" y="2002622"/>
                  <a:pt x="5985270" y="2013292"/>
                </a:cubicBezTo>
                <a:cubicBezTo>
                  <a:pt x="5991085" y="2123562"/>
                  <a:pt x="6049234" y="2120004"/>
                  <a:pt x="6113198" y="2102219"/>
                </a:cubicBezTo>
                <a:cubicBezTo>
                  <a:pt x="6188792" y="2080877"/>
                  <a:pt x="6264386" y="2038192"/>
                  <a:pt x="6345795" y="2077320"/>
                </a:cubicBezTo>
                <a:cubicBezTo>
                  <a:pt x="6232404" y="2130676"/>
                  <a:pt x="6107384" y="2134233"/>
                  <a:pt x="6002715" y="2208931"/>
                </a:cubicBezTo>
                <a:cubicBezTo>
                  <a:pt x="6392314" y="2223159"/>
                  <a:pt x="6735394" y="1984836"/>
                  <a:pt x="7113363" y="1892353"/>
                </a:cubicBezTo>
                <a:cubicBezTo>
                  <a:pt x="7101733" y="1952823"/>
                  <a:pt x="7069751" y="1967051"/>
                  <a:pt x="7043584" y="1974165"/>
                </a:cubicBezTo>
                <a:cubicBezTo>
                  <a:pt x="6904026" y="2020407"/>
                  <a:pt x="6781913" y="2112891"/>
                  <a:pt x="6653985" y="2191146"/>
                </a:cubicBezTo>
                <a:cubicBezTo>
                  <a:pt x="6601651" y="2223159"/>
                  <a:pt x="6563854" y="2258731"/>
                  <a:pt x="6543502" y="2326314"/>
                </a:cubicBezTo>
                <a:cubicBezTo>
                  <a:pt x="6526057" y="2390340"/>
                  <a:pt x="6491167" y="2418796"/>
                  <a:pt x="6427203" y="2401012"/>
                </a:cubicBezTo>
                <a:cubicBezTo>
                  <a:pt x="6374869" y="2386784"/>
                  <a:pt x="6319627" y="2393898"/>
                  <a:pt x="6264386" y="2401012"/>
                </a:cubicBezTo>
                <a:cubicBezTo>
                  <a:pt x="6203330" y="2408126"/>
                  <a:pt x="6133551" y="2479267"/>
                  <a:pt x="6148088" y="2518395"/>
                </a:cubicBezTo>
                <a:cubicBezTo>
                  <a:pt x="6177162" y="2582422"/>
                  <a:pt x="6226589" y="2550408"/>
                  <a:pt x="6267294" y="2543294"/>
                </a:cubicBezTo>
                <a:cubicBezTo>
                  <a:pt x="6316720" y="2536181"/>
                  <a:pt x="6406851" y="2518395"/>
                  <a:pt x="6406851" y="2525509"/>
                </a:cubicBezTo>
                <a:cubicBezTo>
                  <a:pt x="6438834" y="2685576"/>
                  <a:pt x="6511520" y="2564636"/>
                  <a:pt x="6563854" y="2564636"/>
                </a:cubicBezTo>
                <a:cubicBezTo>
                  <a:pt x="6613281" y="2564636"/>
                  <a:pt x="6662707" y="2546851"/>
                  <a:pt x="6709227" y="2532623"/>
                </a:cubicBezTo>
                <a:cubicBezTo>
                  <a:pt x="6770283" y="2514837"/>
                  <a:pt x="6825524" y="2546851"/>
                  <a:pt x="6883674" y="2553965"/>
                </a:cubicBezTo>
                <a:cubicBezTo>
                  <a:pt x="6936008" y="2561080"/>
                  <a:pt x="6906934" y="2653563"/>
                  <a:pt x="6938916" y="2692689"/>
                </a:cubicBezTo>
                <a:cubicBezTo>
                  <a:pt x="6944730" y="2703362"/>
                  <a:pt x="6950545" y="2703362"/>
                  <a:pt x="6956360" y="2703362"/>
                </a:cubicBezTo>
                <a:cubicBezTo>
                  <a:pt x="6973805" y="2980812"/>
                  <a:pt x="7279088" y="2913227"/>
                  <a:pt x="7279088" y="2923898"/>
                </a:cubicBezTo>
                <a:cubicBezTo>
                  <a:pt x="7305255" y="2941684"/>
                  <a:pt x="7337237" y="2899000"/>
                  <a:pt x="7369219" y="2941684"/>
                </a:cubicBezTo>
                <a:cubicBezTo>
                  <a:pt x="7232569" y="3137322"/>
                  <a:pt x="7023231" y="3183563"/>
                  <a:pt x="6837155" y="3329402"/>
                </a:cubicBezTo>
                <a:cubicBezTo>
                  <a:pt x="6991249" y="3379202"/>
                  <a:pt x="7081381" y="3208463"/>
                  <a:pt x="7194772" y="3229805"/>
                </a:cubicBezTo>
                <a:cubicBezTo>
                  <a:pt x="7250013" y="3283162"/>
                  <a:pt x="7084288" y="3368530"/>
                  <a:pt x="7244198" y="3393429"/>
                </a:cubicBezTo>
                <a:cubicBezTo>
                  <a:pt x="7174420" y="3439672"/>
                  <a:pt x="7124992" y="3485914"/>
                  <a:pt x="7075566" y="3539269"/>
                </a:cubicBezTo>
                <a:cubicBezTo>
                  <a:pt x="6991249" y="3635309"/>
                  <a:pt x="6973805" y="3699337"/>
                  <a:pt x="7014509" y="3827390"/>
                </a:cubicBezTo>
                <a:cubicBezTo>
                  <a:pt x="7040677" y="3912759"/>
                  <a:pt x="7078473" y="3991015"/>
                  <a:pt x="7043584" y="4090612"/>
                </a:cubicBezTo>
                <a:cubicBezTo>
                  <a:pt x="7020324" y="4158196"/>
                  <a:pt x="7029047" y="4204438"/>
                  <a:pt x="7116270" y="4172424"/>
                </a:cubicBezTo>
                <a:cubicBezTo>
                  <a:pt x="7209309" y="4140411"/>
                  <a:pt x="7244198" y="4200882"/>
                  <a:pt x="7220938" y="4321821"/>
                </a:cubicBezTo>
                <a:cubicBezTo>
                  <a:pt x="7206402" y="4400076"/>
                  <a:pt x="7220938" y="4424975"/>
                  <a:pt x="7284903" y="4414305"/>
                </a:cubicBezTo>
                <a:cubicBezTo>
                  <a:pt x="7354681" y="4403633"/>
                  <a:pt x="7421553" y="4353835"/>
                  <a:pt x="7508777" y="4378734"/>
                </a:cubicBezTo>
                <a:cubicBezTo>
                  <a:pt x="7438998" y="4521016"/>
                  <a:pt x="7290717" y="4478331"/>
                  <a:pt x="7209309" y="4613499"/>
                </a:cubicBezTo>
                <a:cubicBezTo>
                  <a:pt x="7305255" y="4613499"/>
                  <a:pt x="7380849" y="4613499"/>
                  <a:pt x="7450627" y="4585042"/>
                </a:cubicBezTo>
                <a:cubicBezTo>
                  <a:pt x="7479702" y="4574373"/>
                  <a:pt x="7511684" y="4560144"/>
                  <a:pt x="7529129" y="4602828"/>
                </a:cubicBezTo>
                <a:cubicBezTo>
                  <a:pt x="7549482" y="4652628"/>
                  <a:pt x="7508777" y="4670412"/>
                  <a:pt x="7485517" y="4677526"/>
                </a:cubicBezTo>
                <a:cubicBezTo>
                  <a:pt x="7418645" y="4702425"/>
                  <a:pt x="7366312" y="4759339"/>
                  <a:pt x="7308162" y="4805580"/>
                </a:cubicBezTo>
                <a:cubicBezTo>
                  <a:pt x="7183142" y="4905177"/>
                  <a:pt x="7046491" y="4990547"/>
                  <a:pt x="6941823" y="5154171"/>
                </a:cubicBezTo>
                <a:cubicBezTo>
                  <a:pt x="7072659" y="5111487"/>
                  <a:pt x="7171512" y="5011889"/>
                  <a:pt x="7296533" y="4994104"/>
                </a:cubicBezTo>
                <a:cubicBezTo>
                  <a:pt x="7188956" y="5143500"/>
                  <a:pt x="7052306" y="5243097"/>
                  <a:pt x="6924378" y="5353367"/>
                </a:cubicBezTo>
                <a:cubicBezTo>
                  <a:pt x="6886581" y="5385379"/>
                  <a:pt x="6848784" y="5406721"/>
                  <a:pt x="6842970" y="5474306"/>
                </a:cubicBezTo>
                <a:cubicBezTo>
                  <a:pt x="6825524" y="5605917"/>
                  <a:pt x="6779006" y="5712629"/>
                  <a:pt x="6674337" y="5769542"/>
                </a:cubicBezTo>
                <a:cubicBezTo>
                  <a:pt x="6674337" y="5769542"/>
                  <a:pt x="6680152" y="5790884"/>
                  <a:pt x="6683059" y="5801555"/>
                </a:cubicBezTo>
                <a:cubicBezTo>
                  <a:pt x="6747024" y="5805112"/>
                  <a:pt x="6796450" y="5726858"/>
                  <a:pt x="6874952" y="5755314"/>
                </a:cubicBezTo>
                <a:cubicBezTo>
                  <a:pt x="6796450" y="5862025"/>
                  <a:pt x="6732487" y="5954508"/>
                  <a:pt x="6624910" y="6004307"/>
                </a:cubicBezTo>
                <a:cubicBezTo>
                  <a:pt x="6537687" y="6043434"/>
                  <a:pt x="6430111" y="6068335"/>
                  <a:pt x="6366147" y="6196388"/>
                </a:cubicBezTo>
                <a:cubicBezTo>
                  <a:pt x="6438834" y="6221287"/>
                  <a:pt x="6494075" y="6189274"/>
                  <a:pt x="6549317" y="6167932"/>
                </a:cubicBezTo>
                <a:cubicBezTo>
                  <a:pt x="6633633" y="6132361"/>
                  <a:pt x="6717949" y="6093234"/>
                  <a:pt x="6802265" y="6057663"/>
                </a:cubicBezTo>
                <a:cubicBezTo>
                  <a:pt x="6834248" y="6043434"/>
                  <a:pt x="6869137" y="6036320"/>
                  <a:pt x="6889489" y="6100347"/>
                </a:cubicBezTo>
                <a:cubicBezTo>
                  <a:pt x="6781913" y="6114575"/>
                  <a:pt x="6717949" y="6199945"/>
                  <a:pt x="6651077" y="6281757"/>
                </a:cubicBezTo>
                <a:cubicBezTo>
                  <a:pt x="6613281" y="6327999"/>
                  <a:pt x="6581298" y="6388469"/>
                  <a:pt x="6514427" y="6367127"/>
                </a:cubicBezTo>
                <a:cubicBezTo>
                  <a:pt x="6479538" y="6356456"/>
                  <a:pt x="6456278" y="6388469"/>
                  <a:pt x="6459185" y="6431153"/>
                </a:cubicBezTo>
                <a:cubicBezTo>
                  <a:pt x="6473723" y="6580550"/>
                  <a:pt x="6389406" y="6630349"/>
                  <a:pt x="6302183" y="6658805"/>
                </a:cubicBezTo>
                <a:cubicBezTo>
                  <a:pt x="6174255" y="6701489"/>
                  <a:pt x="6060864" y="6786859"/>
                  <a:pt x="5941659" y="6858000"/>
                </a:cubicBezTo>
                <a:lnTo>
                  <a:pt x="3114003" y="6858000"/>
                </a:lnTo>
                <a:lnTo>
                  <a:pt x="2238233" y="6858000"/>
                </a:lnTo>
                <a:lnTo>
                  <a:pt x="2022952" y="6858000"/>
                </a:lnTo>
                <a:lnTo>
                  <a:pt x="234679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pt-PT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32688" y="1673352"/>
            <a:ext cx="5596128" cy="3511296"/>
          </a:xfrm>
        </p:spPr>
        <p:txBody>
          <a:bodyPr rtlCol="0" anchor="ctr">
            <a:normAutofit/>
          </a:bodyPr>
          <a:lstStyle>
            <a:lvl1pPr algn="l">
              <a:lnSpc>
                <a:spcPct val="100000"/>
              </a:lnSpc>
              <a:defRPr sz="4800">
                <a:solidFill>
                  <a:schemeClr val="bg1"/>
                </a:solidFill>
              </a:defRPr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10728" y="1674546"/>
            <a:ext cx="3401568" cy="3508908"/>
          </a:xfrm>
        </p:spPr>
        <p:txBody>
          <a:bodyPr rtlCol="0" anchor="ctr"/>
          <a:lstStyle>
            <a:lvl1pPr marL="0" indent="0" algn="l">
              <a:buNone/>
              <a:defRPr sz="28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t-PT" noProof="0"/>
              <a:t>Clique para editar o estilo do subtítulo do Modelo Global</a:t>
            </a:r>
          </a:p>
        </p:txBody>
      </p:sp>
    </p:spTree>
    <p:extLst>
      <p:ext uri="{BB962C8B-B14F-4D97-AF65-F5344CB8AC3E}">
        <p14:creationId xmlns:p14="http://schemas.microsoft.com/office/powerpoint/2010/main" val="88015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 com 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rma Livre: Forma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pt-PT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2011680"/>
            <a:ext cx="3108960" cy="950976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PT" noProof="0" dirty="0"/>
              <a:t>Clique para editar os estilos de texto do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3127248"/>
            <a:ext cx="3108960" cy="30632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541520" y="2011680"/>
            <a:ext cx="3108960" cy="950976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PT" noProof="0" dirty="0"/>
              <a:t>Clique para editar os estilos de texto do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541520" y="3127248"/>
            <a:ext cx="3108960" cy="30632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  <p:sp>
        <p:nvSpPr>
          <p:cNvPr id="11" name="Marcador de Posição do Texto 4">
            <a:extLst>
              <a:ext uri="{FF2B5EF4-FFF2-40B4-BE49-F238E27FC236}">
                <a16:creationId xmlns:a16="http://schemas.microsoft.com/office/drawing/2014/main" id="{B4B72819-870F-4CC8-9DEF-58C3AB4CD68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3252" y="2011680"/>
            <a:ext cx="3108960" cy="950976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PT" noProof="0"/>
              <a:t>Clique para editar os estilos de texto do Modelo Global</a:t>
            </a:r>
          </a:p>
        </p:txBody>
      </p:sp>
      <p:sp>
        <p:nvSpPr>
          <p:cNvPr id="12" name="Marcador de Posição de Conteúdo 5">
            <a:extLst>
              <a:ext uri="{FF2B5EF4-FFF2-40B4-BE49-F238E27FC236}">
                <a16:creationId xmlns:a16="http://schemas.microsoft.com/office/drawing/2014/main" id="{D7812E9D-BE2A-41F4-AA15-DC0B8C56AE77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243252" y="3127248"/>
            <a:ext cx="3108960" cy="30632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37611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 com 2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Marcador de Posição da Imagem 16">
            <a:extLst>
              <a:ext uri="{FF2B5EF4-FFF2-40B4-BE49-F238E27FC236}">
                <a16:creationId xmlns:a16="http://schemas.microsoft.com/office/drawing/2014/main" id="{2E6D765B-CB67-4A95-A679-026ECF05744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105136" cy="4191000"/>
          </a:xfrm>
          <a:custGeom>
            <a:avLst/>
            <a:gdLst>
              <a:gd name="connsiteX0" fmla="*/ 0 w 6105136"/>
              <a:gd name="connsiteY0" fmla="*/ 0 h 4191000"/>
              <a:gd name="connsiteX1" fmla="*/ 5607799 w 6105136"/>
              <a:gd name="connsiteY1" fmla="*/ 0 h 4191000"/>
              <a:gd name="connsiteX2" fmla="*/ 5571513 w 6105136"/>
              <a:gd name="connsiteY2" fmla="*/ 27327 h 4191000"/>
              <a:gd name="connsiteX3" fmla="*/ 5456712 w 6105136"/>
              <a:gd name="connsiteY3" fmla="*/ 261788 h 4191000"/>
              <a:gd name="connsiteX4" fmla="*/ 5651844 w 6105136"/>
              <a:gd name="connsiteY4" fmla="*/ 341674 h 4191000"/>
              <a:gd name="connsiteX5" fmla="*/ 5663501 w 6105136"/>
              <a:gd name="connsiteY5" fmla="*/ 477009 h 4191000"/>
              <a:gd name="connsiteX6" fmla="*/ 5762794 w 6105136"/>
              <a:gd name="connsiteY6" fmla="*/ 628324 h 4191000"/>
              <a:gd name="connsiteX7" fmla="*/ 5981237 w 6105136"/>
              <a:gd name="connsiteY7" fmla="*/ 841197 h 4191000"/>
              <a:gd name="connsiteX8" fmla="*/ 6105136 w 6105136"/>
              <a:gd name="connsiteY8" fmla="*/ 984052 h 4191000"/>
              <a:gd name="connsiteX9" fmla="*/ 5891443 w 6105136"/>
              <a:gd name="connsiteY9" fmla="*/ 1022115 h 4191000"/>
              <a:gd name="connsiteX10" fmla="*/ 5858202 w 6105136"/>
              <a:gd name="connsiteY10" fmla="*/ 1044202 h 4191000"/>
              <a:gd name="connsiteX11" fmla="*/ 5883673 w 6105136"/>
              <a:gd name="connsiteY11" fmla="*/ 1119387 h 4191000"/>
              <a:gd name="connsiteX12" fmla="*/ 5917778 w 6105136"/>
              <a:gd name="connsiteY12" fmla="*/ 1194108 h 4191000"/>
              <a:gd name="connsiteX13" fmla="*/ 5894034 w 6105136"/>
              <a:gd name="connsiteY13" fmla="*/ 1252846 h 4191000"/>
              <a:gd name="connsiteX14" fmla="*/ 5727393 w 6105136"/>
              <a:gd name="connsiteY14" fmla="*/ 1507074 h 4191000"/>
              <a:gd name="connsiteX15" fmla="*/ 5590543 w 6105136"/>
              <a:gd name="connsiteY15" fmla="*/ 1608104 h 4191000"/>
              <a:gd name="connsiteX16" fmla="*/ 5278850 w 6105136"/>
              <a:gd name="connsiteY16" fmla="*/ 2067214 h 4191000"/>
              <a:gd name="connsiteX17" fmla="*/ 5180851 w 6105136"/>
              <a:gd name="connsiteY17" fmla="*/ 2216179 h 4191000"/>
              <a:gd name="connsiteX18" fmla="*/ 5253380 w 6105136"/>
              <a:gd name="connsiteY18" fmla="*/ 2268808 h 4191000"/>
              <a:gd name="connsiteX19" fmla="*/ 5114368 w 6105136"/>
              <a:gd name="connsiteY19" fmla="*/ 2424825 h 4191000"/>
              <a:gd name="connsiteX20" fmla="*/ 4950749 w 6105136"/>
              <a:gd name="connsiteY20" fmla="*/ 2598221 h 4191000"/>
              <a:gd name="connsiteX21" fmla="*/ 4908013 w 6105136"/>
              <a:gd name="connsiteY21" fmla="*/ 2644276 h 4191000"/>
              <a:gd name="connsiteX22" fmla="*/ 1716450 w 6105136"/>
              <a:gd name="connsiteY22" fmla="*/ 4190409 h 4191000"/>
              <a:gd name="connsiteX23" fmla="*/ 1666111 w 6105136"/>
              <a:gd name="connsiteY23" fmla="*/ 4191000 h 4191000"/>
              <a:gd name="connsiteX24" fmla="*/ 1557777 w 6105136"/>
              <a:gd name="connsiteY24" fmla="*/ 4191000 h 4191000"/>
              <a:gd name="connsiteX25" fmla="*/ 1535079 w 6105136"/>
              <a:gd name="connsiteY25" fmla="*/ 4190306 h 4191000"/>
              <a:gd name="connsiteX26" fmla="*/ 645760 w 6105136"/>
              <a:gd name="connsiteY26" fmla="*/ 3962397 h 4191000"/>
              <a:gd name="connsiteX27" fmla="*/ 293915 w 6105136"/>
              <a:gd name="connsiteY27" fmla="*/ 3785239 h 4191000"/>
              <a:gd name="connsiteX28" fmla="*/ 68403 w 6105136"/>
              <a:gd name="connsiteY28" fmla="*/ 3637448 h 4191000"/>
              <a:gd name="connsiteX29" fmla="*/ 0 w 6105136"/>
              <a:gd name="connsiteY29" fmla="*/ 3589272 h 419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6105136" h="4191000">
                <a:moveTo>
                  <a:pt x="0" y="0"/>
                </a:moveTo>
                <a:lnTo>
                  <a:pt x="5607799" y="0"/>
                </a:lnTo>
                <a:lnTo>
                  <a:pt x="5571513" y="27327"/>
                </a:lnTo>
                <a:cubicBezTo>
                  <a:pt x="5516855" y="89886"/>
                  <a:pt x="5497833" y="180727"/>
                  <a:pt x="5456712" y="261788"/>
                </a:cubicBezTo>
                <a:cubicBezTo>
                  <a:pt x="5516289" y="304550"/>
                  <a:pt x="5587520" y="313948"/>
                  <a:pt x="5651844" y="341674"/>
                </a:cubicBezTo>
                <a:cubicBezTo>
                  <a:pt x="5718760" y="370809"/>
                  <a:pt x="5718760" y="392425"/>
                  <a:pt x="5663501" y="477009"/>
                </a:cubicBezTo>
                <a:cubicBezTo>
                  <a:pt x="5807259" y="495339"/>
                  <a:pt x="5807259" y="495339"/>
                  <a:pt x="5762794" y="628324"/>
                </a:cubicBezTo>
                <a:cubicBezTo>
                  <a:pt x="5883243" y="640542"/>
                  <a:pt x="5962676" y="703511"/>
                  <a:pt x="5981237" y="841197"/>
                </a:cubicBezTo>
                <a:cubicBezTo>
                  <a:pt x="5990305" y="907926"/>
                  <a:pt x="6044700" y="939409"/>
                  <a:pt x="6105136" y="984052"/>
                </a:cubicBezTo>
                <a:cubicBezTo>
                  <a:pt x="6030022" y="1027286"/>
                  <a:pt x="5979081" y="1117509"/>
                  <a:pt x="5891443" y="1022115"/>
                </a:cubicBezTo>
                <a:cubicBezTo>
                  <a:pt x="5859498" y="987342"/>
                  <a:pt x="5862517" y="1031513"/>
                  <a:pt x="5858202" y="1044202"/>
                </a:cubicBezTo>
                <a:cubicBezTo>
                  <a:pt x="5847842" y="1075215"/>
                  <a:pt x="5869424" y="1095893"/>
                  <a:pt x="5883673" y="1119387"/>
                </a:cubicBezTo>
                <a:cubicBezTo>
                  <a:pt x="5897486" y="1142885"/>
                  <a:pt x="5913893" y="1167789"/>
                  <a:pt x="5917778" y="1194108"/>
                </a:cubicBezTo>
                <a:cubicBezTo>
                  <a:pt x="5920365" y="1212434"/>
                  <a:pt x="5907848" y="1239216"/>
                  <a:pt x="5894034" y="1252846"/>
                </a:cubicBezTo>
                <a:cubicBezTo>
                  <a:pt x="5821506" y="1324743"/>
                  <a:pt x="5864677" y="1486396"/>
                  <a:pt x="5727393" y="1507074"/>
                </a:cubicBezTo>
                <a:cubicBezTo>
                  <a:pt x="5665659" y="1516469"/>
                  <a:pt x="5635872" y="1575680"/>
                  <a:pt x="5590543" y="1608104"/>
                </a:cubicBezTo>
                <a:cubicBezTo>
                  <a:pt x="5432970" y="1721355"/>
                  <a:pt x="5327632" y="1867030"/>
                  <a:pt x="5278850" y="2067214"/>
                </a:cubicBezTo>
                <a:cubicBezTo>
                  <a:pt x="5265468" y="2122664"/>
                  <a:pt x="5214092" y="2167309"/>
                  <a:pt x="5180851" y="2216179"/>
                </a:cubicBezTo>
                <a:cubicBezTo>
                  <a:pt x="5196826" y="2251892"/>
                  <a:pt x="5284029" y="2174826"/>
                  <a:pt x="5253380" y="2268808"/>
                </a:cubicBezTo>
                <a:cubicBezTo>
                  <a:pt x="5230067" y="2339298"/>
                  <a:pt x="5170490" y="2383001"/>
                  <a:pt x="5114368" y="2424825"/>
                </a:cubicBezTo>
                <a:cubicBezTo>
                  <a:pt x="5050475" y="2472284"/>
                  <a:pt x="4979676" y="2510347"/>
                  <a:pt x="4950749" y="2598221"/>
                </a:cubicBezTo>
                <a:cubicBezTo>
                  <a:pt x="4944706" y="2617020"/>
                  <a:pt x="4925279" y="2636755"/>
                  <a:pt x="4908013" y="2644276"/>
                </a:cubicBezTo>
                <a:cubicBezTo>
                  <a:pt x="4120036" y="3997466"/>
                  <a:pt x="2324286" y="4174529"/>
                  <a:pt x="1716450" y="4190409"/>
                </a:cubicBezTo>
                <a:lnTo>
                  <a:pt x="1666111" y="4191000"/>
                </a:lnTo>
                <a:lnTo>
                  <a:pt x="1557777" y="4191000"/>
                </a:lnTo>
                <a:lnTo>
                  <a:pt x="1535079" y="4190306"/>
                </a:lnTo>
                <a:cubicBezTo>
                  <a:pt x="1225543" y="4176680"/>
                  <a:pt x="932844" y="4081285"/>
                  <a:pt x="645760" y="3962397"/>
                </a:cubicBezTo>
                <a:cubicBezTo>
                  <a:pt x="524448" y="3912117"/>
                  <a:pt x="411775" y="3840689"/>
                  <a:pt x="293915" y="3785239"/>
                </a:cubicBezTo>
                <a:cubicBezTo>
                  <a:pt x="212539" y="3746940"/>
                  <a:pt x="140444" y="3691254"/>
                  <a:pt x="68403" y="3637448"/>
                </a:cubicBezTo>
                <a:lnTo>
                  <a:pt x="0" y="3589272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16" name="Marcador de Posição da Imagem 15">
            <a:extLst>
              <a:ext uri="{FF2B5EF4-FFF2-40B4-BE49-F238E27FC236}">
                <a16:creationId xmlns:a16="http://schemas.microsoft.com/office/drawing/2014/main" id="{79B39A93-8401-44BA-A9B6-459C297B6D2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2420" y="4304418"/>
            <a:ext cx="5414116" cy="2553582"/>
          </a:xfrm>
          <a:custGeom>
            <a:avLst/>
            <a:gdLst>
              <a:gd name="connsiteX0" fmla="*/ 158526 w 5414116"/>
              <a:gd name="connsiteY0" fmla="*/ 1316979 h 2553582"/>
              <a:gd name="connsiteX1" fmla="*/ 156754 w 5414116"/>
              <a:gd name="connsiteY1" fmla="*/ 1330318 h 2553582"/>
              <a:gd name="connsiteX2" fmla="*/ 150357 w 5414116"/>
              <a:gd name="connsiteY2" fmla="*/ 1343402 h 2553582"/>
              <a:gd name="connsiteX3" fmla="*/ 148224 w 5414116"/>
              <a:gd name="connsiteY3" fmla="*/ 1345403 h 2553582"/>
              <a:gd name="connsiteX4" fmla="*/ 152759 w 5414116"/>
              <a:gd name="connsiteY4" fmla="*/ 1332109 h 2553582"/>
              <a:gd name="connsiteX5" fmla="*/ 183999 w 5414116"/>
              <a:gd name="connsiteY5" fmla="*/ 1247985 h 2553582"/>
              <a:gd name="connsiteX6" fmla="*/ 185425 w 5414116"/>
              <a:gd name="connsiteY6" fmla="*/ 1249095 h 2553582"/>
              <a:gd name="connsiteX7" fmla="*/ 177909 w 5414116"/>
              <a:gd name="connsiteY7" fmla="*/ 1267545 h 2553582"/>
              <a:gd name="connsiteX8" fmla="*/ 163267 w 5414116"/>
              <a:gd name="connsiteY8" fmla="*/ 1304542 h 2553582"/>
              <a:gd name="connsiteX9" fmla="*/ 158526 w 5414116"/>
              <a:gd name="connsiteY9" fmla="*/ 1316979 h 2553582"/>
              <a:gd name="connsiteX10" fmla="*/ 160096 w 5414116"/>
              <a:gd name="connsiteY10" fmla="*/ 1305161 h 2553582"/>
              <a:gd name="connsiteX11" fmla="*/ 183999 w 5414116"/>
              <a:gd name="connsiteY11" fmla="*/ 1247985 h 2553582"/>
              <a:gd name="connsiteX12" fmla="*/ 2747400 w 5414116"/>
              <a:gd name="connsiteY12" fmla="*/ 406 h 2553582"/>
              <a:gd name="connsiteX13" fmla="*/ 3649095 w 5414116"/>
              <a:gd name="connsiteY13" fmla="*/ 133697 h 2553582"/>
              <a:gd name="connsiteX14" fmla="*/ 4698157 w 5414116"/>
              <a:gd name="connsiteY14" fmla="*/ 641897 h 2553582"/>
              <a:gd name="connsiteX15" fmla="*/ 4969229 w 5414116"/>
              <a:gd name="connsiteY15" fmla="*/ 864848 h 2553582"/>
              <a:gd name="connsiteX16" fmla="*/ 5031717 w 5414116"/>
              <a:gd name="connsiteY16" fmla="*/ 1024948 h 2553582"/>
              <a:gd name="connsiteX17" fmla="*/ 5057014 w 5414116"/>
              <a:gd name="connsiteY17" fmla="*/ 1071682 h 2553582"/>
              <a:gd name="connsiteX18" fmla="*/ 5135838 w 5414116"/>
              <a:gd name="connsiteY18" fmla="*/ 1143392 h 2553582"/>
              <a:gd name="connsiteX19" fmla="*/ 5266156 w 5414116"/>
              <a:gd name="connsiteY19" fmla="*/ 1289064 h 2553582"/>
              <a:gd name="connsiteX20" fmla="*/ 5195858 w 5414116"/>
              <a:gd name="connsiteY20" fmla="*/ 1298567 h 2553582"/>
              <a:gd name="connsiteX21" fmla="*/ 5041179 w 5414116"/>
              <a:gd name="connsiteY21" fmla="*/ 1192607 h 2553582"/>
              <a:gd name="connsiteX22" fmla="*/ 4918135 w 5414116"/>
              <a:gd name="connsiteY22" fmla="*/ 1145234 h 2553582"/>
              <a:gd name="connsiteX23" fmla="*/ 5060171 w 5414116"/>
              <a:gd name="connsiteY23" fmla="*/ 1300349 h 2553582"/>
              <a:gd name="connsiteX24" fmla="*/ 5184421 w 5414116"/>
              <a:gd name="connsiteY24" fmla="*/ 1487704 h 2553582"/>
              <a:gd name="connsiteX25" fmla="*/ 5058648 w 5414116"/>
              <a:gd name="connsiteY25" fmla="*/ 1427657 h 2553582"/>
              <a:gd name="connsiteX26" fmla="*/ 5045794 w 5414116"/>
              <a:gd name="connsiteY26" fmla="*/ 1446015 h 2553582"/>
              <a:gd name="connsiteX27" fmla="*/ 5101767 w 5414116"/>
              <a:gd name="connsiteY27" fmla="*/ 1647359 h 2553582"/>
              <a:gd name="connsiteX28" fmla="*/ 5135030 w 5414116"/>
              <a:gd name="connsiteY28" fmla="*/ 1731061 h 2553582"/>
              <a:gd name="connsiteX29" fmla="*/ 5321944 w 5414116"/>
              <a:gd name="connsiteY29" fmla="*/ 2003361 h 2553582"/>
              <a:gd name="connsiteX30" fmla="*/ 5107240 w 5414116"/>
              <a:gd name="connsiteY30" fmla="*/ 1850840 h 2553582"/>
              <a:gd name="connsiteX31" fmla="*/ 5290952 w 5414116"/>
              <a:gd name="connsiteY31" fmla="*/ 2116036 h 2553582"/>
              <a:gd name="connsiteX32" fmla="*/ 5388446 w 5414116"/>
              <a:gd name="connsiteY32" fmla="*/ 2220887 h 2553582"/>
              <a:gd name="connsiteX33" fmla="*/ 5403992 w 5414116"/>
              <a:gd name="connsiteY33" fmla="*/ 2273010 h 2553582"/>
              <a:gd name="connsiteX34" fmla="*/ 5345240 w 5414116"/>
              <a:gd name="connsiteY34" fmla="*/ 2269525 h 2553582"/>
              <a:gd name="connsiteX35" fmla="*/ 5181971 w 5414116"/>
              <a:gd name="connsiteY35" fmla="*/ 2212341 h 2553582"/>
              <a:gd name="connsiteX36" fmla="*/ 5342451 w 5414116"/>
              <a:gd name="connsiteY36" fmla="*/ 2399541 h 2553582"/>
              <a:gd name="connsiteX37" fmla="*/ 5193127 w 5414116"/>
              <a:gd name="connsiteY37" fmla="*/ 2341296 h 2553582"/>
              <a:gd name="connsiteX38" fmla="*/ 5128778 w 5414116"/>
              <a:gd name="connsiteY38" fmla="*/ 2384953 h 2553582"/>
              <a:gd name="connsiteX39" fmla="*/ 5024779 w 5414116"/>
              <a:gd name="connsiteY39" fmla="*/ 2455361 h 2553582"/>
              <a:gd name="connsiteX40" fmla="*/ 4957119 w 5414116"/>
              <a:gd name="connsiteY40" fmla="*/ 2492221 h 2553582"/>
              <a:gd name="connsiteX41" fmla="*/ 4951208 w 5414116"/>
              <a:gd name="connsiteY41" fmla="*/ 2536243 h 2553582"/>
              <a:gd name="connsiteX42" fmla="*/ 4942986 w 5414116"/>
              <a:gd name="connsiteY42" fmla="*/ 2553582 h 2553582"/>
              <a:gd name="connsiteX43" fmla="*/ 0 w 5414116"/>
              <a:gd name="connsiteY43" fmla="*/ 2553582 h 2553582"/>
              <a:gd name="connsiteX44" fmla="*/ 10415 w 5414116"/>
              <a:gd name="connsiteY44" fmla="*/ 2540282 h 2553582"/>
              <a:gd name="connsiteX45" fmla="*/ 50390 w 5414116"/>
              <a:gd name="connsiteY45" fmla="*/ 2514109 h 2553582"/>
              <a:gd name="connsiteX46" fmla="*/ 78593 w 5414116"/>
              <a:gd name="connsiteY46" fmla="*/ 2498362 h 2553582"/>
              <a:gd name="connsiteX47" fmla="*/ 68604 w 5414116"/>
              <a:gd name="connsiteY47" fmla="*/ 2478966 h 2553582"/>
              <a:gd name="connsiteX48" fmla="*/ 51592 w 5414116"/>
              <a:gd name="connsiteY48" fmla="*/ 2367344 h 2553582"/>
              <a:gd name="connsiteX49" fmla="*/ 167239 w 5414116"/>
              <a:gd name="connsiteY49" fmla="*/ 2281968 h 2553582"/>
              <a:gd name="connsiteX50" fmla="*/ 218700 w 5414116"/>
              <a:gd name="connsiteY50" fmla="*/ 2261009 h 2553582"/>
              <a:gd name="connsiteX51" fmla="*/ 144260 w 5414116"/>
              <a:gd name="connsiteY51" fmla="*/ 2232104 h 2553582"/>
              <a:gd name="connsiteX52" fmla="*/ 132450 w 5414116"/>
              <a:gd name="connsiteY52" fmla="*/ 2182200 h 2553582"/>
              <a:gd name="connsiteX53" fmla="*/ 128269 w 5414116"/>
              <a:gd name="connsiteY53" fmla="*/ 2157485 h 2553582"/>
              <a:gd name="connsiteX54" fmla="*/ 102768 w 5414116"/>
              <a:gd name="connsiteY54" fmla="*/ 2004430 h 2553582"/>
              <a:gd name="connsiteX55" fmla="*/ 128485 w 5414116"/>
              <a:gd name="connsiteY55" fmla="*/ 1969383 h 2553582"/>
              <a:gd name="connsiteX56" fmla="*/ 316632 w 5414116"/>
              <a:gd name="connsiteY56" fmla="*/ 1814867 h 2553582"/>
              <a:gd name="connsiteX57" fmla="*/ 204084 w 5414116"/>
              <a:gd name="connsiteY57" fmla="*/ 1732869 h 2553582"/>
              <a:gd name="connsiteX58" fmla="*/ 227085 w 5414116"/>
              <a:gd name="connsiteY58" fmla="*/ 1644378 h 2553582"/>
              <a:gd name="connsiteX59" fmla="*/ 194840 w 5414116"/>
              <a:gd name="connsiteY59" fmla="*/ 1531510 h 2553582"/>
              <a:gd name="connsiteX60" fmla="*/ 153201 w 5414116"/>
              <a:gd name="connsiteY60" fmla="*/ 1357062 h 2553582"/>
              <a:gd name="connsiteX61" fmla="*/ 156754 w 5414116"/>
              <a:gd name="connsiteY61" fmla="*/ 1330318 h 2553582"/>
              <a:gd name="connsiteX62" fmla="*/ 158203 w 5414116"/>
              <a:gd name="connsiteY62" fmla="*/ 1327353 h 2553582"/>
              <a:gd name="connsiteX63" fmla="*/ 183908 w 5414116"/>
              <a:gd name="connsiteY63" fmla="*/ 1271808 h 2553582"/>
              <a:gd name="connsiteX64" fmla="*/ 192178 w 5414116"/>
              <a:gd name="connsiteY64" fmla="*/ 1254359 h 2553582"/>
              <a:gd name="connsiteX65" fmla="*/ 197963 w 5414116"/>
              <a:gd name="connsiteY65" fmla="*/ 1258870 h 2553582"/>
              <a:gd name="connsiteX66" fmla="*/ 207082 w 5414116"/>
              <a:gd name="connsiteY66" fmla="*/ 1270177 h 2553582"/>
              <a:gd name="connsiteX67" fmla="*/ 225258 w 5414116"/>
              <a:gd name="connsiteY67" fmla="*/ 1249926 h 2553582"/>
              <a:gd name="connsiteX68" fmla="*/ 225383 w 5414116"/>
              <a:gd name="connsiteY68" fmla="*/ 1197822 h 2553582"/>
              <a:gd name="connsiteX69" fmla="*/ 198195 w 5414116"/>
              <a:gd name="connsiteY69" fmla="*/ 1241661 h 2553582"/>
              <a:gd name="connsiteX70" fmla="*/ 192178 w 5414116"/>
              <a:gd name="connsiteY70" fmla="*/ 1254359 h 2553582"/>
              <a:gd name="connsiteX71" fmla="*/ 185425 w 5414116"/>
              <a:gd name="connsiteY71" fmla="*/ 1249095 h 2553582"/>
              <a:gd name="connsiteX72" fmla="*/ 194847 w 5414116"/>
              <a:gd name="connsiteY72" fmla="*/ 1225969 h 2553582"/>
              <a:gd name="connsiteX73" fmla="*/ 248781 w 5414116"/>
              <a:gd name="connsiteY73" fmla="*/ 1110761 h 2553582"/>
              <a:gd name="connsiteX74" fmla="*/ 418181 w 5414116"/>
              <a:gd name="connsiteY74" fmla="*/ 974220 h 2553582"/>
              <a:gd name="connsiteX75" fmla="*/ 532987 w 5414116"/>
              <a:gd name="connsiteY75" fmla="*/ 931088 h 2553582"/>
              <a:gd name="connsiteX76" fmla="*/ 846702 w 5414116"/>
              <a:gd name="connsiteY76" fmla="*/ 686183 h 2553582"/>
              <a:gd name="connsiteX77" fmla="*/ 946487 w 5414116"/>
              <a:gd name="connsiteY77" fmla="*/ 606427 h 2553582"/>
              <a:gd name="connsiteX78" fmla="*/ 909859 w 5414116"/>
              <a:gd name="connsiteY78" fmla="*/ 561037 h 2553582"/>
              <a:gd name="connsiteX79" fmla="*/ 1038549 w 5414116"/>
              <a:gd name="connsiteY79" fmla="*/ 483076 h 2553582"/>
              <a:gd name="connsiteX80" fmla="*/ 1187871 w 5414116"/>
              <a:gd name="connsiteY80" fmla="*/ 397948 h 2553582"/>
              <a:gd name="connsiteX81" fmla="*/ 2747400 w 5414116"/>
              <a:gd name="connsiteY81" fmla="*/ 406 h 2553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5414116" h="2553582">
                <a:moveTo>
                  <a:pt x="158526" y="1316979"/>
                </a:moveTo>
                <a:lnTo>
                  <a:pt x="156754" y="1330318"/>
                </a:lnTo>
                <a:lnTo>
                  <a:pt x="150357" y="1343402"/>
                </a:lnTo>
                <a:cubicBezTo>
                  <a:pt x="148595" y="1346671"/>
                  <a:pt x="147784" y="1347597"/>
                  <a:pt x="148224" y="1345403"/>
                </a:cubicBezTo>
                <a:cubicBezTo>
                  <a:pt x="148536" y="1343890"/>
                  <a:pt x="150150" y="1339188"/>
                  <a:pt x="152759" y="1332109"/>
                </a:cubicBezTo>
                <a:close/>
                <a:moveTo>
                  <a:pt x="183999" y="1247985"/>
                </a:moveTo>
                <a:lnTo>
                  <a:pt x="185425" y="1249095"/>
                </a:lnTo>
                <a:lnTo>
                  <a:pt x="177909" y="1267545"/>
                </a:lnTo>
                <a:cubicBezTo>
                  <a:pt x="172543" y="1280910"/>
                  <a:pt x="167559" y="1293511"/>
                  <a:pt x="163267" y="1304542"/>
                </a:cubicBezTo>
                <a:lnTo>
                  <a:pt x="158526" y="1316979"/>
                </a:lnTo>
                <a:lnTo>
                  <a:pt x="160096" y="1305161"/>
                </a:lnTo>
                <a:cubicBezTo>
                  <a:pt x="166154" y="1273946"/>
                  <a:pt x="174799" y="1251295"/>
                  <a:pt x="183999" y="1247985"/>
                </a:cubicBezTo>
                <a:close/>
                <a:moveTo>
                  <a:pt x="2747400" y="406"/>
                </a:moveTo>
                <a:cubicBezTo>
                  <a:pt x="3035071" y="-4281"/>
                  <a:pt x="3341945" y="31161"/>
                  <a:pt x="3649095" y="133697"/>
                </a:cubicBezTo>
                <a:cubicBezTo>
                  <a:pt x="3849864" y="200721"/>
                  <a:pt x="4603144" y="576730"/>
                  <a:pt x="4698157" y="641897"/>
                </a:cubicBezTo>
                <a:cubicBezTo>
                  <a:pt x="4795794" y="709015"/>
                  <a:pt x="4865356" y="805949"/>
                  <a:pt x="4969229" y="864848"/>
                </a:cubicBezTo>
                <a:cubicBezTo>
                  <a:pt x="5024230" y="895855"/>
                  <a:pt x="5072076" y="940214"/>
                  <a:pt x="5031717" y="1024948"/>
                </a:cubicBezTo>
                <a:cubicBezTo>
                  <a:pt x="5020170" y="1048963"/>
                  <a:pt x="5029183" y="1072811"/>
                  <a:pt x="5057014" y="1071682"/>
                </a:cubicBezTo>
                <a:cubicBezTo>
                  <a:pt x="5109680" y="1069387"/>
                  <a:pt x="5118666" y="1110271"/>
                  <a:pt x="5135838" y="1143392"/>
                </a:cubicBezTo>
                <a:cubicBezTo>
                  <a:pt x="5166252" y="1202027"/>
                  <a:pt x="5193622" y="1263285"/>
                  <a:pt x="5266156" y="1289064"/>
                </a:cubicBezTo>
                <a:cubicBezTo>
                  <a:pt x="5238324" y="1323279"/>
                  <a:pt x="5215649" y="1311585"/>
                  <a:pt x="5195858" y="1298567"/>
                </a:cubicBezTo>
                <a:cubicBezTo>
                  <a:pt x="5143669" y="1263879"/>
                  <a:pt x="5093474" y="1226987"/>
                  <a:pt x="5041179" y="1192607"/>
                </a:cubicBezTo>
                <a:cubicBezTo>
                  <a:pt x="5007224" y="1170236"/>
                  <a:pt x="4975133" y="1142623"/>
                  <a:pt x="4918135" y="1145234"/>
                </a:cubicBezTo>
                <a:cubicBezTo>
                  <a:pt x="4935797" y="1231274"/>
                  <a:pt x="5007025" y="1262427"/>
                  <a:pt x="5060171" y="1300349"/>
                </a:cubicBezTo>
                <a:cubicBezTo>
                  <a:pt x="5126536" y="1347737"/>
                  <a:pt x="5152263" y="1413621"/>
                  <a:pt x="5184421" y="1487704"/>
                </a:cubicBezTo>
                <a:cubicBezTo>
                  <a:pt x="5122415" y="1489134"/>
                  <a:pt x="5103753" y="1435610"/>
                  <a:pt x="5058648" y="1427657"/>
                </a:cubicBezTo>
                <a:cubicBezTo>
                  <a:pt x="5053296" y="1435084"/>
                  <a:pt x="5045346" y="1445577"/>
                  <a:pt x="5045794" y="1446015"/>
                </a:cubicBezTo>
                <a:cubicBezTo>
                  <a:pt x="5106451" y="1496737"/>
                  <a:pt x="5117537" y="1568193"/>
                  <a:pt x="5101767" y="1647359"/>
                </a:cubicBezTo>
                <a:cubicBezTo>
                  <a:pt x="5093584" y="1688209"/>
                  <a:pt x="5115626" y="1706770"/>
                  <a:pt x="5135030" y="1731061"/>
                </a:cubicBezTo>
                <a:cubicBezTo>
                  <a:pt x="5203090" y="1816944"/>
                  <a:pt x="5278566" y="1897224"/>
                  <a:pt x="5321944" y="2003361"/>
                </a:cubicBezTo>
                <a:cubicBezTo>
                  <a:pt x="5239878" y="1971324"/>
                  <a:pt x="5191106" y="1897335"/>
                  <a:pt x="5107240" y="1850840"/>
                </a:cubicBezTo>
                <a:cubicBezTo>
                  <a:pt x="5146549" y="1965041"/>
                  <a:pt x="5224816" y="2036621"/>
                  <a:pt x="5290952" y="2116036"/>
                </a:cubicBezTo>
                <a:cubicBezTo>
                  <a:pt x="5321198" y="2152238"/>
                  <a:pt x="5345753" y="2195120"/>
                  <a:pt x="5388446" y="2220887"/>
                </a:cubicBezTo>
                <a:cubicBezTo>
                  <a:pt x="5403552" y="2230128"/>
                  <a:pt x="5428090" y="2247608"/>
                  <a:pt x="5403992" y="2273010"/>
                </a:cubicBezTo>
                <a:cubicBezTo>
                  <a:pt x="5383871" y="2294002"/>
                  <a:pt x="5363583" y="2281535"/>
                  <a:pt x="5345240" y="2269525"/>
                </a:cubicBezTo>
                <a:cubicBezTo>
                  <a:pt x="5301305" y="2240459"/>
                  <a:pt x="5249677" y="2227961"/>
                  <a:pt x="5181971" y="2212341"/>
                </a:cubicBezTo>
                <a:cubicBezTo>
                  <a:pt x="5210776" y="2304349"/>
                  <a:pt x="5323140" y="2305426"/>
                  <a:pt x="5342451" y="2399541"/>
                </a:cubicBezTo>
                <a:cubicBezTo>
                  <a:pt x="5276493" y="2399374"/>
                  <a:pt x="5240279" y="2358756"/>
                  <a:pt x="5193127" y="2341296"/>
                </a:cubicBezTo>
                <a:cubicBezTo>
                  <a:pt x="5150483" y="2325566"/>
                  <a:pt x="5134316" y="2337131"/>
                  <a:pt x="5128778" y="2384953"/>
                </a:cubicBezTo>
                <a:cubicBezTo>
                  <a:pt x="5120098" y="2459440"/>
                  <a:pt x="5082689" y="2490060"/>
                  <a:pt x="5024779" y="2455361"/>
                </a:cubicBezTo>
                <a:cubicBezTo>
                  <a:pt x="4971160" y="2423009"/>
                  <a:pt x="4955618" y="2448088"/>
                  <a:pt x="4957119" y="2492221"/>
                </a:cubicBezTo>
                <a:cubicBezTo>
                  <a:pt x="4957659" y="2508307"/>
                  <a:pt x="4955422" y="2522819"/>
                  <a:pt x="4951208" y="2536243"/>
                </a:cubicBezTo>
                <a:lnTo>
                  <a:pt x="4942986" y="2553582"/>
                </a:lnTo>
                <a:lnTo>
                  <a:pt x="0" y="2553582"/>
                </a:lnTo>
                <a:lnTo>
                  <a:pt x="10415" y="2540282"/>
                </a:lnTo>
                <a:cubicBezTo>
                  <a:pt x="21321" y="2529317"/>
                  <a:pt x="34083" y="2520126"/>
                  <a:pt x="50390" y="2514109"/>
                </a:cubicBezTo>
                <a:cubicBezTo>
                  <a:pt x="60150" y="2510393"/>
                  <a:pt x="69288" y="2504190"/>
                  <a:pt x="78593" y="2498362"/>
                </a:cubicBezTo>
                <a:cubicBezTo>
                  <a:pt x="79663" y="2490260"/>
                  <a:pt x="77016" y="2483287"/>
                  <a:pt x="68604" y="2478966"/>
                </a:cubicBezTo>
                <a:cubicBezTo>
                  <a:pt x="15119" y="2451323"/>
                  <a:pt x="33815" y="2412284"/>
                  <a:pt x="51592" y="2367344"/>
                </a:cubicBezTo>
                <a:cubicBezTo>
                  <a:pt x="73482" y="2311677"/>
                  <a:pt x="117178" y="2293901"/>
                  <a:pt x="167239" y="2281968"/>
                </a:cubicBezTo>
                <a:cubicBezTo>
                  <a:pt x="184333" y="2277976"/>
                  <a:pt x="204809" y="2283134"/>
                  <a:pt x="218700" y="2261009"/>
                </a:cubicBezTo>
                <a:cubicBezTo>
                  <a:pt x="202945" y="2233233"/>
                  <a:pt x="167661" y="2244301"/>
                  <a:pt x="144260" y="2232104"/>
                </a:cubicBezTo>
                <a:cubicBezTo>
                  <a:pt x="124982" y="2221882"/>
                  <a:pt x="89225" y="2216464"/>
                  <a:pt x="132450" y="2182200"/>
                </a:cubicBezTo>
                <a:cubicBezTo>
                  <a:pt x="145069" y="2172139"/>
                  <a:pt x="138401" y="2161211"/>
                  <a:pt x="128269" y="2157485"/>
                </a:cubicBezTo>
                <a:cubicBezTo>
                  <a:pt x="45771" y="2128357"/>
                  <a:pt x="114856" y="2054401"/>
                  <a:pt x="102768" y="2004430"/>
                </a:cubicBezTo>
                <a:cubicBezTo>
                  <a:pt x="99143" y="1990876"/>
                  <a:pt x="114661" y="1971808"/>
                  <a:pt x="128485" y="1969383"/>
                </a:cubicBezTo>
                <a:cubicBezTo>
                  <a:pt x="216478" y="1953355"/>
                  <a:pt x="255260" y="1875600"/>
                  <a:pt x="316632" y="1814867"/>
                </a:cubicBezTo>
                <a:cubicBezTo>
                  <a:pt x="286607" y="1778049"/>
                  <a:pt x="240843" y="1760915"/>
                  <a:pt x="204084" y="1732869"/>
                </a:cubicBezTo>
                <a:cubicBezTo>
                  <a:pt x="165873" y="1703815"/>
                  <a:pt x="170805" y="1689937"/>
                  <a:pt x="227085" y="1644378"/>
                </a:cubicBezTo>
                <a:cubicBezTo>
                  <a:pt x="135002" y="1609983"/>
                  <a:pt x="135002" y="1609983"/>
                  <a:pt x="194840" y="1531510"/>
                </a:cubicBezTo>
                <a:cubicBezTo>
                  <a:pt x="155738" y="1518118"/>
                  <a:pt x="147268" y="1431235"/>
                  <a:pt x="153201" y="1357062"/>
                </a:cubicBezTo>
                <a:lnTo>
                  <a:pt x="156754" y="1330318"/>
                </a:lnTo>
                <a:lnTo>
                  <a:pt x="158203" y="1327353"/>
                </a:lnTo>
                <a:cubicBezTo>
                  <a:pt x="164944" y="1313010"/>
                  <a:pt x="174305" y="1292418"/>
                  <a:pt x="183908" y="1271808"/>
                </a:cubicBezTo>
                <a:lnTo>
                  <a:pt x="192178" y="1254359"/>
                </a:lnTo>
                <a:lnTo>
                  <a:pt x="197963" y="1258870"/>
                </a:lnTo>
                <a:cubicBezTo>
                  <a:pt x="201319" y="1265759"/>
                  <a:pt x="204343" y="1269123"/>
                  <a:pt x="207082" y="1270177"/>
                </a:cubicBezTo>
                <a:cubicBezTo>
                  <a:pt x="215301" y="1273335"/>
                  <a:pt x="220953" y="1255680"/>
                  <a:pt x="225258" y="1249926"/>
                </a:cubicBezTo>
                <a:cubicBezTo>
                  <a:pt x="239225" y="1231830"/>
                  <a:pt x="229470" y="1215162"/>
                  <a:pt x="225383" y="1197822"/>
                </a:cubicBezTo>
                <a:cubicBezTo>
                  <a:pt x="223809" y="1191435"/>
                  <a:pt x="212069" y="1213060"/>
                  <a:pt x="198195" y="1241661"/>
                </a:cubicBezTo>
                <a:lnTo>
                  <a:pt x="192178" y="1254359"/>
                </a:lnTo>
                <a:lnTo>
                  <a:pt x="185425" y="1249095"/>
                </a:lnTo>
                <a:lnTo>
                  <a:pt x="194847" y="1225969"/>
                </a:lnTo>
                <a:cubicBezTo>
                  <a:pt x="218144" y="1169629"/>
                  <a:pt x="242658" y="1113997"/>
                  <a:pt x="248781" y="1110761"/>
                </a:cubicBezTo>
                <a:cubicBezTo>
                  <a:pt x="313786" y="1076283"/>
                  <a:pt x="321395" y="965784"/>
                  <a:pt x="418181" y="974220"/>
                </a:cubicBezTo>
                <a:cubicBezTo>
                  <a:pt x="461819" y="977818"/>
                  <a:pt x="495215" y="944914"/>
                  <a:pt x="532987" y="931088"/>
                </a:cubicBezTo>
                <a:cubicBezTo>
                  <a:pt x="664440" y="883526"/>
                  <a:pt x="768295" y="806734"/>
                  <a:pt x="846702" y="686183"/>
                </a:cubicBezTo>
                <a:cubicBezTo>
                  <a:pt x="868484" y="652881"/>
                  <a:pt x="913166" y="632329"/>
                  <a:pt x="946487" y="606427"/>
                </a:cubicBezTo>
                <a:cubicBezTo>
                  <a:pt x="943857" y="580742"/>
                  <a:pt x="867909" y="616319"/>
                  <a:pt x="909859" y="561037"/>
                </a:cubicBezTo>
                <a:cubicBezTo>
                  <a:pt x="941546" y="519374"/>
                  <a:pt x="991572" y="500749"/>
                  <a:pt x="1038549" y="483076"/>
                </a:cubicBezTo>
                <a:cubicBezTo>
                  <a:pt x="1092404" y="463016"/>
                  <a:pt x="1148626" y="449861"/>
                  <a:pt x="1187871" y="397948"/>
                </a:cubicBezTo>
                <a:cubicBezTo>
                  <a:pt x="1194206" y="389666"/>
                  <a:pt x="1884389" y="14461"/>
                  <a:pt x="2747400" y="406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9128" y="365760"/>
            <a:ext cx="4617720" cy="2578608"/>
          </a:xfrm>
        </p:spPr>
        <p:txBody>
          <a:bodyPr rtlCol="0" anchor="b">
            <a:normAutofit/>
          </a:bodyPr>
          <a:lstStyle>
            <a:lvl1pPr>
              <a:defRPr sz="4000"/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739128" y="3127248"/>
            <a:ext cx="4617720" cy="3054096"/>
          </a:xfrm>
        </p:spPr>
        <p:txBody>
          <a:bodyPr rtlCol="0"/>
          <a:lstStyle>
            <a:lvl1pPr marL="0" indent="0">
              <a:buNone/>
              <a:defRPr sz="1800"/>
            </a:lvl1pPr>
            <a:lvl2pPr marL="228600">
              <a:defRPr sz="1800"/>
            </a:lvl2pPr>
            <a:lvl3pPr marL="457200">
              <a:defRPr sz="1800"/>
            </a:lvl3pPr>
            <a:lvl4pPr marL="685800">
              <a:defRPr sz="1800"/>
            </a:lvl4pPr>
            <a:lvl5pPr>
              <a:defRPr sz="1800"/>
            </a:lvl5pPr>
          </a:lstStyle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39128" y="6356350"/>
            <a:ext cx="4114800" cy="365125"/>
          </a:xfrm>
        </p:spPr>
        <p:txBody>
          <a:bodyPr rtlCol="0"/>
          <a:lstStyle>
            <a:lvl1pPr algn="l">
              <a:defRPr/>
            </a:lvl1pPr>
          </a:lstStyle>
          <a:p>
            <a:pPr algn="l" rtl="0"/>
            <a:r>
              <a:rPr lang="pt-PT" noProof="0"/>
              <a:t>Título da Apresentação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1554462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ch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Marcador de Posição da Imagem 16">
            <a:extLst>
              <a:ext uri="{FF2B5EF4-FFF2-40B4-BE49-F238E27FC236}">
                <a16:creationId xmlns:a16="http://schemas.microsoft.com/office/drawing/2014/main" id="{C64F11EE-129E-4848-B727-5C75FAE6D34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710842" y="1"/>
            <a:ext cx="6481158" cy="4216186"/>
          </a:xfrm>
          <a:custGeom>
            <a:avLst/>
            <a:gdLst>
              <a:gd name="connsiteX0" fmla="*/ 159680 w 6481158"/>
              <a:gd name="connsiteY0" fmla="*/ 0 h 4216186"/>
              <a:gd name="connsiteX1" fmla="*/ 6481158 w 6481158"/>
              <a:gd name="connsiteY1" fmla="*/ 0 h 4216186"/>
              <a:gd name="connsiteX2" fmla="*/ 6481158 w 6481158"/>
              <a:gd name="connsiteY2" fmla="*/ 4216186 h 4216186"/>
              <a:gd name="connsiteX3" fmla="*/ 629981 w 6481158"/>
              <a:gd name="connsiteY3" fmla="*/ 4216186 h 4216186"/>
              <a:gd name="connsiteX4" fmla="*/ 640174 w 6481158"/>
              <a:gd name="connsiteY4" fmla="*/ 4153970 h 4216186"/>
              <a:gd name="connsiteX5" fmla="*/ 663954 w 6481158"/>
              <a:gd name="connsiteY5" fmla="*/ 4042035 h 4216186"/>
              <a:gd name="connsiteX6" fmla="*/ 674575 w 6481158"/>
              <a:gd name="connsiteY6" fmla="*/ 4017890 h 4216186"/>
              <a:gd name="connsiteX7" fmla="*/ 542646 w 6481158"/>
              <a:gd name="connsiteY7" fmla="*/ 3860429 h 4216186"/>
              <a:gd name="connsiteX8" fmla="*/ 664457 w 6481158"/>
              <a:gd name="connsiteY8" fmla="*/ 3800021 h 4216186"/>
              <a:gd name="connsiteX9" fmla="*/ 662932 w 6481158"/>
              <a:gd name="connsiteY9" fmla="*/ 3771718 h 4216186"/>
              <a:gd name="connsiteX10" fmla="*/ 659568 w 6481158"/>
              <a:gd name="connsiteY10" fmla="*/ 3757935 h 4216186"/>
              <a:gd name="connsiteX11" fmla="*/ 653777 w 6481158"/>
              <a:gd name="connsiteY11" fmla="*/ 3747325 h 4216186"/>
              <a:gd name="connsiteX12" fmla="*/ 610074 w 6481158"/>
              <a:gd name="connsiteY12" fmla="*/ 3705028 h 4216186"/>
              <a:gd name="connsiteX13" fmla="*/ 655821 w 6481158"/>
              <a:gd name="connsiteY13" fmla="*/ 3445525 h 4216186"/>
              <a:gd name="connsiteX14" fmla="*/ 683811 w 6481158"/>
              <a:gd name="connsiteY14" fmla="*/ 3405686 h 4216186"/>
              <a:gd name="connsiteX15" fmla="*/ 687152 w 6481158"/>
              <a:gd name="connsiteY15" fmla="*/ 3393684 h 4216186"/>
              <a:gd name="connsiteX16" fmla="*/ 681564 w 6481158"/>
              <a:gd name="connsiteY16" fmla="*/ 3363918 h 4216186"/>
              <a:gd name="connsiteX17" fmla="*/ 658589 w 6481158"/>
              <a:gd name="connsiteY17" fmla="*/ 3279721 h 4216186"/>
              <a:gd name="connsiteX18" fmla="*/ 655534 w 6481158"/>
              <a:gd name="connsiteY18" fmla="*/ 3274732 h 4216186"/>
              <a:gd name="connsiteX19" fmla="*/ 633009 w 6481158"/>
              <a:gd name="connsiteY19" fmla="*/ 3204655 h 4216186"/>
              <a:gd name="connsiteX20" fmla="*/ 633086 w 6481158"/>
              <a:gd name="connsiteY20" fmla="*/ 3198166 h 4216186"/>
              <a:gd name="connsiteX21" fmla="*/ 627259 w 6481158"/>
              <a:gd name="connsiteY21" fmla="*/ 3181568 h 4216186"/>
              <a:gd name="connsiteX22" fmla="*/ 504281 w 6481158"/>
              <a:gd name="connsiteY22" fmla="*/ 3024678 h 4216186"/>
              <a:gd name="connsiteX23" fmla="*/ 381209 w 6481158"/>
              <a:gd name="connsiteY23" fmla="*/ 2810127 h 4216186"/>
              <a:gd name="connsiteX24" fmla="*/ 360893 w 6481158"/>
              <a:gd name="connsiteY24" fmla="*/ 2596949 h 4216186"/>
              <a:gd name="connsiteX25" fmla="*/ 130872 w 6481158"/>
              <a:gd name="connsiteY25" fmla="*/ 2524080 h 4216186"/>
              <a:gd name="connsiteX26" fmla="*/ 328878 w 6481158"/>
              <a:gd name="connsiteY26" fmla="*/ 2014028 h 4216186"/>
              <a:gd name="connsiteX27" fmla="*/ 347033 w 6481158"/>
              <a:gd name="connsiteY27" fmla="*/ 1914129 h 4216186"/>
              <a:gd name="connsiteX28" fmla="*/ 208894 w 6481158"/>
              <a:gd name="connsiteY28" fmla="*/ 1606217 h 4216186"/>
              <a:gd name="connsiteX29" fmla="*/ 186488 w 6481158"/>
              <a:gd name="connsiteY29" fmla="*/ 1556554 h 4216186"/>
              <a:gd name="connsiteX30" fmla="*/ 135933 w 6481158"/>
              <a:gd name="connsiteY30" fmla="*/ 1459414 h 4216186"/>
              <a:gd name="connsiteX31" fmla="*/ 0 w 6481158"/>
              <a:gd name="connsiteY31" fmla="*/ 1466109 h 4216186"/>
              <a:gd name="connsiteX32" fmla="*/ 67782 w 6481158"/>
              <a:gd name="connsiteY32" fmla="*/ 1372761 h 4216186"/>
              <a:gd name="connsiteX33" fmla="*/ 195632 w 6481158"/>
              <a:gd name="connsiteY33" fmla="*/ 1080052 h 4216186"/>
              <a:gd name="connsiteX34" fmla="*/ 97391 w 6481158"/>
              <a:gd name="connsiteY34" fmla="*/ 854014 h 4216186"/>
              <a:gd name="connsiteX35" fmla="*/ 69223 w 6481158"/>
              <a:gd name="connsiteY35" fmla="*/ 821285 h 4216186"/>
              <a:gd name="connsiteX36" fmla="*/ 103649 w 6481158"/>
              <a:gd name="connsiteY36" fmla="*/ 760897 h 4216186"/>
              <a:gd name="connsiteX37" fmla="*/ 171912 w 6481158"/>
              <a:gd name="connsiteY37" fmla="*/ 560313 h 4216186"/>
              <a:gd name="connsiteX38" fmla="*/ 206354 w 6481158"/>
              <a:gd name="connsiteY38" fmla="*/ 423850 h 4216186"/>
              <a:gd name="connsiteX39" fmla="*/ 250397 w 6481158"/>
              <a:gd name="connsiteY39" fmla="*/ 361124 h 4216186"/>
              <a:gd name="connsiteX40" fmla="*/ 259101 w 6481158"/>
              <a:gd name="connsiteY40" fmla="*/ 314763 h 4216186"/>
              <a:gd name="connsiteX41" fmla="*/ 229198 w 6481158"/>
              <a:gd name="connsiteY41" fmla="*/ 104693 h 4216186"/>
              <a:gd name="connsiteX42" fmla="*/ 214459 w 6481158"/>
              <a:gd name="connsiteY42" fmla="*/ 52392 h 4216186"/>
              <a:gd name="connsiteX43" fmla="*/ 174580 w 6481158"/>
              <a:gd name="connsiteY43" fmla="*/ 23688 h 4216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6481158" h="4216186">
                <a:moveTo>
                  <a:pt x="159680" y="0"/>
                </a:moveTo>
                <a:lnTo>
                  <a:pt x="6481158" y="0"/>
                </a:lnTo>
                <a:lnTo>
                  <a:pt x="6481158" y="4216186"/>
                </a:lnTo>
                <a:lnTo>
                  <a:pt x="629981" y="4216186"/>
                </a:lnTo>
                <a:lnTo>
                  <a:pt x="640174" y="4153970"/>
                </a:lnTo>
                <a:cubicBezTo>
                  <a:pt x="646054" y="4115040"/>
                  <a:pt x="652738" y="4076730"/>
                  <a:pt x="663954" y="4042035"/>
                </a:cubicBezTo>
                <a:lnTo>
                  <a:pt x="674575" y="4017890"/>
                </a:lnTo>
                <a:lnTo>
                  <a:pt x="542646" y="3860429"/>
                </a:lnTo>
                <a:cubicBezTo>
                  <a:pt x="583801" y="3777846"/>
                  <a:pt x="628876" y="3834526"/>
                  <a:pt x="664457" y="3800021"/>
                </a:cubicBezTo>
                <a:cubicBezTo>
                  <a:pt x="663366" y="3791627"/>
                  <a:pt x="663436" y="3781009"/>
                  <a:pt x="662932" y="3771718"/>
                </a:cubicBezTo>
                <a:lnTo>
                  <a:pt x="659568" y="3757935"/>
                </a:lnTo>
                <a:lnTo>
                  <a:pt x="653777" y="3747325"/>
                </a:lnTo>
                <a:lnTo>
                  <a:pt x="610074" y="3705028"/>
                </a:lnTo>
                <a:cubicBezTo>
                  <a:pt x="514097" y="3608961"/>
                  <a:pt x="528640" y="3588143"/>
                  <a:pt x="655821" y="3445525"/>
                </a:cubicBezTo>
                <a:cubicBezTo>
                  <a:pt x="668503" y="3431228"/>
                  <a:pt x="677664" y="3418102"/>
                  <a:pt x="683811" y="3405686"/>
                </a:cubicBezTo>
                <a:lnTo>
                  <a:pt x="687152" y="3393684"/>
                </a:lnTo>
                <a:lnTo>
                  <a:pt x="681564" y="3363918"/>
                </a:lnTo>
                <a:lnTo>
                  <a:pt x="658589" y="3279721"/>
                </a:lnTo>
                <a:lnTo>
                  <a:pt x="655534" y="3274732"/>
                </a:lnTo>
                <a:cubicBezTo>
                  <a:pt x="645154" y="3256804"/>
                  <a:pt x="636025" y="3236251"/>
                  <a:pt x="633009" y="3204655"/>
                </a:cubicBezTo>
                <a:lnTo>
                  <a:pt x="633086" y="3198166"/>
                </a:lnTo>
                <a:lnTo>
                  <a:pt x="627259" y="3181568"/>
                </a:lnTo>
                <a:cubicBezTo>
                  <a:pt x="591590" y="3088781"/>
                  <a:pt x="548194" y="3020054"/>
                  <a:pt x="504281" y="3024678"/>
                </a:cubicBezTo>
                <a:cubicBezTo>
                  <a:pt x="548490" y="2798901"/>
                  <a:pt x="548490" y="2798901"/>
                  <a:pt x="381209" y="2810127"/>
                </a:cubicBezTo>
                <a:cubicBezTo>
                  <a:pt x="440862" y="2658988"/>
                  <a:pt x="439766" y="2624324"/>
                  <a:pt x="360893" y="2596949"/>
                </a:cubicBezTo>
                <a:cubicBezTo>
                  <a:pt x="284957" y="2570407"/>
                  <a:pt x="201795" y="2575904"/>
                  <a:pt x="130872" y="2524080"/>
                </a:cubicBezTo>
                <a:cubicBezTo>
                  <a:pt x="188851" y="2335317"/>
                  <a:pt x="200302" y="2130710"/>
                  <a:pt x="328878" y="2014028"/>
                </a:cubicBezTo>
                <a:cubicBezTo>
                  <a:pt x="349137" y="1995898"/>
                  <a:pt x="361422" y="1940125"/>
                  <a:pt x="347033" y="1914129"/>
                </a:cubicBezTo>
                <a:cubicBezTo>
                  <a:pt x="295996" y="1817105"/>
                  <a:pt x="357685" y="1592503"/>
                  <a:pt x="208894" y="1606217"/>
                </a:cubicBezTo>
                <a:cubicBezTo>
                  <a:pt x="190525" y="1607581"/>
                  <a:pt x="173015" y="1590108"/>
                  <a:pt x="186488" y="1556554"/>
                </a:cubicBezTo>
                <a:cubicBezTo>
                  <a:pt x="232768" y="1442049"/>
                  <a:pt x="172886" y="1463610"/>
                  <a:pt x="135933" y="1459414"/>
                </a:cubicBezTo>
                <a:cubicBezTo>
                  <a:pt x="91212" y="1454776"/>
                  <a:pt x="42622" y="1511622"/>
                  <a:pt x="0" y="1466109"/>
                </a:cubicBezTo>
                <a:cubicBezTo>
                  <a:pt x="7764" y="1405223"/>
                  <a:pt x="43366" y="1397333"/>
                  <a:pt x="67782" y="1372761"/>
                </a:cubicBezTo>
                <a:cubicBezTo>
                  <a:pt x="139132" y="1300280"/>
                  <a:pt x="196704" y="1221065"/>
                  <a:pt x="195632" y="1080052"/>
                </a:cubicBezTo>
                <a:cubicBezTo>
                  <a:pt x="194930" y="966113"/>
                  <a:pt x="199455" y="864105"/>
                  <a:pt x="97391" y="854014"/>
                </a:cubicBezTo>
                <a:cubicBezTo>
                  <a:pt x="81355" y="852486"/>
                  <a:pt x="72717" y="839840"/>
                  <a:pt x="69223" y="821285"/>
                </a:cubicBezTo>
                <a:cubicBezTo>
                  <a:pt x="80177" y="799992"/>
                  <a:pt x="90624" y="778040"/>
                  <a:pt x="103649" y="760897"/>
                </a:cubicBezTo>
                <a:cubicBezTo>
                  <a:pt x="147404" y="704450"/>
                  <a:pt x="160670" y="633687"/>
                  <a:pt x="171912" y="560313"/>
                </a:cubicBezTo>
                <a:cubicBezTo>
                  <a:pt x="179151" y="513531"/>
                  <a:pt x="187860" y="467166"/>
                  <a:pt x="206354" y="423850"/>
                </a:cubicBezTo>
                <a:cubicBezTo>
                  <a:pt x="217619" y="397046"/>
                  <a:pt x="231961" y="375704"/>
                  <a:pt x="250397" y="361124"/>
                </a:cubicBezTo>
                <a:cubicBezTo>
                  <a:pt x="266451" y="347903"/>
                  <a:pt x="270868" y="334407"/>
                  <a:pt x="259101" y="314763"/>
                </a:cubicBezTo>
                <a:cubicBezTo>
                  <a:pt x="225826" y="258432"/>
                  <a:pt x="211109" y="191375"/>
                  <a:pt x="229198" y="104693"/>
                </a:cubicBezTo>
                <a:cubicBezTo>
                  <a:pt x="234668" y="78523"/>
                  <a:pt x="229657" y="58007"/>
                  <a:pt x="214459" y="52392"/>
                </a:cubicBezTo>
                <a:cubicBezTo>
                  <a:pt x="198643" y="46345"/>
                  <a:pt x="185640" y="36363"/>
                  <a:pt x="174580" y="23688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18" name="Marcador de Posição da Imagem 17">
            <a:extLst>
              <a:ext uri="{FF2B5EF4-FFF2-40B4-BE49-F238E27FC236}">
                <a16:creationId xmlns:a16="http://schemas.microsoft.com/office/drawing/2014/main" id="{8783A78F-A82E-4063-B70C-6865CD22AF9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78134" y="4323899"/>
            <a:ext cx="7113866" cy="2534101"/>
          </a:xfrm>
          <a:custGeom>
            <a:avLst/>
            <a:gdLst>
              <a:gd name="connsiteX0" fmla="*/ 1237395 w 7113866"/>
              <a:gd name="connsiteY0" fmla="*/ 0 h 2534101"/>
              <a:gd name="connsiteX1" fmla="*/ 7113866 w 7113866"/>
              <a:gd name="connsiteY1" fmla="*/ 0 h 2534101"/>
              <a:gd name="connsiteX2" fmla="*/ 7113866 w 7113866"/>
              <a:gd name="connsiteY2" fmla="*/ 2534101 h 2534101"/>
              <a:gd name="connsiteX3" fmla="*/ 0 w 7113866"/>
              <a:gd name="connsiteY3" fmla="*/ 2534101 h 2534101"/>
              <a:gd name="connsiteX4" fmla="*/ 21865 w 7113866"/>
              <a:gd name="connsiteY4" fmla="*/ 2503631 h 2534101"/>
              <a:gd name="connsiteX5" fmla="*/ 295355 w 7113866"/>
              <a:gd name="connsiteY5" fmla="*/ 2078512 h 2534101"/>
              <a:gd name="connsiteX6" fmla="*/ 476493 w 7113866"/>
              <a:gd name="connsiteY6" fmla="*/ 1754977 h 2534101"/>
              <a:gd name="connsiteX7" fmla="*/ 629661 w 7113866"/>
              <a:gd name="connsiteY7" fmla="*/ 1466193 h 2534101"/>
              <a:gd name="connsiteX8" fmla="*/ 542838 w 7113866"/>
              <a:gd name="connsiteY8" fmla="*/ 1401940 h 2534101"/>
              <a:gd name="connsiteX9" fmla="*/ 649253 w 7113866"/>
              <a:gd name="connsiteY9" fmla="*/ 1136180 h 2534101"/>
              <a:gd name="connsiteX10" fmla="*/ 987552 w 7113866"/>
              <a:gd name="connsiteY10" fmla="*/ 313308 h 2534101"/>
              <a:gd name="connsiteX11" fmla="*/ 1141095 w 7113866"/>
              <a:gd name="connsiteY11" fmla="*/ 112922 h 2534101"/>
              <a:gd name="connsiteX12" fmla="*/ 1217454 w 7113866"/>
              <a:gd name="connsiteY12" fmla="*/ 43683 h 2534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13866" h="2534101">
                <a:moveTo>
                  <a:pt x="1237395" y="0"/>
                </a:moveTo>
                <a:lnTo>
                  <a:pt x="7113866" y="0"/>
                </a:lnTo>
                <a:lnTo>
                  <a:pt x="7113866" y="2534101"/>
                </a:lnTo>
                <a:lnTo>
                  <a:pt x="0" y="2534101"/>
                </a:lnTo>
                <a:lnTo>
                  <a:pt x="21865" y="2503631"/>
                </a:lnTo>
                <a:cubicBezTo>
                  <a:pt x="198423" y="2253521"/>
                  <a:pt x="293790" y="2086461"/>
                  <a:pt x="295355" y="2078512"/>
                </a:cubicBezTo>
                <a:cubicBezTo>
                  <a:pt x="324069" y="1929470"/>
                  <a:pt x="404357" y="1848602"/>
                  <a:pt x="476493" y="1754977"/>
                </a:cubicBezTo>
                <a:cubicBezTo>
                  <a:pt x="539303" y="1672931"/>
                  <a:pt x="606319" y="1585980"/>
                  <a:pt x="629661" y="1466193"/>
                </a:cubicBezTo>
                <a:cubicBezTo>
                  <a:pt x="660485" y="1307325"/>
                  <a:pt x="563419" y="1455147"/>
                  <a:pt x="542838" y="1401940"/>
                </a:cubicBezTo>
                <a:cubicBezTo>
                  <a:pt x="578840" y="1314777"/>
                  <a:pt x="636192" y="1228627"/>
                  <a:pt x="649253" y="1136180"/>
                </a:cubicBezTo>
                <a:cubicBezTo>
                  <a:pt x="695845" y="801928"/>
                  <a:pt x="810579" y="538800"/>
                  <a:pt x="987552" y="313308"/>
                </a:cubicBezTo>
                <a:cubicBezTo>
                  <a:pt x="1038302" y="248170"/>
                  <a:pt x="1069945" y="145770"/>
                  <a:pt x="1141095" y="112922"/>
                </a:cubicBezTo>
                <a:cubicBezTo>
                  <a:pt x="1175679" y="97203"/>
                  <a:pt x="1199890" y="73126"/>
                  <a:pt x="1217454" y="43683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BF79A6B6-B6BD-4F17-8EDF-3CBD83B5A3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4"/>
            <a:ext cx="4443984" cy="2139696"/>
          </a:xfrm>
        </p:spPr>
        <p:txBody>
          <a:bodyPr rtlCol="0" anchor="b"/>
          <a:lstStyle>
            <a:lvl1pPr>
              <a:defRPr sz="4000"/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7" name="Marcador de Posição do Texto 6">
            <a:extLst>
              <a:ext uri="{FF2B5EF4-FFF2-40B4-BE49-F238E27FC236}">
                <a16:creationId xmlns:a16="http://schemas.microsoft.com/office/drawing/2014/main" id="{AE97A506-D3A6-4ED8-8315-38557504688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898648"/>
            <a:ext cx="4443984" cy="594360"/>
          </a:xfrm>
        </p:spPr>
        <p:txBody>
          <a:bodyPr rtlCol="0"/>
          <a:lstStyle>
            <a:lvl1pPr marL="0" indent="0">
              <a:buNone/>
              <a:defRPr sz="2000"/>
            </a:lvl1pPr>
          </a:lstStyle>
          <a:p>
            <a:pPr lvl="0" rtl="0"/>
            <a:r>
              <a:rPr lang="pt-PT" noProof="0" dirty="0"/>
              <a:t>Clique para editar os Estilos de texto do modelo global</a:t>
            </a:r>
          </a:p>
        </p:txBody>
      </p:sp>
      <p:sp>
        <p:nvSpPr>
          <p:cNvPr id="8" name="Marcador de Posição do Texto 6">
            <a:extLst>
              <a:ext uri="{FF2B5EF4-FFF2-40B4-BE49-F238E27FC236}">
                <a16:creationId xmlns:a16="http://schemas.microsoft.com/office/drawing/2014/main" id="{D85D9E25-B25F-4DB6-B381-E134A525C7A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3639312"/>
            <a:ext cx="4443984" cy="594360"/>
          </a:xfrm>
        </p:spPr>
        <p:txBody>
          <a:bodyPr rtlCol="0"/>
          <a:lstStyle>
            <a:lvl1pPr marL="0" indent="0">
              <a:buNone/>
              <a:defRPr sz="2000"/>
            </a:lvl1pPr>
          </a:lstStyle>
          <a:p>
            <a:pPr lvl="0" rtl="0"/>
            <a:r>
              <a:rPr lang="pt-PT" noProof="0" dirty="0"/>
              <a:t>Clique para editar os Estilos de texto do modelo global</a:t>
            </a:r>
          </a:p>
        </p:txBody>
      </p:sp>
      <p:sp>
        <p:nvSpPr>
          <p:cNvPr id="9" name="Marcador de Posição do Texto 6">
            <a:extLst>
              <a:ext uri="{FF2B5EF4-FFF2-40B4-BE49-F238E27FC236}">
                <a16:creationId xmlns:a16="http://schemas.microsoft.com/office/drawing/2014/main" id="{6CE2F152-3B4C-4389-9A9C-82E3C8649A9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199" y="4389120"/>
            <a:ext cx="4443984" cy="594360"/>
          </a:xfrm>
        </p:spPr>
        <p:txBody>
          <a:bodyPr rtlCol="0"/>
          <a:lstStyle>
            <a:lvl1pPr marL="0" indent="0">
              <a:buNone/>
              <a:defRPr sz="2000"/>
            </a:lvl1pPr>
          </a:lstStyle>
          <a:p>
            <a:pPr lvl="0" rtl="0"/>
            <a:r>
              <a:rPr lang="pt-PT" noProof="0" dirty="0"/>
              <a:t>Clique para editar os Estilos de texto do modelo global</a:t>
            </a:r>
          </a:p>
        </p:txBody>
      </p:sp>
    </p:spTree>
    <p:extLst>
      <p:ext uri="{BB962C8B-B14F-4D97-AF65-F5344CB8AC3E}">
        <p14:creationId xmlns:p14="http://schemas.microsoft.com/office/powerpoint/2010/main" val="4058976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áfico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PT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078991"/>
            <a:ext cx="5266944" cy="3136392"/>
          </a:xfrm>
        </p:spPr>
        <p:txBody>
          <a:bodyPr rtlCol="0" anchor="b">
            <a:normAutofit/>
          </a:bodyPr>
          <a:lstStyle>
            <a:lvl1pPr>
              <a:defRPr sz="4800"/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279392"/>
            <a:ext cx="5266944" cy="1500187"/>
          </a:xfrm>
        </p:spPr>
        <p:txBody>
          <a:bodyPr rtlCol="0"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PT" noProof="0"/>
              <a:t>Clique para editar os estilos de texto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3862530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42927330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a Livre: Forma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PT" noProof="0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640080"/>
            <a:ext cx="3886200" cy="2953512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059168" y="640080"/>
            <a:ext cx="4489704" cy="5596128"/>
          </a:xfrm>
        </p:spPr>
        <p:txBody>
          <a:bodyPr rtlCol="0" anchor="ctr"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3776472"/>
            <a:ext cx="3886200" cy="246888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PT" noProof="0"/>
              <a:t>Clique para editar os estilos de texto do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29076104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áfico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/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PT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9032" y="2523744"/>
            <a:ext cx="3831336" cy="1453896"/>
          </a:xfrm>
        </p:spPr>
        <p:txBody>
          <a:bodyPr rtlCol="0" anchor="b"/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655064" y="4087368"/>
            <a:ext cx="3319272" cy="649224"/>
          </a:xfrm>
        </p:spPr>
        <p:txBody>
          <a:bodyPr rtlCol="0">
            <a:noAutofit/>
          </a:bodyPr>
          <a:lstStyle>
            <a:lvl1pPr marL="0" indent="0" algn="ctr">
              <a:buNone/>
              <a:defRPr sz="200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PT" noProof="0"/>
              <a:t>Clique para editar os estilos de texto do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24066992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DCFB2B-A815-0367-403F-04A866680A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41D8DC-11C1-9481-C412-DD879A42B8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1DFDAC8-BFD3-F3BF-7F4F-C94DEB96C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EAB9F-3BE8-4AA5-853C-89308BF0B07D}" type="datetimeFigureOut">
              <a:rPr lang="pt-PT" smtClean="0"/>
              <a:t>01/11/2023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8F7E3F9-DA6C-9FE8-3413-3F8BDD4D9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2C1E54B-7056-C732-F1E9-AD50491E0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14FE-3CB1-40B2-A009-CDD9F9240830}" type="slidenum">
              <a:rPr lang="pt-PT" smtClean="0"/>
              <a:t>‹nº›</a:t>
            </a:fld>
            <a:endParaRPr lang="pt-PT"/>
          </a:p>
        </p:txBody>
      </p:sp>
      <p:sp>
        <p:nvSpPr>
          <p:cNvPr id="7" name="Forma Livre: Forma 8" descr="Tag=AccentColor&#10;Flavor=Light&#10;Target=Fill">
            <a:extLst>
              <a:ext uri="{FF2B5EF4-FFF2-40B4-BE49-F238E27FC236}">
                <a16:creationId xmlns:a16="http://schemas.microsoft.com/office/drawing/2014/main" id="{36E82004-E7DB-08BB-1A58-6BFF68A467BE}"/>
              </a:ext>
            </a:extLst>
          </p:cNvPr>
          <p:cNvSpPr/>
          <p:nvPr userDrawn="1"/>
        </p:nvSpPr>
        <p:spPr>
          <a:xfrm>
            <a:off x="-1" y="0"/>
            <a:ext cx="7824084" cy="6858000"/>
          </a:xfrm>
          <a:custGeom>
            <a:avLst/>
            <a:gdLst>
              <a:gd name="connsiteX0" fmla="*/ 0 w 7534656"/>
              <a:gd name="connsiteY0" fmla="*/ 0 h 6858000"/>
              <a:gd name="connsiteX1" fmla="*/ 234679 w 7534656"/>
              <a:gd name="connsiteY1" fmla="*/ 0 h 6858000"/>
              <a:gd name="connsiteX2" fmla="*/ 2022952 w 7534656"/>
              <a:gd name="connsiteY2" fmla="*/ 0 h 6858000"/>
              <a:gd name="connsiteX3" fmla="*/ 2238233 w 7534656"/>
              <a:gd name="connsiteY3" fmla="*/ 0 h 6858000"/>
              <a:gd name="connsiteX4" fmla="*/ 3114003 w 7534656"/>
              <a:gd name="connsiteY4" fmla="*/ 0 h 6858000"/>
              <a:gd name="connsiteX5" fmla="*/ 6526057 w 7534656"/>
              <a:gd name="connsiteY5" fmla="*/ 0 h 6858000"/>
              <a:gd name="connsiteX6" fmla="*/ 6223681 w 7534656"/>
              <a:gd name="connsiteY6" fmla="*/ 110269 h 6858000"/>
              <a:gd name="connsiteX7" fmla="*/ 6267294 w 7534656"/>
              <a:gd name="connsiteY7" fmla="*/ 135168 h 6858000"/>
              <a:gd name="connsiteX8" fmla="*/ 6528964 w 7534656"/>
              <a:gd name="connsiteY8" fmla="*/ 71141 h 6858000"/>
              <a:gd name="connsiteX9" fmla="*/ 6581298 w 7534656"/>
              <a:gd name="connsiteY9" fmla="*/ 88927 h 6858000"/>
              <a:gd name="connsiteX10" fmla="*/ 6555131 w 7534656"/>
              <a:gd name="connsiteY10" fmla="*/ 163625 h 6858000"/>
              <a:gd name="connsiteX11" fmla="*/ 6441741 w 7534656"/>
              <a:gd name="connsiteY11" fmla="*/ 192082 h 6858000"/>
              <a:gd name="connsiteX12" fmla="*/ 6264386 w 7534656"/>
              <a:gd name="connsiteY12" fmla="*/ 373491 h 6858000"/>
              <a:gd name="connsiteX13" fmla="*/ 6531872 w 7534656"/>
              <a:gd name="connsiteY13" fmla="*/ 352148 h 6858000"/>
              <a:gd name="connsiteX14" fmla="*/ 6578391 w 7534656"/>
              <a:gd name="connsiteY14" fmla="*/ 394834 h 6858000"/>
              <a:gd name="connsiteX15" fmla="*/ 6595836 w 7534656"/>
              <a:gd name="connsiteY15" fmla="*/ 451747 h 6858000"/>
              <a:gd name="connsiteX16" fmla="*/ 6674337 w 7534656"/>
              <a:gd name="connsiteY16" fmla="*/ 359262 h 6858000"/>
              <a:gd name="connsiteX17" fmla="*/ 6741209 w 7534656"/>
              <a:gd name="connsiteY17" fmla="*/ 334364 h 6858000"/>
              <a:gd name="connsiteX18" fmla="*/ 6761561 w 7534656"/>
              <a:gd name="connsiteY18" fmla="*/ 416176 h 6858000"/>
              <a:gd name="connsiteX19" fmla="*/ 6700505 w 7534656"/>
              <a:gd name="connsiteY19" fmla="*/ 505101 h 6858000"/>
              <a:gd name="connsiteX20" fmla="*/ 6537687 w 7534656"/>
              <a:gd name="connsiteY20" fmla="*/ 558458 h 6858000"/>
              <a:gd name="connsiteX21" fmla="*/ 6712134 w 7534656"/>
              <a:gd name="connsiteY21" fmla="*/ 558458 h 6858000"/>
              <a:gd name="connsiteX22" fmla="*/ 6912748 w 7534656"/>
              <a:gd name="connsiteY22" fmla="*/ 522887 h 6858000"/>
              <a:gd name="connsiteX23" fmla="*/ 7124992 w 7534656"/>
              <a:gd name="connsiteY23" fmla="*/ 533558 h 6858000"/>
              <a:gd name="connsiteX24" fmla="*/ 7325607 w 7534656"/>
              <a:gd name="connsiteY24" fmla="*/ 462417 h 6858000"/>
              <a:gd name="connsiteX25" fmla="*/ 7529129 w 7534656"/>
              <a:gd name="connsiteY25" fmla="*/ 465975 h 6858000"/>
              <a:gd name="connsiteX26" fmla="*/ 6627818 w 7534656"/>
              <a:gd name="connsiteY26" fmla="*/ 910606 h 6858000"/>
              <a:gd name="connsiteX27" fmla="*/ 6671430 w 7534656"/>
              <a:gd name="connsiteY27" fmla="*/ 921277 h 6858000"/>
              <a:gd name="connsiteX28" fmla="*/ 6729579 w 7534656"/>
              <a:gd name="connsiteY28" fmla="*/ 949734 h 6858000"/>
              <a:gd name="connsiteX29" fmla="*/ 6685967 w 7534656"/>
              <a:gd name="connsiteY29" fmla="*/ 1006647 h 6858000"/>
              <a:gd name="connsiteX30" fmla="*/ 6450463 w 7534656"/>
              <a:gd name="connsiteY30" fmla="*/ 1113358 h 6858000"/>
              <a:gd name="connsiteX31" fmla="*/ 6392314 w 7534656"/>
              <a:gd name="connsiteY31" fmla="*/ 1220069 h 6858000"/>
              <a:gd name="connsiteX32" fmla="*/ 6465001 w 7534656"/>
              <a:gd name="connsiteY32" fmla="*/ 1209399 h 6858000"/>
              <a:gd name="connsiteX33" fmla="*/ 6528964 w 7534656"/>
              <a:gd name="connsiteY33" fmla="*/ 1230741 h 6858000"/>
              <a:gd name="connsiteX34" fmla="*/ 6502798 w 7534656"/>
              <a:gd name="connsiteY34" fmla="*/ 1365909 h 6858000"/>
              <a:gd name="connsiteX35" fmla="*/ 6168440 w 7534656"/>
              <a:gd name="connsiteY35" fmla="*/ 1540204 h 6858000"/>
              <a:gd name="connsiteX36" fmla="*/ 6139366 w 7534656"/>
              <a:gd name="connsiteY36" fmla="*/ 1597117 h 6858000"/>
              <a:gd name="connsiteX37" fmla="*/ 6180070 w 7534656"/>
              <a:gd name="connsiteY37" fmla="*/ 1636245 h 6858000"/>
              <a:gd name="connsiteX38" fmla="*/ 6287645 w 7534656"/>
              <a:gd name="connsiteY38" fmla="*/ 1657587 h 6858000"/>
              <a:gd name="connsiteX39" fmla="*/ 6136458 w 7534656"/>
              <a:gd name="connsiteY39" fmla="*/ 1849668 h 6858000"/>
              <a:gd name="connsiteX40" fmla="*/ 6081216 w 7534656"/>
              <a:gd name="connsiteY40" fmla="*/ 1903025 h 6858000"/>
              <a:gd name="connsiteX41" fmla="*/ 5985270 w 7534656"/>
              <a:gd name="connsiteY41" fmla="*/ 1984836 h 6858000"/>
              <a:gd name="connsiteX42" fmla="*/ 5985270 w 7534656"/>
              <a:gd name="connsiteY42" fmla="*/ 2013292 h 6858000"/>
              <a:gd name="connsiteX43" fmla="*/ 6113198 w 7534656"/>
              <a:gd name="connsiteY43" fmla="*/ 2102219 h 6858000"/>
              <a:gd name="connsiteX44" fmla="*/ 6345795 w 7534656"/>
              <a:gd name="connsiteY44" fmla="*/ 2077320 h 6858000"/>
              <a:gd name="connsiteX45" fmla="*/ 6002715 w 7534656"/>
              <a:gd name="connsiteY45" fmla="*/ 2208931 h 6858000"/>
              <a:gd name="connsiteX46" fmla="*/ 7113363 w 7534656"/>
              <a:gd name="connsiteY46" fmla="*/ 1892353 h 6858000"/>
              <a:gd name="connsiteX47" fmla="*/ 7043584 w 7534656"/>
              <a:gd name="connsiteY47" fmla="*/ 1974165 h 6858000"/>
              <a:gd name="connsiteX48" fmla="*/ 6653985 w 7534656"/>
              <a:gd name="connsiteY48" fmla="*/ 2191146 h 6858000"/>
              <a:gd name="connsiteX49" fmla="*/ 6543502 w 7534656"/>
              <a:gd name="connsiteY49" fmla="*/ 2326314 h 6858000"/>
              <a:gd name="connsiteX50" fmla="*/ 6427203 w 7534656"/>
              <a:gd name="connsiteY50" fmla="*/ 2401012 h 6858000"/>
              <a:gd name="connsiteX51" fmla="*/ 6264386 w 7534656"/>
              <a:gd name="connsiteY51" fmla="*/ 2401012 h 6858000"/>
              <a:gd name="connsiteX52" fmla="*/ 6148088 w 7534656"/>
              <a:gd name="connsiteY52" fmla="*/ 2518395 h 6858000"/>
              <a:gd name="connsiteX53" fmla="*/ 6267294 w 7534656"/>
              <a:gd name="connsiteY53" fmla="*/ 2543294 h 6858000"/>
              <a:gd name="connsiteX54" fmla="*/ 6406851 w 7534656"/>
              <a:gd name="connsiteY54" fmla="*/ 2525509 h 6858000"/>
              <a:gd name="connsiteX55" fmla="*/ 6563854 w 7534656"/>
              <a:gd name="connsiteY55" fmla="*/ 2564636 h 6858000"/>
              <a:gd name="connsiteX56" fmla="*/ 6709227 w 7534656"/>
              <a:gd name="connsiteY56" fmla="*/ 2532623 h 6858000"/>
              <a:gd name="connsiteX57" fmla="*/ 6883674 w 7534656"/>
              <a:gd name="connsiteY57" fmla="*/ 2553965 h 6858000"/>
              <a:gd name="connsiteX58" fmla="*/ 6938916 w 7534656"/>
              <a:gd name="connsiteY58" fmla="*/ 2692689 h 6858000"/>
              <a:gd name="connsiteX59" fmla="*/ 6956360 w 7534656"/>
              <a:gd name="connsiteY59" fmla="*/ 2703362 h 6858000"/>
              <a:gd name="connsiteX60" fmla="*/ 7279088 w 7534656"/>
              <a:gd name="connsiteY60" fmla="*/ 2923898 h 6858000"/>
              <a:gd name="connsiteX61" fmla="*/ 7369219 w 7534656"/>
              <a:gd name="connsiteY61" fmla="*/ 2941684 h 6858000"/>
              <a:gd name="connsiteX62" fmla="*/ 6837155 w 7534656"/>
              <a:gd name="connsiteY62" fmla="*/ 3329402 h 6858000"/>
              <a:gd name="connsiteX63" fmla="*/ 7194772 w 7534656"/>
              <a:gd name="connsiteY63" fmla="*/ 3229805 h 6858000"/>
              <a:gd name="connsiteX64" fmla="*/ 7244198 w 7534656"/>
              <a:gd name="connsiteY64" fmla="*/ 3393429 h 6858000"/>
              <a:gd name="connsiteX65" fmla="*/ 7075566 w 7534656"/>
              <a:gd name="connsiteY65" fmla="*/ 3539269 h 6858000"/>
              <a:gd name="connsiteX66" fmla="*/ 7014509 w 7534656"/>
              <a:gd name="connsiteY66" fmla="*/ 3827390 h 6858000"/>
              <a:gd name="connsiteX67" fmla="*/ 7043584 w 7534656"/>
              <a:gd name="connsiteY67" fmla="*/ 4090612 h 6858000"/>
              <a:gd name="connsiteX68" fmla="*/ 7116270 w 7534656"/>
              <a:gd name="connsiteY68" fmla="*/ 4172424 h 6858000"/>
              <a:gd name="connsiteX69" fmla="*/ 7220938 w 7534656"/>
              <a:gd name="connsiteY69" fmla="*/ 4321821 h 6858000"/>
              <a:gd name="connsiteX70" fmla="*/ 7284903 w 7534656"/>
              <a:gd name="connsiteY70" fmla="*/ 4414305 h 6858000"/>
              <a:gd name="connsiteX71" fmla="*/ 7508777 w 7534656"/>
              <a:gd name="connsiteY71" fmla="*/ 4378734 h 6858000"/>
              <a:gd name="connsiteX72" fmla="*/ 7209309 w 7534656"/>
              <a:gd name="connsiteY72" fmla="*/ 4613499 h 6858000"/>
              <a:gd name="connsiteX73" fmla="*/ 7450627 w 7534656"/>
              <a:gd name="connsiteY73" fmla="*/ 4585042 h 6858000"/>
              <a:gd name="connsiteX74" fmla="*/ 7529129 w 7534656"/>
              <a:gd name="connsiteY74" fmla="*/ 4602828 h 6858000"/>
              <a:gd name="connsiteX75" fmla="*/ 7485517 w 7534656"/>
              <a:gd name="connsiteY75" fmla="*/ 4677526 h 6858000"/>
              <a:gd name="connsiteX76" fmla="*/ 7308162 w 7534656"/>
              <a:gd name="connsiteY76" fmla="*/ 4805580 h 6858000"/>
              <a:gd name="connsiteX77" fmla="*/ 6941823 w 7534656"/>
              <a:gd name="connsiteY77" fmla="*/ 5154171 h 6858000"/>
              <a:gd name="connsiteX78" fmla="*/ 7296533 w 7534656"/>
              <a:gd name="connsiteY78" fmla="*/ 4994104 h 6858000"/>
              <a:gd name="connsiteX79" fmla="*/ 6924378 w 7534656"/>
              <a:gd name="connsiteY79" fmla="*/ 5353367 h 6858000"/>
              <a:gd name="connsiteX80" fmla="*/ 6842970 w 7534656"/>
              <a:gd name="connsiteY80" fmla="*/ 5474306 h 6858000"/>
              <a:gd name="connsiteX81" fmla="*/ 6674337 w 7534656"/>
              <a:gd name="connsiteY81" fmla="*/ 5769542 h 6858000"/>
              <a:gd name="connsiteX82" fmla="*/ 6683059 w 7534656"/>
              <a:gd name="connsiteY82" fmla="*/ 5801555 h 6858000"/>
              <a:gd name="connsiteX83" fmla="*/ 6874952 w 7534656"/>
              <a:gd name="connsiteY83" fmla="*/ 5755314 h 6858000"/>
              <a:gd name="connsiteX84" fmla="*/ 6624910 w 7534656"/>
              <a:gd name="connsiteY84" fmla="*/ 6004307 h 6858000"/>
              <a:gd name="connsiteX85" fmla="*/ 6366147 w 7534656"/>
              <a:gd name="connsiteY85" fmla="*/ 6196388 h 6858000"/>
              <a:gd name="connsiteX86" fmla="*/ 6549317 w 7534656"/>
              <a:gd name="connsiteY86" fmla="*/ 6167932 h 6858000"/>
              <a:gd name="connsiteX87" fmla="*/ 6802265 w 7534656"/>
              <a:gd name="connsiteY87" fmla="*/ 6057663 h 6858000"/>
              <a:gd name="connsiteX88" fmla="*/ 6889489 w 7534656"/>
              <a:gd name="connsiteY88" fmla="*/ 6100347 h 6858000"/>
              <a:gd name="connsiteX89" fmla="*/ 6651077 w 7534656"/>
              <a:gd name="connsiteY89" fmla="*/ 6281757 h 6858000"/>
              <a:gd name="connsiteX90" fmla="*/ 6514427 w 7534656"/>
              <a:gd name="connsiteY90" fmla="*/ 6367127 h 6858000"/>
              <a:gd name="connsiteX91" fmla="*/ 6459185 w 7534656"/>
              <a:gd name="connsiteY91" fmla="*/ 6431153 h 6858000"/>
              <a:gd name="connsiteX92" fmla="*/ 6302183 w 7534656"/>
              <a:gd name="connsiteY92" fmla="*/ 6658805 h 6858000"/>
              <a:gd name="connsiteX93" fmla="*/ 5941659 w 7534656"/>
              <a:gd name="connsiteY93" fmla="*/ 6858000 h 6858000"/>
              <a:gd name="connsiteX94" fmla="*/ 3114003 w 7534656"/>
              <a:gd name="connsiteY94" fmla="*/ 6858000 h 6858000"/>
              <a:gd name="connsiteX95" fmla="*/ 2238233 w 7534656"/>
              <a:gd name="connsiteY95" fmla="*/ 6858000 h 6858000"/>
              <a:gd name="connsiteX96" fmla="*/ 2022952 w 7534656"/>
              <a:gd name="connsiteY96" fmla="*/ 6858000 h 6858000"/>
              <a:gd name="connsiteX97" fmla="*/ 234679 w 7534656"/>
              <a:gd name="connsiteY97" fmla="*/ 6858000 h 6858000"/>
              <a:gd name="connsiteX98" fmla="*/ 0 w 7534656"/>
              <a:gd name="connsiteY9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7534656" h="6858000">
                <a:moveTo>
                  <a:pt x="0" y="0"/>
                </a:moveTo>
                <a:lnTo>
                  <a:pt x="234679" y="0"/>
                </a:lnTo>
                <a:lnTo>
                  <a:pt x="2022952" y="0"/>
                </a:lnTo>
                <a:lnTo>
                  <a:pt x="2238233" y="0"/>
                </a:lnTo>
                <a:lnTo>
                  <a:pt x="3114003" y="0"/>
                </a:lnTo>
                <a:lnTo>
                  <a:pt x="6526057" y="0"/>
                </a:lnTo>
                <a:cubicBezTo>
                  <a:pt x="6424296" y="35571"/>
                  <a:pt x="6325442" y="78255"/>
                  <a:pt x="6223681" y="110269"/>
                </a:cubicBezTo>
                <a:cubicBezTo>
                  <a:pt x="6238219" y="145839"/>
                  <a:pt x="6252756" y="138725"/>
                  <a:pt x="6267294" y="135168"/>
                </a:cubicBezTo>
                <a:cubicBezTo>
                  <a:pt x="6354517" y="120941"/>
                  <a:pt x="6444648" y="110269"/>
                  <a:pt x="6528964" y="71141"/>
                </a:cubicBezTo>
                <a:cubicBezTo>
                  <a:pt x="6549317" y="64027"/>
                  <a:pt x="6572576" y="64027"/>
                  <a:pt x="6581298" y="88927"/>
                </a:cubicBezTo>
                <a:cubicBezTo>
                  <a:pt x="6595836" y="124497"/>
                  <a:pt x="6575484" y="145839"/>
                  <a:pt x="6555131" y="163625"/>
                </a:cubicBezTo>
                <a:cubicBezTo>
                  <a:pt x="6520242" y="195638"/>
                  <a:pt x="6479538" y="188525"/>
                  <a:pt x="6441741" y="192082"/>
                </a:cubicBezTo>
                <a:cubicBezTo>
                  <a:pt x="6337073" y="209867"/>
                  <a:pt x="6287645" y="259665"/>
                  <a:pt x="6264386" y="373491"/>
                </a:cubicBezTo>
                <a:cubicBezTo>
                  <a:pt x="6354517" y="327250"/>
                  <a:pt x="6444648" y="384162"/>
                  <a:pt x="6531872" y="352148"/>
                </a:cubicBezTo>
                <a:cubicBezTo>
                  <a:pt x="6555131" y="345034"/>
                  <a:pt x="6590021" y="355706"/>
                  <a:pt x="6578391" y="394834"/>
                </a:cubicBezTo>
                <a:cubicBezTo>
                  <a:pt x="6566762" y="430405"/>
                  <a:pt x="6528964" y="458860"/>
                  <a:pt x="6595836" y="451747"/>
                </a:cubicBezTo>
                <a:cubicBezTo>
                  <a:pt x="6645263" y="448189"/>
                  <a:pt x="6659800" y="405504"/>
                  <a:pt x="6674337" y="359262"/>
                </a:cubicBezTo>
                <a:cubicBezTo>
                  <a:pt x="6685967" y="334364"/>
                  <a:pt x="6717949" y="320135"/>
                  <a:pt x="6741209" y="334364"/>
                </a:cubicBezTo>
                <a:cubicBezTo>
                  <a:pt x="6770283" y="348592"/>
                  <a:pt x="6761561" y="387720"/>
                  <a:pt x="6761561" y="416176"/>
                </a:cubicBezTo>
                <a:cubicBezTo>
                  <a:pt x="6764469" y="469532"/>
                  <a:pt x="6741209" y="494431"/>
                  <a:pt x="6700505" y="505101"/>
                </a:cubicBezTo>
                <a:cubicBezTo>
                  <a:pt x="6651077" y="519330"/>
                  <a:pt x="6601651" y="537116"/>
                  <a:pt x="6537687" y="558458"/>
                </a:cubicBezTo>
                <a:cubicBezTo>
                  <a:pt x="6607466" y="594028"/>
                  <a:pt x="6659800" y="586915"/>
                  <a:pt x="6712134" y="558458"/>
                </a:cubicBezTo>
                <a:cubicBezTo>
                  <a:pt x="6776098" y="526444"/>
                  <a:pt x="6860414" y="483759"/>
                  <a:pt x="6912748" y="522887"/>
                </a:cubicBezTo>
                <a:cubicBezTo>
                  <a:pt x="6991249" y="579800"/>
                  <a:pt x="7055213" y="544229"/>
                  <a:pt x="7124992" y="533558"/>
                </a:cubicBezTo>
                <a:cubicBezTo>
                  <a:pt x="7270366" y="512216"/>
                  <a:pt x="7180234" y="480203"/>
                  <a:pt x="7325607" y="462417"/>
                </a:cubicBezTo>
                <a:cubicBezTo>
                  <a:pt x="7383756" y="455303"/>
                  <a:pt x="7444813" y="426847"/>
                  <a:pt x="7529129" y="465975"/>
                </a:cubicBezTo>
                <a:cubicBezTo>
                  <a:pt x="7148252" y="672284"/>
                  <a:pt x="6967990" y="658055"/>
                  <a:pt x="6627818" y="910606"/>
                </a:cubicBezTo>
                <a:cubicBezTo>
                  <a:pt x="6642355" y="935506"/>
                  <a:pt x="6656892" y="924835"/>
                  <a:pt x="6671430" y="921277"/>
                </a:cubicBezTo>
                <a:cubicBezTo>
                  <a:pt x="6694689" y="917720"/>
                  <a:pt x="6723764" y="903491"/>
                  <a:pt x="6729579" y="949734"/>
                </a:cubicBezTo>
                <a:cubicBezTo>
                  <a:pt x="6732487" y="985305"/>
                  <a:pt x="6715041" y="1003089"/>
                  <a:pt x="6685967" y="1006647"/>
                </a:cubicBezTo>
                <a:cubicBezTo>
                  <a:pt x="6601651" y="1020875"/>
                  <a:pt x="6526057" y="1070674"/>
                  <a:pt x="6450463" y="1113358"/>
                </a:cubicBezTo>
                <a:cubicBezTo>
                  <a:pt x="6415574" y="1131144"/>
                  <a:pt x="6377777" y="1156043"/>
                  <a:pt x="6392314" y="1220069"/>
                </a:cubicBezTo>
                <a:cubicBezTo>
                  <a:pt x="6421388" y="1237855"/>
                  <a:pt x="6441741" y="1212955"/>
                  <a:pt x="6465001" y="1209399"/>
                </a:cubicBezTo>
                <a:cubicBezTo>
                  <a:pt x="6488260" y="1205842"/>
                  <a:pt x="6543502" y="1220069"/>
                  <a:pt x="6528964" y="1230741"/>
                </a:cubicBezTo>
                <a:cubicBezTo>
                  <a:pt x="6462093" y="1269868"/>
                  <a:pt x="6584206" y="1365909"/>
                  <a:pt x="6502798" y="1365909"/>
                </a:cubicBezTo>
                <a:cubicBezTo>
                  <a:pt x="6369055" y="1365909"/>
                  <a:pt x="6296368" y="1536647"/>
                  <a:pt x="6168440" y="1540204"/>
                </a:cubicBezTo>
                <a:cubicBezTo>
                  <a:pt x="6148088" y="1540204"/>
                  <a:pt x="6139366" y="1572219"/>
                  <a:pt x="6139366" y="1597117"/>
                </a:cubicBezTo>
                <a:cubicBezTo>
                  <a:pt x="6139366" y="1629132"/>
                  <a:pt x="6159717" y="1632688"/>
                  <a:pt x="6180070" y="1636245"/>
                </a:cubicBezTo>
                <a:cubicBezTo>
                  <a:pt x="6212052" y="1639802"/>
                  <a:pt x="6246941" y="1597117"/>
                  <a:pt x="6287645" y="1657587"/>
                </a:cubicBezTo>
                <a:cubicBezTo>
                  <a:pt x="6212052" y="1693158"/>
                  <a:pt x="6133551" y="1728729"/>
                  <a:pt x="6136458" y="1849668"/>
                </a:cubicBezTo>
                <a:cubicBezTo>
                  <a:pt x="6136458" y="1881683"/>
                  <a:pt x="6104476" y="1895910"/>
                  <a:pt x="6081216" y="1903025"/>
                </a:cubicBezTo>
                <a:cubicBezTo>
                  <a:pt x="6040512" y="1917252"/>
                  <a:pt x="6008530" y="1938595"/>
                  <a:pt x="5985270" y="1984836"/>
                </a:cubicBezTo>
                <a:cubicBezTo>
                  <a:pt x="5985270" y="1995507"/>
                  <a:pt x="5985270" y="2002622"/>
                  <a:pt x="5985270" y="2013292"/>
                </a:cubicBezTo>
                <a:cubicBezTo>
                  <a:pt x="5991085" y="2123562"/>
                  <a:pt x="6049234" y="2120004"/>
                  <a:pt x="6113198" y="2102219"/>
                </a:cubicBezTo>
                <a:cubicBezTo>
                  <a:pt x="6188792" y="2080877"/>
                  <a:pt x="6264386" y="2038192"/>
                  <a:pt x="6345795" y="2077320"/>
                </a:cubicBezTo>
                <a:cubicBezTo>
                  <a:pt x="6232404" y="2130676"/>
                  <a:pt x="6107384" y="2134233"/>
                  <a:pt x="6002715" y="2208931"/>
                </a:cubicBezTo>
                <a:cubicBezTo>
                  <a:pt x="6392314" y="2223159"/>
                  <a:pt x="6735394" y="1984836"/>
                  <a:pt x="7113363" y="1892353"/>
                </a:cubicBezTo>
                <a:cubicBezTo>
                  <a:pt x="7101733" y="1952823"/>
                  <a:pt x="7069751" y="1967051"/>
                  <a:pt x="7043584" y="1974165"/>
                </a:cubicBezTo>
                <a:cubicBezTo>
                  <a:pt x="6904026" y="2020407"/>
                  <a:pt x="6781913" y="2112891"/>
                  <a:pt x="6653985" y="2191146"/>
                </a:cubicBezTo>
                <a:cubicBezTo>
                  <a:pt x="6601651" y="2223159"/>
                  <a:pt x="6563854" y="2258731"/>
                  <a:pt x="6543502" y="2326314"/>
                </a:cubicBezTo>
                <a:cubicBezTo>
                  <a:pt x="6526057" y="2390340"/>
                  <a:pt x="6491167" y="2418796"/>
                  <a:pt x="6427203" y="2401012"/>
                </a:cubicBezTo>
                <a:cubicBezTo>
                  <a:pt x="6374869" y="2386784"/>
                  <a:pt x="6319627" y="2393898"/>
                  <a:pt x="6264386" y="2401012"/>
                </a:cubicBezTo>
                <a:cubicBezTo>
                  <a:pt x="6203330" y="2408126"/>
                  <a:pt x="6133551" y="2479267"/>
                  <a:pt x="6148088" y="2518395"/>
                </a:cubicBezTo>
                <a:cubicBezTo>
                  <a:pt x="6177162" y="2582422"/>
                  <a:pt x="6226589" y="2550408"/>
                  <a:pt x="6267294" y="2543294"/>
                </a:cubicBezTo>
                <a:cubicBezTo>
                  <a:pt x="6316720" y="2536181"/>
                  <a:pt x="6406851" y="2518395"/>
                  <a:pt x="6406851" y="2525509"/>
                </a:cubicBezTo>
                <a:cubicBezTo>
                  <a:pt x="6438834" y="2685576"/>
                  <a:pt x="6511520" y="2564636"/>
                  <a:pt x="6563854" y="2564636"/>
                </a:cubicBezTo>
                <a:cubicBezTo>
                  <a:pt x="6613281" y="2564636"/>
                  <a:pt x="6662707" y="2546851"/>
                  <a:pt x="6709227" y="2532623"/>
                </a:cubicBezTo>
                <a:cubicBezTo>
                  <a:pt x="6770283" y="2514837"/>
                  <a:pt x="6825524" y="2546851"/>
                  <a:pt x="6883674" y="2553965"/>
                </a:cubicBezTo>
                <a:cubicBezTo>
                  <a:pt x="6936008" y="2561080"/>
                  <a:pt x="6906934" y="2653563"/>
                  <a:pt x="6938916" y="2692689"/>
                </a:cubicBezTo>
                <a:cubicBezTo>
                  <a:pt x="6944730" y="2703362"/>
                  <a:pt x="6950545" y="2703362"/>
                  <a:pt x="6956360" y="2703362"/>
                </a:cubicBezTo>
                <a:cubicBezTo>
                  <a:pt x="6973805" y="2980812"/>
                  <a:pt x="7279088" y="2913227"/>
                  <a:pt x="7279088" y="2923898"/>
                </a:cubicBezTo>
                <a:cubicBezTo>
                  <a:pt x="7305255" y="2941684"/>
                  <a:pt x="7337237" y="2899000"/>
                  <a:pt x="7369219" y="2941684"/>
                </a:cubicBezTo>
                <a:cubicBezTo>
                  <a:pt x="7232569" y="3137322"/>
                  <a:pt x="7023231" y="3183563"/>
                  <a:pt x="6837155" y="3329402"/>
                </a:cubicBezTo>
                <a:cubicBezTo>
                  <a:pt x="6991249" y="3379202"/>
                  <a:pt x="7081381" y="3208463"/>
                  <a:pt x="7194772" y="3229805"/>
                </a:cubicBezTo>
                <a:cubicBezTo>
                  <a:pt x="7250013" y="3283162"/>
                  <a:pt x="7084288" y="3368530"/>
                  <a:pt x="7244198" y="3393429"/>
                </a:cubicBezTo>
                <a:cubicBezTo>
                  <a:pt x="7174420" y="3439672"/>
                  <a:pt x="7124992" y="3485914"/>
                  <a:pt x="7075566" y="3539269"/>
                </a:cubicBezTo>
                <a:cubicBezTo>
                  <a:pt x="6991249" y="3635309"/>
                  <a:pt x="6973805" y="3699337"/>
                  <a:pt x="7014509" y="3827390"/>
                </a:cubicBezTo>
                <a:cubicBezTo>
                  <a:pt x="7040677" y="3912759"/>
                  <a:pt x="7078473" y="3991015"/>
                  <a:pt x="7043584" y="4090612"/>
                </a:cubicBezTo>
                <a:cubicBezTo>
                  <a:pt x="7020324" y="4158196"/>
                  <a:pt x="7029047" y="4204438"/>
                  <a:pt x="7116270" y="4172424"/>
                </a:cubicBezTo>
                <a:cubicBezTo>
                  <a:pt x="7209309" y="4140411"/>
                  <a:pt x="7244198" y="4200882"/>
                  <a:pt x="7220938" y="4321821"/>
                </a:cubicBezTo>
                <a:cubicBezTo>
                  <a:pt x="7206402" y="4400076"/>
                  <a:pt x="7220938" y="4424975"/>
                  <a:pt x="7284903" y="4414305"/>
                </a:cubicBezTo>
                <a:cubicBezTo>
                  <a:pt x="7354681" y="4403633"/>
                  <a:pt x="7421553" y="4353835"/>
                  <a:pt x="7508777" y="4378734"/>
                </a:cubicBezTo>
                <a:cubicBezTo>
                  <a:pt x="7438998" y="4521016"/>
                  <a:pt x="7290717" y="4478331"/>
                  <a:pt x="7209309" y="4613499"/>
                </a:cubicBezTo>
                <a:cubicBezTo>
                  <a:pt x="7305255" y="4613499"/>
                  <a:pt x="7380849" y="4613499"/>
                  <a:pt x="7450627" y="4585042"/>
                </a:cubicBezTo>
                <a:cubicBezTo>
                  <a:pt x="7479702" y="4574373"/>
                  <a:pt x="7511684" y="4560144"/>
                  <a:pt x="7529129" y="4602828"/>
                </a:cubicBezTo>
                <a:cubicBezTo>
                  <a:pt x="7549482" y="4652628"/>
                  <a:pt x="7508777" y="4670412"/>
                  <a:pt x="7485517" y="4677526"/>
                </a:cubicBezTo>
                <a:cubicBezTo>
                  <a:pt x="7418645" y="4702425"/>
                  <a:pt x="7366312" y="4759339"/>
                  <a:pt x="7308162" y="4805580"/>
                </a:cubicBezTo>
                <a:cubicBezTo>
                  <a:pt x="7183142" y="4905177"/>
                  <a:pt x="7046491" y="4990547"/>
                  <a:pt x="6941823" y="5154171"/>
                </a:cubicBezTo>
                <a:cubicBezTo>
                  <a:pt x="7072659" y="5111487"/>
                  <a:pt x="7171512" y="5011889"/>
                  <a:pt x="7296533" y="4994104"/>
                </a:cubicBezTo>
                <a:cubicBezTo>
                  <a:pt x="7188956" y="5143500"/>
                  <a:pt x="7052306" y="5243097"/>
                  <a:pt x="6924378" y="5353367"/>
                </a:cubicBezTo>
                <a:cubicBezTo>
                  <a:pt x="6886581" y="5385379"/>
                  <a:pt x="6848784" y="5406721"/>
                  <a:pt x="6842970" y="5474306"/>
                </a:cubicBezTo>
                <a:cubicBezTo>
                  <a:pt x="6825524" y="5605917"/>
                  <a:pt x="6779006" y="5712629"/>
                  <a:pt x="6674337" y="5769542"/>
                </a:cubicBezTo>
                <a:cubicBezTo>
                  <a:pt x="6674337" y="5769542"/>
                  <a:pt x="6680152" y="5790884"/>
                  <a:pt x="6683059" y="5801555"/>
                </a:cubicBezTo>
                <a:cubicBezTo>
                  <a:pt x="6747024" y="5805112"/>
                  <a:pt x="6796450" y="5726858"/>
                  <a:pt x="6874952" y="5755314"/>
                </a:cubicBezTo>
                <a:cubicBezTo>
                  <a:pt x="6796450" y="5862025"/>
                  <a:pt x="6732487" y="5954508"/>
                  <a:pt x="6624910" y="6004307"/>
                </a:cubicBezTo>
                <a:cubicBezTo>
                  <a:pt x="6537687" y="6043434"/>
                  <a:pt x="6430111" y="6068335"/>
                  <a:pt x="6366147" y="6196388"/>
                </a:cubicBezTo>
                <a:cubicBezTo>
                  <a:pt x="6438834" y="6221287"/>
                  <a:pt x="6494075" y="6189274"/>
                  <a:pt x="6549317" y="6167932"/>
                </a:cubicBezTo>
                <a:cubicBezTo>
                  <a:pt x="6633633" y="6132361"/>
                  <a:pt x="6717949" y="6093234"/>
                  <a:pt x="6802265" y="6057663"/>
                </a:cubicBezTo>
                <a:cubicBezTo>
                  <a:pt x="6834248" y="6043434"/>
                  <a:pt x="6869137" y="6036320"/>
                  <a:pt x="6889489" y="6100347"/>
                </a:cubicBezTo>
                <a:cubicBezTo>
                  <a:pt x="6781913" y="6114575"/>
                  <a:pt x="6717949" y="6199945"/>
                  <a:pt x="6651077" y="6281757"/>
                </a:cubicBezTo>
                <a:cubicBezTo>
                  <a:pt x="6613281" y="6327999"/>
                  <a:pt x="6581298" y="6388469"/>
                  <a:pt x="6514427" y="6367127"/>
                </a:cubicBezTo>
                <a:cubicBezTo>
                  <a:pt x="6479538" y="6356456"/>
                  <a:pt x="6456278" y="6388469"/>
                  <a:pt x="6459185" y="6431153"/>
                </a:cubicBezTo>
                <a:cubicBezTo>
                  <a:pt x="6473723" y="6580550"/>
                  <a:pt x="6389406" y="6630349"/>
                  <a:pt x="6302183" y="6658805"/>
                </a:cubicBezTo>
                <a:cubicBezTo>
                  <a:pt x="6174255" y="6701489"/>
                  <a:pt x="6060864" y="6786859"/>
                  <a:pt x="5941659" y="6858000"/>
                </a:cubicBezTo>
                <a:lnTo>
                  <a:pt x="3114003" y="6858000"/>
                </a:lnTo>
                <a:lnTo>
                  <a:pt x="2238233" y="6858000"/>
                </a:lnTo>
                <a:lnTo>
                  <a:pt x="2022952" y="6858000"/>
                </a:lnTo>
                <a:lnTo>
                  <a:pt x="234679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33644166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2502C6-F7D5-9C53-BA17-FFA0DFB8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1F23C3E2-42BD-140F-C790-F53764CF0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4CBEA4F-A60E-B542-AE8E-A51F5B989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1A505CB-3322-B20A-2F8F-E836F20FB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8BA85E7-13CF-8852-8883-6C867EB5A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862146669"/>
      </p:ext>
    </p:extLst>
  </p:cSld>
  <p:clrMapOvr>
    <a:masterClrMapping/>
  </p:clrMapOvr>
  <p:hf hd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0471F0-F744-4C1E-A564-591EBBEA9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F92B1A1D-1066-0577-0190-B74025D4C3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B03DBCF5-B351-3832-6124-D346CA3FF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F11B47E-9F7C-9332-FBA4-7B56248A2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EEF1A4E-2937-D835-97FC-B4C7AD917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4168722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 com 4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Marcador de Posição da Imagem 23">
            <a:extLst>
              <a:ext uri="{FF2B5EF4-FFF2-40B4-BE49-F238E27FC236}">
                <a16:creationId xmlns:a16="http://schemas.microsoft.com/office/drawing/2014/main" id="{937CBE76-8748-4DE8-9D86-5B90AA0381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26728" y="3802958"/>
            <a:ext cx="4228282" cy="3055043"/>
          </a:xfrm>
          <a:custGeom>
            <a:avLst/>
            <a:gdLst>
              <a:gd name="connsiteX0" fmla="*/ 638975 w 4228282"/>
              <a:gd name="connsiteY0" fmla="*/ 0 h 3055043"/>
              <a:gd name="connsiteX1" fmla="*/ 4228282 w 4228282"/>
              <a:gd name="connsiteY1" fmla="*/ 0 h 3055043"/>
              <a:gd name="connsiteX2" fmla="*/ 4228282 w 4228282"/>
              <a:gd name="connsiteY2" fmla="*/ 3055043 h 3055043"/>
              <a:gd name="connsiteX3" fmla="*/ 1946893 w 4228282"/>
              <a:gd name="connsiteY3" fmla="*/ 3055043 h 3055043"/>
              <a:gd name="connsiteX4" fmla="*/ 1506276 w 4228282"/>
              <a:gd name="connsiteY4" fmla="*/ 2855018 h 3055043"/>
              <a:gd name="connsiteX5" fmla="*/ 1314394 w 4228282"/>
              <a:gd name="connsiteY5" fmla="*/ 2626417 h 3055043"/>
              <a:gd name="connsiteX6" fmla="*/ 1246880 w 4228282"/>
              <a:gd name="connsiteY6" fmla="*/ 2562124 h 3055043"/>
              <a:gd name="connsiteX7" fmla="*/ 1079872 w 4228282"/>
              <a:gd name="connsiteY7" fmla="*/ 2476399 h 3055043"/>
              <a:gd name="connsiteX8" fmla="*/ 788495 w 4228282"/>
              <a:gd name="connsiteY8" fmla="*/ 2294233 h 3055043"/>
              <a:gd name="connsiteX9" fmla="*/ 895097 w 4228282"/>
              <a:gd name="connsiteY9" fmla="*/ 2251371 h 3055043"/>
              <a:gd name="connsiteX10" fmla="*/ 1204239 w 4228282"/>
              <a:gd name="connsiteY10" fmla="*/ 2362099 h 3055043"/>
              <a:gd name="connsiteX11" fmla="*/ 1428102 w 4228282"/>
              <a:gd name="connsiteY11" fmla="*/ 2390674 h 3055043"/>
              <a:gd name="connsiteX12" fmla="*/ 1111852 w 4228282"/>
              <a:gd name="connsiteY12" fmla="*/ 2197793 h 3055043"/>
              <a:gd name="connsiteX13" fmla="*/ 806262 w 4228282"/>
              <a:gd name="connsiteY13" fmla="*/ 1947762 h 3055043"/>
              <a:gd name="connsiteX14" fmla="*/ 1040785 w 4228282"/>
              <a:gd name="connsiteY14" fmla="*/ 1994196 h 3055043"/>
              <a:gd name="connsiteX15" fmla="*/ 1051445 w 4228282"/>
              <a:gd name="connsiteY15" fmla="*/ 1962049 h 3055043"/>
              <a:gd name="connsiteX16" fmla="*/ 845349 w 4228282"/>
              <a:gd name="connsiteY16" fmla="*/ 1665583 h 3055043"/>
              <a:gd name="connsiteX17" fmla="*/ 745855 w 4228282"/>
              <a:gd name="connsiteY17" fmla="*/ 1544140 h 3055043"/>
              <a:gd name="connsiteX18" fmla="*/ 291024 w 4228282"/>
              <a:gd name="connsiteY18" fmla="*/ 1183381 h 3055043"/>
              <a:gd name="connsiteX19" fmla="*/ 724535 w 4228282"/>
              <a:gd name="connsiteY19" fmla="*/ 1344115 h 3055043"/>
              <a:gd name="connsiteX20" fmla="*/ 276811 w 4228282"/>
              <a:gd name="connsiteY20" fmla="*/ 994071 h 3055043"/>
              <a:gd name="connsiteX21" fmla="*/ 60055 w 4228282"/>
              <a:gd name="connsiteY21" fmla="*/ 865484 h 3055043"/>
              <a:gd name="connsiteX22" fmla="*/ 6755 w 4228282"/>
              <a:gd name="connsiteY22" fmla="*/ 790474 h 3055043"/>
              <a:gd name="connsiteX23" fmla="*/ 102696 w 4228282"/>
              <a:gd name="connsiteY23" fmla="*/ 772614 h 3055043"/>
              <a:gd name="connsiteX24" fmla="*/ 397625 w 4228282"/>
              <a:gd name="connsiteY24" fmla="*/ 801190 h 3055043"/>
              <a:gd name="connsiteX25" fmla="*/ 31628 w 4228282"/>
              <a:gd name="connsiteY25" fmla="*/ 565446 h 3055043"/>
              <a:gd name="connsiteX26" fmla="*/ 305237 w 4228282"/>
              <a:gd name="connsiteY26" fmla="*/ 601165 h 3055043"/>
              <a:gd name="connsiteX27" fmla="*/ 383412 w 4228282"/>
              <a:gd name="connsiteY27" fmla="*/ 508296 h 3055043"/>
              <a:gd name="connsiteX28" fmla="*/ 511333 w 4228282"/>
              <a:gd name="connsiteY28" fmla="*/ 358278 h 3055043"/>
              <a:gd name="connsiteX29" fmla="*/ 600167 w 4228282"/>
              <a:gd name="connsiteY29" fmla="*/ 276124 h 3055043"/>
              <a:gd name="connsiteX30" fmla="*/ 635701 w 4228282"/>
              <a:gd name="connsiteY30" fmla="*/ 11805 h 3055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228282" h="3055043">
                <a:moveTo>
                  <a:pt x="638975" y="0"/>
                </a:moveTo>
                <a:lnTo>
                  <a:pt x="4228282" y="0"/>
                </a:lnTo>
                <a:lnTo>
                  <a:pt x="4228282" y="3055043"/>
                </a:lnTo>
                <a:lnTo>
                  <a:pt x="1946893" y="3055043"/>
                </a:lnTo>
                <a:cubicBezTo>
                  <a:pt x="1801205" y="2983605"/>
                  <a:pt x="1662624" y="2897880"/>
                  <a:pt x="1506276" y="2855018"/>
                </a:cubicBezTo>
                <a:cubicBezTo>
                  <a:pt x="1399675" y="2826443"/>
                  <a:pt x="1296627" y="2776437"/>
                  <a:pt x="1314394" y="2626417"/>
                </a:cubicBezTo>
                <a:cubicBezTo>
                  <a:pt x="1317947" y="2583555"/>
                  <a:pt x="1289520" y="2551409"/>
                  <a:pt x="1246880" y="2562124"/>
                </a:cubicBezTo>
                <a:cubicBezTo>
                  <a:pt x="1165153" y="2583555"/>
                  <a:pt x="1126065" y="2522833"/>
                  <a:pt x="1079872" y="2476399"/>
                </a:cubicBezTo>
                <a:cubicBezTo>
                  <a:pt x="998144" y="2394247"/>
                  <a:pt x="919970" y="2308520"/>
                  <a:pt x="788495" y="2294233"/>
                </a:cubicBezTo>
                <a:cubicBezTo>
                  <a:pt x="813369" y="2229939"/>
                  <a:pt x="856009" y="2237083"/>
                  <a:pt x="895097" y="2251371"/>
                </a:cubicBezTo>
                <a:cubicBezTo>
                  <a:pt x="998144" y="2287090"/>
                  <a:pt x="1101192" y="2326380"/>
                  <a:pt x="1204239" y="2362099"/>
                </a:cubicBezTo>
                <a:cubicBezTo>
                  <a:pt x="1271754" y="2383530"/>
                  <a:pt x="1339267" y="2415677"/>
                  <a:pt x="1428102" y="2390674"/>
                </a:cubicBezTo>
                <a:cubicBezTo>
                  <a:pt x="1349928" y="2262087"/>
                  <a:pt x="1218453" y="2237083"/>
                  <a:pt x="1111852" y="2197793"/>
                </a:cubicBezTo>
                <a:cubicBezTo>
                  <a:pt x="980377" y="2147787"/>
                  <a:pt x="902203" y="2054918"/>
                  <a:pt x="806262" y="1947762"/>
                </a:cubicBezTo>
                <a:cubicBezTo>
                  <a:pt x="902203" y="1919187"/>
                  <a:pt x="962610" y="1997768"/>
                  <a:pt x="1040785" y="1994196"/>
                </a:cubicBezTo>
                <a:cubicBezTo>
                  <a:pt x="1044338" y="1983480"/>
                  <a:pt x="1051445" y="1962049"/>
                  <a:pt x="1051445" y="1962049"/>
                </a:cubicBezTo>
                <a:cubicBezTo>
                  <a:pt x="923523" y="1904899"/>
                  <a:pt x="866670" y="1797743"/>
                  <a:pt x="845349" y="1665583"/>
                </a:cubicBezTo>
                <a:cubicBezTo>
                  <a:pt x="838243" y="1597718"/>
                  <a:pt x="792049" y="1576287"/>
                  <a:pt x="745855" y="1544140"/>
                </a:cubicBezTo>
                <a:cubicBezTo>
                  <a:pt x="589507" y="1433411"/>
                  <a:pt x="422499" y="1333399"/>
                  <a:pt x="291024" y="1183381"/>
                </a:cubicBezTo>
                <a:cubicBezTo>
                  <a:pt x="443819" y="1201239"/>
                  <a:pt x="564633" y="1301252"/>
                  <a:pt x="724535" y="1344115"/>
                </a:cubicBezTo>
                <a:cubicBezTo>
                  <a:pt x="596614" y="1179808"/>
                  <a:pt x="429605" y="1094083"/>
                  <a:pt x="276811" y="994071"/>
                </a:cubicBezTo>
                <a:cubicBezTo>
                  <a:pt x="205743" y="947637"/>
                  <a:pt x="141783" y="890486"/>
                  <a:pt x="60055" y="865484"/>
                </a:cubicBezTo>
                <a:cubicBezTo>
                  <a:pt x="31628" y="858340"/>
                  <a:pt x="-18119" y="840481"/>
                  <a:pt x="6755" y="790474"/>
                </a:cubicBezTo>
                <a:cubicBezTo>
                  <a:pt x="28075" y="747612"/>
                  <a:pt x="67162" y="761900"/>
                  <a:pt x="102696" y="772614"/>
                </a:cubicBezTo>
                <a:cubicBezTo>
                  <a:pt x="187976" y="801190"/>
                  <a:pt x="280364" y="801190"/>
                  <a:pt x="397625" y="801190"/>
                </a:cubicBezTo>
                <a:cubicBezTo>
                  <a:pt x="298131" y="665458"/>
                  <a:pt x="116909" y="708321"/>
                  <a:pt x="31628" y="565446"/>
                </a:cubicBezTo>
                <a:cubicBezTo>
                  <a:pt x="138229" y="540444"/>
                  <a:pt x="219957" y="590450"/>
                  <a:pt x="305237" y="601165"/>
                </a:cubicBezTo>
                <a:cubicBezTo>
                  <a:pt x="383412" y="611881"/>
                  <a:pt x="401178" y="586877"/>
                  <a:pt x="383412" y="508296"/>
                </a:cubicBezTo>
                <a:cubicBezTo>
                  <a:pt x="354985" y="386853"/>
                  <a:pt x="397625" y="326130"/>
                  <a:pt x="511333" y="358278"/>
                </a:cubicBezTo>
                <a:cubicBezTo>
                  <a:pt x="617934" y="390424"/>
                  <a:pt x="628594" y="343990"/>
                  <a:pt x="600167" y="276124"/>
                </a:cubicBezTo>
                <a:cubicBezTo>
                  <a:pt x="557527" y="176112"/>
                  <a:pt x="603720" y="97531"/>
                  <a:pt x="635701" y="11805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23" name="Marcador de Posição da Imagem 22">
            <a:extLst>
              <a:ext uri="{FF2B5EF4-FFF2-40B4-BE49-F238E27FC236}">
                <a16:creationId xmlns:a16="http://schemas.microsoft.com/office/drawing/2014/main" id="{EC743229-7365-4C8C-94FD-35B3ABABBB6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726375" y="0"/>
            <a:ext cx="4228635" cy="3694372"/>
          </a:xfrm>
          <a:custGeom>
            <a:avLst/>
            <a:gdLst>
              <a:gd name="connsiteX0" fmla="*/ 1225911 w 4228635"/>
              <a:gd name="connsiteY0" fmla="*/ 0 h 3694372"/>
              <a:gd name="connsiteX1" fmla="*/ 4228635 w 4228635"/>
              <a:gd name="connsiteY1" fmla="*/ 0 h 3694372"/>
              <a:gd name="connsiteX2" fmla="*/ 4228635 w 4228635"/>
              <a:gd name="connsiteY2" fmla="*/ 3694372 h 3694372"/>
              <a:gd name="connsiteX3" fmla="*/ 649353 w 4228635"/>
              <a:gd name="connsiteY3" fmla="*/ 3694372 h 3694372"/>
              <a:gd name="connsiteX4" fmla="*/ 648934 w 4228635"/>
              <a:gd name="connsiteY4" fmla="*/ 3686621 h 3694372"/>
              <a:gd name="connsiteX5" fmla="*/ 554325 w 4228635"/>
              <a:gd name="connsiteY5" fmla="*/ 3554015 h 3694372"/>
              <a:gd name="connsiteX6" fmla="*/ 348230 w 4228635"/>
              <a:gd name="connsiteY6" fmla="*/ 3407569 h 3694372"/>
              <a:gd name="connsiteX7" fmla="*/ 408637 w 4228635"/>
              <a:gd name="connsiteY7" fmla="*/ 3243263 h 3694372"/>
              <a:gd name="connsiteX8" fmla="*/ 845701 w 4228635"/>
              <a:gd name="connsiteY8" fmla="*/ 3343275 h 3694372"/>
              <a:gd name="connsiteX9" fmla="*/ 195435 w 4228635"/>
              <a:gd name="connsiteY9" fmla="*/ 2953940 h 3694372"/>
              <a:gd name="connsiteX10" fmla="*/ 305589 w 4228635"/>
              <a:gd name="connsiteY10" fmla="*/ 2936081 h 3694372"/>
              <a:gd name="connsiteX11" fmla="*/ 700013 w 4228635"/>
              <a:gd name="connsiteY11" fmla="*/ 2714625 h 3694372"/>
              <a:gd name="connsiteX12" fmla="*/ 721333 w 4228635"/>
              <a:gd name="connsiteY12" fmla="*/ 2703909 h 3694372"/>
              <a:gd name="connsiteX13" fmla="*/ 788847 w 4228635"/>
              <a:gd name="connsiteY13" fmla="*/ 2564606 h 3694372"/>
              <a:gd name="connsiteX14" fmla="*/ 1002049 w 4228635"/>
              <a:gd name="connsiteY14" fmla="*/ 2543175 h 3694372"/>
              <a:gd name="connsiteX15" fmla="*/ 1179718 w 4228635"/>
              <a:gd name="connsiteY15" fmla="*/ 2575322 h 3694372"/>
              <a:gd name="connsiteX16" fmla="*/ 1371600 w 4228635"/>
              <a:gd name="connsiteY16" fmla="*/ 2536031 h 3694372"/>
              <a:gd name="connsiteX17" fmla="*/ 1542161 w 4228635"/>
              <a:gd name="connsiteY17" fmla="*/ 2553891 h 3694372"/>
              <a:gd name="connsiteX18" fmla="*/ 1687849 w 4228635"/>
              <a:gd name="connsiteY18" fmla="*/ 2528888 h 3694372"/>
              <a:gd name="connsiteX19" fmla="*/ 1545714 w 4228635"/>
              <a:gd name="connsiteY19" fmla="*/ 2411015 h 3694372"/>
              <a:gd name="connsiteX20" fmla="*/ 1346726 w 4228635"/>
              <a:gd name="connsiteY20" fmla="*/ 2411015 h 3694372"/>
              <a:gd name="connsiteX21" fmla="*/ 1204591 w 4228635"/>
              <a:gd name="connsiteY21" fmla="*/ 2336007 h 3694372"/>
              <a:gd name="connsiteX22" fmla="*/ 1069563 w 4228635"/>
              <a:gd name="connsiteY22" fmla="*/ 2200275 h 3694372"/>
              <a:gd name="connsiteX23" fmla="*/ 593412 w 4228635"/>
              <a:gd name="connsiteY23" fmla="*/ 1982390 h 3694372"/>
              <a:gd name="connsiteX24" fmla="*/ 508131 w 4228635"/>
              <a:gd name="connsiteY24" fmla="*/ 1900238 h 3694372"/>
              <a:gd name="connsiteX25" fmla="*/ 1865518 w 4228635"/>
              <a:gd name="connsiteY25" fmla="*/ 2218135 h 3694372"/>
              <a:gd name="connsiteX26" fmla="*/ 1446220 w 4228635"/>
              <a:gd name="connsiteY26" fmla="*/ 2085975 h 3694372"/>
              <a:gd name="connsiteX27" fmla="*/ 1730490 w 4228635"/>
              <a:gd name="connsiteY27" fmla="*/ 2110978 h 3694372"/>
              <a:gd name="connsiteX28" fmla="*/ 1886838 w 4228635"/>
              <a:gd name="connsiteY28" fmla="*/ 2021681 h 3694372"/>
              <a:gd name="connsiteX29" fmla="*/ 1886838 w 4228635"/>
              <a:gd name="connsiteY29" fmla="*/ 1993106 h 3694372"/>
              <a:gd name="connsiteX30" fmla="*/ 1769577 w 4228635"/>
              <a:gd name="connsiteY30" fmla="*/ 1910953 h 3694372"/>
              <a:gd name="connsiteX31" fmla="*/ 1702063 w 4228635"/>
              <a:gd name="connsiteY31" fmla="*/ 1857375 h 3694372"/>
              <a:gd name="connsiteX32" fmla="*/ 1517288 w 4228635"/>
              <a:gd name="connsiteY32" fmla="*/ 1664493 h 3694372"/>
              <a:gd name="connsiteX33" fmla="*/ 1648762 w 4228635"/>
              <a:gd name="connsiteY33" fmla="*/ 1643062 h 3694372"/>
              <a:gd name="connsiteX34" fmla="*/ 1698509 w 4228635"/>
              <a:gd name="connsiteY34" fmla="*/ 1603772 h 3694372"/>
              <a:gd name="connsiteX35" fmla="*/ 1662976 w 4228635"/>
              <a:gd name="connsiteY35" fmla="*/ 1546622 h 3694372"/>
              <a:gd name="connsiteX36" fmla="*/ 1254338 w 4228635"/>
              <a:gd name="connsiteY36" fmla="*/ 1371600 h 3694372"/>
              <a:gd name="connsiteX37" fmla="*/ 1222358 w 4228635"/>
              <a:gd name="connsiteY37" fmla="*/ 1235869 h 3694372"/>
              <a:gd name="connsiteX38" fmla="*/ 1300532 w 4228635"/>
              <a:gd name="connsiteY38" fmla="*/ 1214437 h 3694372"/>
              <a:gd name="connsiteX39" fmla="*/ 1389366 w 4228635"/>
              <a:gd name="connsiteY39" fmla="*/ 1225153 h 3694372"/>
              <a:gd name="connsiteX40" fmla="*/ 1318299 w 4228635"/>
              <a:gd name="connsiteY40" fmla="*/ 1117997 h 3694372"/>
              <a:gd name="connsiteX41" fmla="*/ 1030476 w 4228635"/>
              <a:gd name="connsiteY41" fmla="*/ 1010841 h 3694372"/>
              <a:gd name="connsiteX42" fmla="*/ 977176 w 4228635"/>
              <a:gd name="connsiteY42" fmla="*/ 953690 h 3694372"/>
              <a:gd name="connsiteX43" fmla="*/ 1048243 w 4228635"/>
              <a:gd name="connsiteY43" fmla="*/ 925115 h 3694372"/>
              <a:gd name="connsiteX44" fmla="*/ 1101544 w 4228635"/>
              <a:gd name="connsiteY44" fmla="*/ 914400 h 3694372"/>
              <a:gd name="connsiteX45" fmla="*/ 0 w 4228635"/>
              <a:gd name="connsiteY45" fmla="*/ 467915 h 3694372"/>
              <a:gd name="connsiteX46" fmla="*/ 248735 w 4228635"/>
              <a:gd name="connsiteY46" fmla="*/ 464344 h 3694372"/>
              <a:gd name="connsiteX47" fmla="*/ 493918 w 4228635"/>
              <a:gd name="connsiteY47" fmla="*/ 535781 h 3694372"/>
              <a:gd name="connsiteX48" fmla="*/ 753314 w 4228635"/>
              <a:gd name="connsiteY48" fmla="*/ 525066 h 3694372"/>
              <a:gd name="connsiteX49" fmla="*/ 998496 w 4228635"/>
              <a:gd name="connsiteY49" fmla="*/ 560785 h 3694372"/>
              <a:gd name="connsiteX50" fmla="*/ 1211698 w 4228635"/>
              <a:gd name="connsiteY50" fmla="*/ 560785 h 3694372"/>
              <a:gd name="connsiteX51" fmla="*/ 1012709 w 4228635"/>
              <a:gd name="connsiteY51" fmla="*/ 507206 h 3694372"/>
              <a:gd name="connsiteX52" fmla="*/ 938089 w 4228635"/>
              <a:gd name="connsiteY52" fmla="*/ 417909 h 3694372"/>
              <a:gd name="connsiteX53" fmla="*/ 962962 w 4228635"/>
              <a:gd name="connsiteY53" fmla="*/ 335757 h 3694372"/>
              <a:gd name="connsiteX54" fmla="*/ 1044690 w 4228635"/>
              <a:gd name="connsiteY54" fmla="*/ 360759 h 3694372"/>
              <a:gd name="connsiteX55" fmla="*/ 1140631 w 4228635"/>
              <a:gd name="connsiteY55" fmla="*/ 453629 h 3694372"/>
              <a:gd name="connsiteX56" fmla="*/ 1161951 w 4228635"/>
              <a:gd name="connsiteY56" fmla="*/ 396478 h 3694372"/>
              <a:gd name="connsiteX57" fmla="*/ 1218805 w 4228635"/>
              <a:gd name="connsiteY57" fmla="*/ 353615 h 3694372"/>
              <a:gd name="connsiteX58" fmla="*/ 1545714 w 4228635"/>
              <a:gd name="connsiteY58" fmla="*/ 375047 h 3694372"/>
              <a:gd name="connsiteX59" fmla="*/ 1328959 w 4228635"/>
              <a:gd name="connsiteY59" fmla="*/ 192881 h 3694372"/>
              <a:gd name="connsiteX60" fmla="*/ 1190378 w 4228635"/>
              <a:gd name="connsiteY60" fmla="*/ 164306 h 3694372"/>
              <a:gd name="connsiteX61" fmla="*/ 1158398 w 4228635"/>
              <a:gd name="connsiteY61" fmla="*/ 89297 h 3694372"/>
              <a:gd name="connsiteX62" fmla="*/ 1222358 w 4228635"/>
              <a:gd name="connsiteY62" fmla="*/ 71437 h 3694372"/>
              <a:gd name="connsiteX63" fmla="*/ 1542161 w 4228635"/>
              <a:gd name="connsiteY63" fmla="*/ 135731 h 3694372"/>
              <a:gd name="connsiteX64" fmla="*/ 1595462 w 4228635"/>
              <a:gd name="connsiteY64" fmla="*/ 110728 h 3694372"/>
              <a:gd name="connsiteX65" fmla="*/ 1225911 w 4228635"/>
              <a:gd name="connsiteY65" fmla="*/ 0 h 3694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4228635" h="3694372">
                <a:moveTo>
                  <a:pt x="1225911" y="0"/>
                </a:moveTo>
                <a:lnTo>
                  <a:pt x="4228635" y="0"/>
                </a:lnTo>
                <a:lnTo>
                  <a:pt x="4228635" y="3694372"/>
                </a:lnTo>
                <a:lnTo>
                  <a:pt x="649353" y="3694372"/>
                </a:lnTo>
                <a:lnTo>
                  <a:pt x="648934" y="3686621"/>
                </a:lnTo>
                <a:cubicBezTo>
                  <a:pt x="636941" y="3642419"/>
                  <a:pt x="605849" y="3602236"/>
                  <a:pt x="554325" y="3554015"/>
                </a:cubicBezTo>
                <a:cubicBezTo>
                  <a:pt x="493918" y="3500438"/>
                  <a:pt x="433510" y="3454003"/>
                  <a:pt x="348230" y="3407569"/>
                </a:cubicBezTo>
                <a:cubicBezTo>
                  <a:pt x="543665" y="3382565"/>
                  <a:pt x="341123" y="3296841"/>
                  <a:pt x="408637" y="3243263"/>
                </a:cubicBezTo>
                <a:cubicBezTo>
                  <a:pt x="547218" y="3221831"/>
                  <a:pt x="657373" y="3393282"/>
                  <a:pt x="845701" y="3343275"/>
                </a:cubicBezTo>
                <a:cubicBezTo>
                  <a:pt x="618286" y="3196828"/>
                  <a:pt x="362443" y="3150393"/>
                  <a:pt x="195435" y="2953940"/>
                </a:cubicBezTo>
                <a:cubicBezTo>
                  <a:pt x="234522" y="2911078"/>
                  <a:pt x="273609" y="2953940"/>
                  <a:pt x="305589" y="2936081"/>
                </a:cubicBezTo>
                <a:cubicBezTo>
                  <a:pt x="305589" y="2925365"/>
                  <a:pt x="678693" y="2993232"/>
                  <a:pt x="700013" y="2714625"/>
                </a:cubicBezTo>
                <a:cubicBezTo>
                  <a:pt x="707120" y="2714625"/>
                  <a:pt x="714227" y="2714625"/>
                  <a:pt x="721333" y="2703909"/>
                </a:cubicBezTo>
                <a:cubicBezTo>
                  <a:pt x="760420" y="2664619"/>
                  <a:pt x="724887" y="2571750"/>
                  <a:pt x="788847" y="2564606"/>
                </a:cubicBezTo>
                <a:cubicBezTo>
                  <a:pt x="859915" y="2557462"/>
                  <a:pt x="927429" y="2525315"/>
                  <a:pt x="1002049" y="2543175"/>
                </a:cubicBezTo>
                <a:cubicBezTo>
                  <a:pt x="1058903" y="2557462"/>
                  <a:pt x="1119310" y="2575322"/>
                  <a:pt x="1179718" y="2575322"/>
                </a:cubicBezTo>
                <a:cubicBezTo>
                  <a:pt x="1243678" y="2575322"/>
                  <a:pt x="1332512" y="2696766"/>
                  <a:pt x="1371600" y="2536031"/>
                </a:cubicBezTo>
                <a:cubicBezTo>
                  <a:pt x="1371600" y="2528888"/>
                  <a:pt x="1481754" y="2546747"/>
                  <a:pt x="1542161" y="2553891"/>
                </a:cubicBezTo>
                <a:cubicBezTo>
                  <a:pt x="1591908" y="2561035"/>
                  <a:pt x="1652316" y="2593181"/>
                  <a:pt x="1687849" y="2528888"/>
                </a:cubicBezTo>
                <a:cubicBezTo>
                  <a:pt x="1705616" y="2489596"/>
                  <a:pt x="1620335" y="2418159"/>
                  <a:pt x="1545714" y="2411015"/>
                </a:cubicBezTo>
                <a:cubicBezTo>
                  <a:pt x="1478201" y="2403872"/>
                  <a:pt x="1410687" y="2396728"/>
                  <a:pt x="1346726" y="2411015"/>
                </a:cubicBezTo>
                <a:cubicBezTo>
                  <a:pt x="1268552" y="2428875"/>
                  <a:pt x="1225911" y="2400300"/>
                  <a:pt x="1204591" y="2336007"/>
                </a:cubicBezTo>
                <a:cubicBezTo>
                  <a:pt x="1179718" y="2268141"/>
                  <a:pt x="1133524" y="2232422"/>
                  <a:pt x="1069563" y="2200275"/>
                </a:cubicBezTo>
                <a:cubicBezTo>
                  <a:pt x="913215" y="2121694"/>
                  <a:pt x="763974" y="2028825"/>
                  <a:pt x="593412" y="1982390"/>
                </a:cubicBezTo>
                <a:cubicBezTo>
                  <a:pt x="561432" y="1975246"/>
                  <a:pt x="522345" y="1960959"/>
                  <a:pt x="508131" y="1900238"/>
                </a:cubicBezTo>
                <a:cubicBezTo>
                  <a:pt x="970069" y="1993106"/>
                  <a:pt x="1389366" y="2232422"/>
                  <a:pt x="1865518" y="2218135"/>
                </a:cubicBezTo>
                <a:cubicBezTo>
                  <a:pt x="1737596" y="2143125"/>
                  <a:pt x="1584802" y="2139554"/>
                  <a:pt x="1446220" y="2085975"/>
                </a:cubicBezTo>
                <a:cubicBezTo>
                  <a:pt x="1545714" y="2046685"/>
                  <a:pt x="1638102" y="2089547"/>
                  <a:pt x="1730490" y="2110978"/>
                </a:cubicBezTo>
                <a:cubicBezTo>
                  <a:pt x="1808664" y="2128837"/>
                  <a:pt x="1879731" y="2132410"/>
                  <a:pt x="1886838" y="2021681"/>
                </a:cubicBezTo>
                <a:cubicBezTo>
                  <a:pt x="1886838" y="2010965"/>
                  <a:pt x="1886838" y="2003821"/>
                  <a:pt x="1886838" y="1993106"/>
                </a:cubicBezTo>
                <a:cubicBezTo>
                  <a:pt x="1858411" y="1946672"/>
                  <a:pt x="1819324" y="1925240"/>
                  <a:pt x="1769577" y="1910953"/>
                </a:cubicBezTo>
                <a:cubicBezTo>
                  <a:pt x="1741150" y="1903809"/>
                  <a:pt x="1702063" y="1889522"/>
                  <a:pt x="1702063" y="1857375"/>
                </a:cubicBezTo>
                <a:cubicBezTo>
                  <a:pt x="1705616" y="1735931"/>
                  <a:pt x="1609675" y="1700212"/>
                  <a:pt x="1517288" y="1664493"/>
                </a:cubicBezTo>
                <a:cubicBezTo>
                  <a:pt x="1567035" y="1603772"/>
                  <a:pt x="1609675" y="1646635"/>
                  <a:pt x="1648762" y="1643062"/>
                </a:cubicBezTo>
                <a:cubicBezTo>
                  <a:pt x="1673636" y="1639491"/>
                  <a:pt x="1698509" y="1635919"/>
                  <a:pt x="1698509" y="1603772"/>
                </a:cubicBezTo>
                <a:cubicBezTo>
                  <a:pt x="1698509" y="1578769"/>
                  <a:pt x="1687849" y="1546622"/>
                  <a:pt x="1662976" y="1546622"/>
                </a:cubicBezTo>
                <a:cubicBezTo>
                  <a:pt x="1506628" y="1543050"/>
                  <a:pt x="1417793" y="1371600"/>
                  <a:pt x="1254338" y="1371600"/>
                </a:cubicBezTo>
                <a:cubicBezTo>
                  <a:pt x="1154844" y="1371600"/>
                  <a:pt x="1304086" y="1275159"/>
                  <a:pt x="1222358" y="1235869"/>
                </a:cubicBezTo>
                <a:cubicBezTo>
                  <a:pt x="1204591" y="1225153"/>
                  <a:pt x="1272105" y="1210866"/>
                  <a:pt x="1300532" y="1214437"/>
                </a:cubicBezTo>
                <a:cubicBezTo>
                  <a:pt x="1328959" y="1218009"/>
                  <a:pt x="1353833" y="1243013"/>
                  <a:pt x="1389366" y="1225153"/>
                </a:cubicBezTo>
                <a:cubicBezTo>
                  <a:pt x="1407133" y="1160860"/>
                  <a:pt x="1360939" y="1135856"/>
                  <a:pt x="1318299" y="1117997"/>
                </a:cubicBezTo>
                <a:cubicBezTo>
                  <a:pt x="1225911" y="1075135"/>
                  <a:pt x="1133524" y="1025129"/>
                  <a:pt x="1030476" y="1010841"/>
                </a:cubicBezTo>
                <a:cubicBezTo>
                  <a:pt x="994943" y="1007269"/>
                  <a:pt x="973622" y="989409"/>
                  <a:pt x="977176" y="953690"/>
                </a:cubicBezTo>
                <a:cubicBezTo>
                  <a:pt x="984282" y="907256"/>
                  <a:pt x="1019816" y="921544"/>
                  <a:pt x="1048243" y="925115"/>
                </a:cubicBezTo>
                <a:cubicBezTo>
                  <a:pt x="1066010" y="928688"/>
                  <a:pt x="1083777" y="939403"/>
                  <a:pt x="1101544" y="914400"/>
                </a:cubicBezTo>
                <a:cubicBezTo>
                  <a:pt x="685800" y="660797"/>
                  <a:pt x="465491" y="675085"/>
                  <a:pt x="0" y="467915"/>
                </a:cubicBezTo>
                <a:cubicBezTo>
                  <a:pt x="103047" y="428625"/>
                  <a:pt x="177668" y="457200"/>
                  <a:pt x="248735" y="464344"/>
                </a:cubicBezTo>
                <a:cubicBezTo>
                  <a:pt x="426404" y="482203"/>
                  <a:pt x="316249" y="514350"/>
                  <a:pt x="493918" y="535781"/>
                </a:cubicBezTo>
                <a:cubicBezTo>
                  <a:pt x="579199" y="546497"/>
                  <a:pt x="657373" y="582216"/>
                  <a:pt x="753314" y="525066"/>
                </a:cubicBezTo>
                <a:cubicBezTo>
                  <a:pt x="817274" y="485775"/>
                  <a:pt x="920322" y="528637"/>
                  <a:pt x="998496" y="560785"/>
                </a:cubicBezTo>
                <a:cubicBezTo>
                  <a:pt x="1062457" y="589360"/>
                  <a:pt x="1126417" y="596503"/>
                  <a:pt x="1211698" y="560785"/>
                </a:cubicBezTo>
                <a:cubicBezTo>
                  <a:pt x="1133524" y="539354"/>
                  <a:pt x="1073117" y="521494"/>
                  <a:pt x="1012709" y="507206"/>
                </a:cubicBezTo>
                <a:cubicBezTo>
                  <a:pt x="962962" y="496491"/>
                  <a:pt x="934535" y="471488"/>
                  <a:pt x="938089" y="417909"/>
                </a:cubicBezTo>
                <a:cubicBezTo>
                  <a:pt x="938089" y="389334"/>
                  <a:pt x="927429" y="350044"/>
                  <a:pt x="962962" y="335757"/>
                </a:cubicBezTo>
                <a:cubicBezTo>
                  <a:pt x="991389" y="321469"/>
                  <a:pt x="1030476" y="335757"/>
                  <a:pt x="1044690" y="360759"/>
                </a:cubicBezTo>
                <a:cubicBezTo>
                  <a:pt x="1062457" y="407194"/>
                  <a:pt x="1080223" y="450056"/>
                  <a:pt x="1140631" y="453629"/>
                </a:cubicBezTo>
                <a:cubicBezTo>
                  <a:pt x="1222358" y="460771"/>
                  <a:pt x="1176164" y="432197"/>
                  <a:pt x="1161951" y="396478"/>
                </a:cubicBezTo>
                <a:cubicBezTo>
                  <a:pt x="1147737" y="357188"/>
                  <a:pt x="1190378" y="346472"/>
                  <a:pt x="1218805" y="353615"/>
                </a:cubicBezTo>
                <a:cubicBezTo>
                  <a:pt x="1325406" y="385763"/>
                  <a:pt x="1435560" y="328613"/>
                  <a:pt x="1545714" y="375047"/>
                </a:cubicBezTo>
                <a:cubicBezTo>
                  <a:pt x="1517288" y="260747"/>
                  <a:pt x="1456880" y="210741"/>
                  <a:pt x="1328959" y="192881"/>
                </a:cubicBezTo>
                <a:cubicBezTo>
                  <a:pt x="1282765" y="189310"/>
                  <a:pt x="1233018" y="196453"/>
                  <a:pt x="1190378" y="164306"/>
                </a:cubicBezTo>
                <a:cubicBezTo>
                  <a:pt x="1165504" y="146447"/>
                  <a:pt x="1140631" y="125016"/>
                  <a:pt x="1158398" y="89297"/>
                </a:cubicBezTo>
                <a:cubicBezTo>
                  <a:pt x="1169058" y="64294"/>
                  <a:pt x="1197484" y="64294"/>
                  <a:pt x="1222358" y="71437"/>
                </a:cubicBezTo>
                <a:cubicBezTo>
                  <a:pt x="1325406" y="110728"/>
                  <a:pt x="1435560" y="121444"/>
                  <a:pt x="1542161" y="135731"/>
                </a:cubicBezTo>
                <a:cubicBezTo>
                  <a:pt x="1559928" y="139303"/>
                  <a:pt x="1577695" y="146447"/>
                  <a:pt x="1595462" y="110728"/>
                </a:cubicBezTo>
                <a:cubicBezTo>
                  <a:pt x="1471094" y="78581"/>
                  <a:pt x="1350279" y="35719"/>
                  <a:pt x="1225911" y="0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3200400" cy="2103436"/>
          </a:xfrm>
        </p:spPr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643186"/>
            <a:ext cx="3816096" cy="3529014"/>
          </a:xfrm>
        </p:spPr>
        <p:txBody>
          <a:bodyPr rtlCol="0"/>
          <a:lstStyle>
            <a:lvl1pPr marL="0" indent="0">
              <a:buNone/>
              <a:defRPr sz="2000"/>
            </a:lvl1pPr>
            <a:lvl2pPr marL="228600">
              <a:defRPr/>
            </a:lvl2pPr>
            <a:lvl3pPr marL="457200">
              <a:defRPr/>
            </a:lvl3pPr>
            <a:lvl4pPr marL="685800">
              <a:defRPr/>
            </a:lvl4pPr>
          </a:lstStyle>
          <a:p>
            <a:pPr lvl="0" rtl="0"/>
            <a:r>
              <a:rPr lang="pt-PT" noProof="0" dirty="0"/>
              <a:t>Clique para editar os Estilos de texto do modelo global</a:t>
            </a:r>
          </a:p>
          <a:p>
            <a:pPr lvl="1" rtl="0"/>
            <a:r>
              <a:rPr lang="pt-PT" noProof="0" dirty="0"/>
              <a:t>Segundo nível</a:t>
            </a:r>
          </a:p>
          <a:p>
            <a:pPr lvl="2" rtl="0"/>
            <a:r>
              <a:rPr lang="pt-PT" noProof="0" dirty="0"/>
              <a:t>Terceiro nível</a:t>
            </a:r>
          </a:p>
          <a:p>
            <a:pPr lvl="3" rtl="0"/>
            <a:r>
              <a:rPr lang="pt-PT" noProof="0" dirty="0"/>
              <a:t>Quarto nível</a:t>
            </a:r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</p:spPr>
        <p:txBody>
          <a:bodyPr rtlCol="0"/>
          <a:lstStyle>
            <a:lvl1pPr algn="l">
              <a:defRPr/>
            </a:lvl1pPr>
          </a:lstStyle>
          <a:p>
            <a:pPr algn="l" rtl="0"/>
            <a:r>
              <a:rPr lang="pt-PT" noProof="0"/>
              <a:t>Título da Apresentação</a:t>
            </a:r>
          </a:p>
        </p:txBody>
      </p:sp>
      <p:sp>
        <p:nvSpPr>
          <p:cNvPr id="19" name="Marcador de Posição da Imagem 18">
            <a:extLst>
              <a:ext uri="{FF2B5EF4-FFF2-40B4-BE49-F238E27FC236}">
                <a16:creationId xmlns:a16="http://schemas.microsoft.com/office/drawing/2014/main" id="{EA8AF96E-CB82-45CC-9B91-E499704784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82087" y="0"/>
            <a:ext cx="3109415" cy="3694372"/>
          </a:xfrm>
        </p:spPr>
        <p:txBody>
          <a:bodyPr rtlCol="0" anchor="ctr"/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20" name="Marcador de Posição da Imagem 18">
            <a:extLst>
              <a:ext uri="{FF2B5EF4-FFF2-40B4-BE49-F238E27FC236}">
                <a16:creationId xmlns:a16="http://schemas.microsoft.com/office/drawing/2014/main" id="{6EEC573A-93BD-45DD-B03E-E2F5E00942F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081588" y="3802957"/>
            <a:ext cx="3109415" cy="3055044"/>
          </a:xfrm>
        </p:spPr>
        <p:txBody>
          <a:bodyPr rtlCol="0" anchor="ctr"/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</p:spTree>
    <p:extLst>
      <p:ext uri="{BB962C8B-B14F-4D97-AF65-F5344CB8AC3E}">
        <p14:creationId xmlns:p14="http://schemas.microsoft.com/office/powerpoint/2010/main" val="37966467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5018A0-779B-FB9C-824D-936A62DF4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8FD1141A-522B-3A53-E46C-1C39B5BA34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19271652-600B-393B-DAD2-C4B507AFF3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68BA23E9-504A-EC72-AF71-D2856125C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B3EA7776-7CE3-217D-5CCD-9FF8EEE15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A740F4A1-8052-EC84-E72D-D9D7DB070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24455615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DFCA06-6E15-F109-B0C5-84745569B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940FDC8-6289-C755-656D-05EB4F470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4A148F4A-E2AF-AF2A-4956-A701B0252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DE010CDF-27AE-98B3-88AE-754B966B0C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B04844C1-866F-1BCC-47A5-A2FC55F68C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3DC2BEDD-0738-FC63-6DBB-162168178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CC400AFB-CBE0-2601-A28D-74DD2B23F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A4BFB4D4-313A-0313-0445-E0DBA30D9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16631455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62AF96-FFB6-7CE6-30AF-435F49115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FA3BAAD0-DE9C-5706-A54F-B3C4CB3B6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AA5FC6EB-409C-3ADD-464A-DBCFB2700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7DF09C8B-020C-15D5-1681-143B06851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2763764792"/>
      </p:ext>
    </p:extLst>
  </p:cSld>
  <p:clrMapOvr>
    <a:masterClrMapping/>
  </p:clrMapOvr>
  <p:hf hdr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C3D70FD4-39D0-B764-0013-67D5550A4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09C348AA-BDD5-6E3E-100E-2C4FCC8BD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A14BF842-A15E-7E48-AF97-57F9EB258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30360149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71F3AF-E9A7-05A1-181D-A9F9B08D7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8E41BFB-8A7D-20D8-F8B1-4346188733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B089D391-1426-F47B-E2B0-F99A84D8DB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2AB45C08-E24F-4EE2-DAF3-41283201E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17AD8BD5-64A5-4C89-A54C-E2E37DCCD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18BA379A-2A43-DDD0-A386-D2D2751D6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4762718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9C9A8B-40C4-5B03-2AFE-09C958512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2DFA592B-969A-AC41-314C-6740249F17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9E94928B-9138-7BA8-B466-18BC1D10E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35E2BA6C-C40D-8BE9-C329-5749B1537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172D33E3-625F-4957-1035-3927485CF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1EF8BFF6-3DE1-4EEE-725A-45949B580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30363387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1F65B5-392D-2A2E-34DA-818D8DC07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B4A327BA-016E-6801-2DEC-3710E6C71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EF68968-A293-4362-76C8-034B60EE3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ADA4131C-7C93-8A03-0121-DC2ACC093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F75A125-3CFE-CF41-2583-DF9E045ED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3299252975"/>
      </p:ext>
    </p:extLst>
  </p:cSld>
  <p:clrMapOvr>
    <a:masterClrMapping/>
  </p:clrMapOvr>
  <p:hf hdr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8B7F612-B6F1-98D7-1320-0136C9AB97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ED4D0F65-0521-08AE-6BD4-9D043FB2A3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E8017CB-2AAB-F797-D6D7-6369023C7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A19E996C-81EA-8FE5-56BC-2D1A33CC9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59CBA1C6-336C-7564-8C6C-4F9B6A1BC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3985198368"/>
      </p:ext>
    </p:extLst>
  </p:cSld>
  <p:clrMapOvr>
    <a:masterClrMapping/>
  </p:clrMapOvr>
  <p:hf hdr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rma Livre: Forma 8" descr="Tag=AccentColor&#10;Flavor=Light&#10;Target=Fill">
            <a:extLst>
              <a:ext uri="{FF2B5EF4-FFF2-40B4-BE49-F238E27FC236}">
                <a16:creationId xmlns:a16="http://schemas.microsoft.com/office/drawing/2014/main" id="{1531EA5B-7FC1-4088-B6D5-4395F4C1F3C8}"/>
              </a:ext>
            </a:extLst>
          </p:cNvPr>
          <p:cNvSpPr/>
          <p:nvPr userDrawn="1"/>
        </p:nvSpPr>
        <p:spPr>
          <a:xfrm>
            <a:off x="380990" y="1327050"/>
            <a:ext cx="6079676" cy="4114233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pt-PT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68928" y="2242457"/>
            <a:ext cx="3731849" cy="2373086"/>
          </a:xfrm>
        </p:spPr>
        <p:txBody>
          <a:bodyPr rtlCol="0" anchor="ctr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rtl="0"/>
            <a:r>
              <a:rPr lang="pt-PT" noProof="0"/>
              <a:t>Cargo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  <p:sp>
        <p:nvSpPr>
          <p:cNvPr id="15" name="Marcador de Posição de Conteúdo 13">
            <a:extLst>
              <a:ext uri="{FF2B5EF4-FFF2-40B4-BE49-F238E27FC236}">
                <a16:creationId xmlns:a16="http://schemas.microsoft.com/office/drawing/2014/main" id="{CCD14F82-32BC-4E61-83EA-CB71ED780A3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735763" y="712788"/>
            <a:ext cx="4618037" cy="5432425"/>
          </a:xfrm>
        </p:spPr>
        <p:txBody>
          <a:bodyPr rtlCol="0" anchor="ctr"/>
          <a:lstStyle>
            <a:lvl1pPr marL="0" indent="0">
              <a:buNone/>
              <a:defRPr sz="1800"/>
            </a:lvl1pPr>
          </a:lstStyle>
          <a:p>
            <a:pPr lvl="0" rtl="0"/>
            <a:r>
              <a:rPr lang="pt-PT" noProof="0" dirty="0"/>
              <a:t>Clique para editar os Estilos de texto do modelo global</a:t>
            </a:r>
          </a:p>
        </p:txBody>
      </p:sp>
    </p:spTree>
    <p:extLst>
      <p:ext uri="{BB962C8B-B14F-4D97-AF65-F5344CB8AC3E}">
        <p14:creationId xmlns:p14="http://schemas.microsoft.com/office/powerpoint/2010/main" val="39961883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>
            <a:extLst>
              <a:ext uri="{FF2B5EF4-FFF2-40B4-BE49-F238E27FC236}">
                <a16:creationId xmlns:a16="http://schemas.microsoft.com/office/drawing/2014/main" id="{40BE401F-BB49-1AE3-8705-9DAE10C1978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>
            <a:extLst>
              <a:ext uri="{FF2B5EF4-FFF2-40B4-BE49-F238E27FC236}">
                <a16:creationId xmlns:a16="http://schemas.microsoft.com/office/drawing/2014/main" id="{03C67A07-C5E9-72A5-5780-99BB7539ED42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C7B2C-F6D7-4ECB-9443-31BD8A8C677A}" type="datetimeFigureOut">
              <a:rPr lang="en-US"/>
              <a:pPr>
                <a:defRPr/>
              </a:pPr>
              <a:t>11/1/2023</a:t>
            </a:fld>
            <a:endParaRPr lang="en-US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43351AC4-30C2-3DCD-8D39-9A66140DC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CA3F1-82CE-4D09-9717-CE3D582C530A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78995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rma Livre: Forma 8" descr="Tag=AccentColor&#10;Flavor=Light&#10;Target=Fill">
            <a:extLst>
              <a:ext uri="{FF2B5EF4-FFF2-40B4-BE49-F238E27FC236}">
                <a16:creationId xmlns:a16="http://schemas.microsoft.com/office/drawing/2014/main" id="{1531EA5B-7FC1-4088-B6D5-4395F4C1F3C8}"/>
              </a:ext>
            </a:extLst>
          </p:cNvPr>
          <p:cNvSpPr/>
          <p:nvPr userDrawn="1"/>
        </p:nvSpPr>
        <p:spPr>
          <a:xfrm>
            <a:off x="380990" y="1327050"/>
            <a:ext cx="6079676" cy="4114233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pt-PT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68928" y="2242457"/>
            <a:ext cx="3731849" cy="2373086"/>
          </a:xfrm>
        </p:spPr>
        <p:txBody>
          <a:bodyPr rtlCol="0" anchor="ctr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rtl="0"/>
            <a:r>
              <a:rPr lang="pt-PT" noProof="0"/>
              <a:t>Cargo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  <p:sp>
        <p:nvSpPr>
          <p:cNvPr id="15" name="Marcador de Posição de Conteúdo 13">
            <a:extLst>
              <a:ext uri="{FF2B5EF4-FFF2-40B4-BE49-F238E27FC236}">
                <a16:creationId xmlns:a16="http://schemas.microsoft.com/office/drawing/2014/main" id="{CCD14F82-32BC-4E61-83EA-CB71ED780A3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735763" y="712788"/>
            <a:ext cx="4618037" cy="5432425"/>
          </a:xfrm>
        </p:spPr>
        <p:txBody>
          <a:bodyPr rtlCol="0" anchor="ctr"/>
          <a:lstStyle>
            <a:lvl1pPr marL="0" indent="0">
              <a:buNone/>
              <a:defRPr sz="1800"/>
            </a:lvl1pPr>
          </a:lstStyle>
          <a:p>
            <a:pPr lvl="0" rtl="0"/>
            <a:r>
              <a:rPr lang="pt-PT" noProof="0" dirty="0"/>
              <a:t>Clique para editar os Estilos de texto do modelo global</a:t>
            </a:r>
          </a:p>
        </p:txBody>
      </p:sp>
    </p:spTree>
    <p:extLst>
      <p:ext uri="{BB962C8B-B14F-4D97-AF65-F5344CB8AC3E}">
        <p14:creationId xmlns:p14="http://schemas.microsoft.com/office/powerpoint/2010/main" val="36554668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Holder 3">
            <a:extLst>
              <a:ext uri="{FF2B5EF4-FFF2-40B4-BE49-F238E27FC236}">
                <a16:creationId xmlns:a16="http://schemas.microsoft.com/office/drawing/2014/main" id="{BF9B68EF-91E3-CA7F-0BA7-30064F1EE29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>
            <a:extLst>
              <a:ext uri="{FF2B5EF4-FFF2-40B4-BE49-F238E27FC236}">
                <a16:creationId xmlns:a16="http://schemas.microsoft.com/office/drawing/2014/main" id="{8BC536A8-5DE4-6ACB-4128-ED078FF20219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D271E36-6531-4ABF-A7A9-42CCD3F89C7B}" type="datetimeFigureOut">
              <a:rPr lang="en-US"/>
              <a:pPr>
                <a:defRPr/>
              </a:pPr>
              <a:t>11/1/2023</a:t>
            </a:fld>
            <a:endParaRPr lang="en-US"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id="{176BBCC1-B532-0823-2BE5-D5EF7E414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15192-1F00-4094-ADCE-5B477FD42BFD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19019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com 2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Marcador de Posição da Imagem 15">
            <a:extLst>
              <a:ext uri="{FF2B5EF4-FFF2-40B4-BE49-F238E27FC236}">
                <a16:creationId xmlns:a16="http://schemas.microsoft.com/office/drawing/2014/main" id="{D52F74EF-6A19-4BD7-8279-F105381ACB1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9153" y="0"/>
            <a:ext cx="6105136" cy="6240787"/>
          </a:xfrm>
          <a:custGeom>
            <a:avLst/>
            <a:gdLst>
              <a:gd name="connsiteX0" fmla="*/ 0 w 6105136"/>
              <a:gd name="connsiteY0" fmla="*/ 0 h 6240787"/>
              <a:gd name="connsiteX1" fmla="*/ 4523152 w 6105136"/>
              <a:gd name="connsiteY1" fmla="*/ 0 h 6240787"/>
              <a:gd name="connsiteX2" fmla="*/ 4608623 w 6105136"/>
              <a:gd name="connsiteY2" fmla="*/ 39946 h 6240787"/>
              <a:gd name="connsiteX3" fmla="*/ 4823827 w 6105136"/>
              <a:gd name="connsiteY3" fmla="*/ 132755 h 6240787"/>
              <a:gd name="connsiteX4" fmla="*/ 4905422 w 6105136"/>
              <a:gd name="connsiteY4" fmla="*/ 207003 h 6240787"/>
              <a:gd name="connsiteX5" fmla="*/ 5580181 w 6105136"/>
              <a:gd name="connsiteY5" fmla="*/ 692427 h 6240787"/>
              <a:gd name="connsiteX6" fmla="*/ 5451100 w 6105136"/>
              <a:gd name="connsiteY6" fmla="*/ 795341 h 6240787"/>
              <a:gd name="connsiteX7" fmla="*/ 5690699 w 6105136"/>
              <a:gd name="connsiteY7" fmla="*/ 918459 h 6240787"/>
              <a:gd name="connsiteX8" fmla="*/ 5744662 w 6105136"/>
              <a:gd name="connsiteY8" fmla="*/ 970151 h 6240787"/>
              <a:gd name="connsiteX9" fmla="*/ 5698902 w 6105136"/>
              <a:gd name="connsiteY9" fmla="*/ 1032179 h 6240787"/>
              <a:gd name="connsiteX10" fmla="*/ 5599609 w 6105136"/>
              <a:gd name="connsiteY10" fmla="*/ 1075412 h 6240787"/>
              <a:gd name="connsiteX11" fmla="*/ 5467939 w 6105136"/>
              <a:gd name="connsiteY11" fmla="*/ 1184902 h 6240787"/>
              <a:gd name="connsiteX12" fmla="*/ 5473118 w 6105136"/>
              <a:gd name="connsiteY12" fmla="*/ 1270428 h 6240787"/>
              <a:gd name="connsiteX13" fmla="*/ 5551259 w 6105136"/>
              <a:gd name="connsiteY13" fmla="*/ 1425502 h 6240787"/>
              <a:gd name="connsiteX14" fmla="*/ 5433832 w 6105136"/>
              <a:gd name="connsiteY14" fmla="*/ 1587625 h 6240787"/>
              <a:gd name="connsiteX15" fmla="*/ 5373392 w 6105136"/>
              <a:gd name="connsiteY15" fmla="*/ 1635554 h 6240787"/>
              <a:gd name="connsiteX16" fmla="*/ 5489956 w 6105136"/>
              <a:gd name="connsiteY16" fmla="*/ 1652001 h 6240787"/>
              <a:gd name="connsiteX17" fmla="*/ 5530536 w 6105136"/>
              <a:gd name="connsiteY17" fmla="*/ 1719670 h 6240787"/>
              <a:gd name="connsiteX18" fmla="*/ 5548668 w 6105136"/>
              <a:gd name="connsiteY18" fmla="*/ 1753506 h 6240787"/>
              <a:gd name="connsiteX19" fmla="*/ 5658753 w 6105136"/>
              <a:gd name="connsiteY19" fmla="*/ 1965440 h 6240787"/>
              <a:gd name="connsiteX20" fmla="*/ 5640189 w 6105136"/>
              <a:gd name="connsiteY20" fmla="*/ 2024647 h 6240787"/>
              <a:gd name="connsiteX21" fmla="*/ 5456712 w 6105136"/>
              <a:gd name="connsiteY21" fmla="*/ 2310829 h 6240787"/>
              <a:gd name="connsiteX22" fmla="*/ 5651844 w 6105136"/>
              <a:gd name="connsiteY22" fmla="*/ 2390715 h 6240787"/>
              <a:gd name="connsiteX23" fmla="*/ 5663501 w 6105136"/>
              <a:gd name="connsiteY23" fmla="*/ 2526050 h 6240787"/>
              <a:gd name="connsiteX24" fmla="*/ 5762794 w 6105136"/>
              <a:gd name="connsiteY24" fmla="*/ 2677365 h 6240787"/>
              <a:gd name="connsiteX25" fmla="*/ 5981237 w 6105136"/>
              <a:gd name="connsiteY25" fmla="*/ 2890238 h 6240787"/>
              <a:gd name="connsiteX26" fmla="*/ 6105136 w 6105136"/>
              <a:gd name="connsiteY26" fmla="*/ 3033093 h 6240787"/>
              <a:gd name="connsiteX27" fmla="*/ 5891443 w 6105136"/>
              <a:gd name="connsiteY27" fmla="*/ 3071156 h 6240787"/>
              <a:gd name="connsiteX28" fmla="*/ 5858202 w 6105136"/>
              <a:gd name="connsiteY28" fmla="*/ 3093243 h 6240787"/>
              <a:gd name="connsiteX29" fmla="*/ 5883673 w 6105136"/>
              <a:gd name="connsiteY29" fmla="*/ 3168428 h 6240787"/>
              <a:gd name="connsiteX30" fmla="*/ 5917778 w 6105136"/>
              <a:gd name="connsiteY30" fmla="*/ 3243149 h 6240787"/>
              <a:gd name="connsiteX31" fmla="*/ 5894034 w 6105136"/>
              <a:gd name="connsiteY31" fmla="*/ 3301887 h 6240787"/>
              <a:gd name="connsiteX32" fmla="*/ 5727393 w 6105136"/>
              <a:gd name="connsiteY32" fmla="*/ 3556115 h 6240787"/>
              <a:gd name="connsiteX33" fmla="*/ 5590543 w 6105136"/>
              <a:gd name="connsiteY33" fmla="*/ 3657145 h 6240787"/>
              <a:gd name="connsiteX34" fmla="*/ 5278850 w 6105136"/>
              <a:gd name="connsiteY34" fmla="*/ 4116255 h 6240787"/>
              <a:gd name="connsiteX35" fmla="*/ 5180851 w 6105136"/>
              <a:gd name="connsiteY35" fmla="*/ 4265220 h 6240787"/>
              <a:gd name="connsiteX36" fmla="*/ 5253380 w 6105136"/>
              <a:gd name="connsiteY36" fmla="*/ 4317849 h 6240787"/>
              <a:gd name="connsiteX37" fmla="*/ 5114368 w 6105136"/>
              <a:gd name="connsiteY37" fmla="*/ 4473866 h 6240787"/>
              <a:gd name="connsiteX38" fmla="*/ 4950749 w 6105136"/>
              <a:gd name="connsiteY38" fmla="*/ 4647262 h 6240787"/>
              <a:gd name="connsiteX39" fmla="*/ 4908013 w 6105136"/>
              <a:gd name="connsiteY39" fmla="*/ 4693317 h 6240787"/>
              <a:gd name="connsiteX40" fmla="*/ 1535079 w 6105136"/>
              <a:gd name="connsiteY40" fmla="*/ 6239347 h 6240787"/>
              <a:gd name="connsiteX41" fmla="*/ 645760 w 6105136"/>
              <a:gd name="connsiteY41" fmla="*/ 6011438 h 6240787"/>
              <a:gd name="connsiteX42" fmla="*/ 293915 w 6105136"/>
              <a:gd name="connsiteY42" fmla="*/ 5834280 h 6240787"/>
              <a:gd name="connsiteX43" fmla="*/ 68403 w 6105136"/>
              <a:gd name="connsiteY43" fmla="*/ 5686489 h 6240787"/>
              <a:gd name="connsiteX44" fmla="*/ 0 w 6105136"/>
              <a:gd name="connsiteY44" fmla="*/ 5638313 h 6240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6105136" h="6240787">
                <a:moveTo>
                  <a:pt x="0" y="0"/>
                </a:moveTo>
                <a:lnTo>
                  <a:pt x="4523152" y="0"/>
                </a:lnTo>
                <a:lnTo>
                  <a:pt x="4608623" y="39946"/>
                </a:lnTo>
                <a:cubicBezTo>
                  <a:pt x="4678991" y="74838"/>
                  <a:pt x="4748927" y="110669"/>
                  <a:pt x="4823827" y="132755"/>
                </a:cubicBezTo>
                <a:cubicBezTo>
                  <a:pt x="4855776" y="142154"/>
                  <a:pt x="4894198" y="175047"/>
                  <a:pt x="4905422" y="207003"/>
                </a:cubicBezTo>
                <a:cubicBezTo>
                  <a:pt x="4941685" y="310386"/>
                  <a:pt x="5665659" y="600325"/>
                  <a:pt x="5580181" y="692427"/>
                </a:cubicBezTo>
                <a:cubicBezTo>
                  <a:pt x="5544781" y="730492"/>
                  <a:pt x="5499020" y="757748"/>
                  <a:pt x="5451100" y="795341"/>
                </a:cubicBezTo>
                <a:cubicBezTo>
                  <a:pt x="5523197" y="866299"/>
                  <a:pt x="5604356" y="897314"/>
                  <a:pt x="5690699" y="918459"/>
                </a:cubicBezTo>
                <a:cubicBezTo>
                  <a:pt x="5716602" y="925039"/>
                  <a:pt x="5742073" y="938195"/>
                  <a:pt x="5744662" y="970151"/>
                </a:cubicBezTo>
                <a:cubicBezTo>
                  <a:pt x="5747252" y="1003514"/>
                  <a:pt x="5720917" y="1016670"/>
                  <a:pt x="5698902" y="1032179"/>
                </a:cubicBezTo>
                <a:cubicBezTo>
                  <a:pt x="5668250" y="1053794"/>
                  <a:pt x="5638462" y="1072593"/>
                  <a:pt x="5599609" y="1075412"/>
                </a:cubicBezTo>
                <a:cubicBezTo>
                  <a:pt x="5535715" y="1079641"/>
                  <a:pt x="5505065" y="1139790"/>
                  <a:pt x="5467939" y="1184902"/>
                </a:cubicBezTo>
                <a:cubicBezTo>
                  <a:pt x="5447216" y="1210280"/>
                  <a:pt x="5436855" y="1261499"/>
                  <a:pt x="5473118" y="1270428"/>
                </a:cubicBezTo>
                <a:cubicBezTo>
                  <a:pt x="5560323" y="1292044"/>
                  <a:pt x="5553415" y="1354544"/>
                  <a:pt x="5551259" y="1425502"/>
                </a:cubicBezTo>
                <a:cubicBezTo>
                  <a:pt x="5548236" y="1513377"/>
                  <a:pt x="5496862" y="1553789"/>
                  <a:pt x="5433832" y="1587625"/>
                </a:cubicBezTo>
                <a:cubicBezTo>
                  <a:pt x="5412247" y="1599371"/>
                  <a:pt x="5381597" y="1598900"/>
                  <a:pt x="5373392" y="1635554"/>
                </a:cubicBezTo>
                <a:cubicBezTo>
                  <a:pt x="5408793" y="1670331"/>
                  <a:pt x="5451964" y="1642134"/>
                  <a:pt x="5489956" y="1652001"/>
                </a:cubicBezTo>
                <a:cubicBezTo>
                  <a:pt x="5521470" y="1659991"/>
                  <a:pt x="5573707" y="1655762"/>
                  <a:pt x="5530536" y="1719670"/>
                </a:cubicBezTo>
                <a:cubicBezTo>
                  <a:pt x="5518014" y="1737997"/>
                  <a:pt x="5532692" y="1752096"/>
                  <a:pt x="5548668" y="1753506"/>
                </a:cubicBezTo>
                <a:cubicBezTo>
                  <a:pt x="5676454" y="1768073"/>
                  <a:pt x="5617741" y="1897301"/>
                  <a:pt x="5658753" y="1965440"/>
                </a:cubicBezTo>
                <a:cubicBezTo>
                  <a:pt x="5669976" y="1984234"/>
                  <a:pt x="5657889" y="2016659"/>
                  <a:pt x="5640189" y="2024647"/>
                </a:cubicBezTo>
                <a:cubicBezTo>
                  <a:pt x="5527080" y="2077279"/>
                  <a:pt x="5511540" y="2202748"/>
                  <a:pt x="5456712" y="2310829"/>
                </a:cubicBezTo>
                <a:cubicBezTo>
                  <a:pt x="5516289" y="2353591"/>
                  <a:pt x="5587520" y="2362989"/>
                  <a:pt x="5651844" y="2390715"/>
                </a:cubicBezTo>
                <a:cubicBezTo>
                  <a:pt x="5718760" y="2419850"/>
                  <a:pt x="5718760" y="2441466"/>
                  <a:pt x="5663501" y="2526050"/>
                </a:cubicBezTo>
                <a:cubicBezTo>
                  <a:pt x="5807259" y="2544380"/>
                  <a:pt x="5807259" y="2544380"/>
                  <a:pt x="5762794" y="2677365"/>
                </a:cubicBezTo>
                <a:cubicBezTo>
                  <a:pt x="5883243" y="2689583"/>
                  <a:pt x="5962676" y="2752552"/>
                  <a:pt x="5981237" y="2890238"/>
                </a:cubicBezTo>
                <a:cubicBezTo>
                  <a:pt x="5990305" y="2956967"/>
                  <a:pt x="6044700" y="2988450"/>
                  <a:pt x="6105136" y="3033093"/>
                </a:cubicBezTo>
                <a:cubicBezTo>
                  <a:pt x="6030022" y="3076327"/>
                  <a:pt x="5979081" y="3166550"/>
                  <a:pt x="5891443" y="3071156"/>
                </a:cubicBezTo>
                <a:cubicBezTo>
                  <a:pt x="5859498" y="3036383"/>
                  <a:pt x="5862517" y="3080554"/>
                  <a:pt x="5858202" y="3093243"/>
                </a:cubicBezTo>
                <a:cubicBezTo>
                  <a:pt x="5847842" y="3124256"/>
                  <a:pt x="5869424" y="3144934"/>
                  <a:pt x="5883673" y="3168428"/>
                </a:cubicBezTo>
                <a:cubicBezTo>
                  <a:pt x="5897486" y="3191926"/>
                  <a:pt x="5913893" y="3216830"/>
                  <a:pt x="5917778" y="3243149"/>
                </a:cubicBezTo>
                <a:cubicBezTo>
                  <a:pt x="5920365" y="3261475"/>
                  <a:pt x="5907848" y="3288257"/>
                  <a:pt x="5894034" y="3301887"/>
                </a:cubicBezTo>
                <a:cubicBezTo>
                  <a:pt x="5821506" y="3373784"/>
                  <a:pt x="5864677" y="3535437"/>
                  <a:pt x="5727393" y="3556115"/>
                </a:cubicBezTo>
                <a:cubicBezTo>
                  <a:pt x="5665659" y="3565510"/>
                  <a:pt x="5635872" y="3624721"/>
                  <a:pt x="5590543" y="3657145"/>
                </a:cubicBezTo>
                <a:cubicBezTo>
                  <a:pt x="5432970" y="3770396"/>
                  <a:pt x="5327632" y="3916071"/>
                  <a:pt x="5278850" y="4116255"/>
                </a:cubicBezTo>
                <a:cubicBezTo>
                  <a:pt x="5265468" y="4171705"/>
                  <a:pt x="5214092" y="4216350"/>
                  <a:pt x="5180851" y="4265220"/>
                </a:cubicBezTo>
                <a:cubicBezTo>
                  <a:pt x="5196826" y="4300933"/>
                  <a:pt x="5284029" y="4223867"/>
                  <a:pt x="5253380" y="4317849"/>
                </a:cubicBezTo>
                <a:cubicBezTo>
                  <a:pt x="5230067" y="4388339"/>
                  <a:pt x="5170490" y="4432042"/>
                  <a:pt x="5114368" y="4473866"/>
                </a:cubicBezTo>
                <a:cubicBezTo>
                  <a:pt x="5050475" y="4521325"/>
                  <a:pt x="4979676" y="4559388"/>
                  <a:pt x="4950749" y="4647262"/>
                </a:cubicBezTo>
                <a:cubicBezTo>
                  <a:pt x="4944706" y="4666061"/>
                  <a:pt x="4925279" y="4685796"/>
                  <a:pt x="4908013" y="4693317"/>
                </a:cubicBezTo>
                <a:cubicBezTo>
                  <a:pt x="4007468" y="6239820"/>
                  <a:pt x="1790648" y="6250156"/>
                  <a:pt x="1535079" y="6239347"/>
                </a:cubicBezTo>
                <a:cubicBezTo>
                  <a:pt x="1225543" y="6225721"/>
                  <a:pt x="932844" y="6130326"/>
                  <a:pt x="645760" y="6011438"/>
                </a:cubicBezTo>
                <a:cubicBezTo>
                  <a:pt x="524448" y="5961158"/>
                  <a:pt x="411775" y="5889730"/>
                  <a:pt x="293915" y="5834280"/>
                </a:cubicBezTo>
                <a:cubicBezTo>
                  <a:pt x="212539" y="5795981"/>
                  <a:pt x="140444" y="5740295"/>
                  <a:pt x="68403" y="5686489"/>
                </a:cubicBezTo>
                <a:lnTo>
                  <a:pt x="0" y="5638313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15" name="Marcador de Posição da Imagem 14">
            <a:extLst>
              <a:ext uri="{FF2B5EF4-FFF2-40B4-BE49-F238E27FC236}">
                <a16:creationId xmlns:a16="http://schemas.microsoft.com/office/drawing/2014/main" id="{409EFF82-B4B6-4B60-B389-A87BD677DE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55502" y="211465"/>
            <a:ext cx="4941484" cy="3877363"/>
          </a:xfrm>
          <a:custGeom>
            <a:avLst/>
            <a:gdLst>
              <a:gd name="connsiteX0" fmla="*/ 4156023 w 4941484"/>
              <a:gd name="connsiteY0" fmla="*/ 17 h 3877363"/>
              <a:gd name="connsiteX1" fmla="*/ 4187225 w 4941484"/>
              <a:gd name="connsiteY1" fmla="*/ 16745 h 3877363"/>
              <a:gd name="connsiteX2" fmla="*/ 4013424 w 4941484"/>
              <a:gd name="connsiteY2" fmla="*/ 79463 h 3877363"/>
              <a:gd name="connsiteX3" fmla="*/ 4285215 w 4941484"/>
              <a:gd name="connsiteY3" fmla="*/ 46454 h 3877363"/>
              <a:gd name="connsiteX4" fmla="*/ 4289855 w 4941484"/>
              <a:gd name="connsiteY4" fmla="*/ 67782 h 3877363"/>
              <a:gd name="connsiteX5" fmla="*/ 3981190 w 4941484"/>
              <a:gd name="connsiteY5" fmla="*/ 148529 h 3877363"/>
              <a:gd name="connsiteX6" fmla="*/ 4008783 w 4941484"/>
              <a:gd name="connsiteY6" fmla="*/ 160972 h 3877363"/>
              <a:gd name="connsiteX7" fmla="*/ 4172785 w 4941484"/>
              <a:gd name="connsiteY7" fmla="*/ 129739 h 3877363"/>
              <a:gd name="connsiteX8" fmla="*/ 4205791 w 4941484"/>
              <a:gd name="connsiteY8" fmla="*/ 137864 h 3877363"/>
              <a:gd name="connsiteX9" fmla="*/ 4189547 w 4941484"/>
              <a:gd name="connsiteY9" fmla="*/ 175697 h 3877363"/>
              <a:gd name="connsiteX10" fmla="*/ 4118375 w 4941484"/>
              <a:gd name="connsiteY10" fmla="*/ 190425 h 3877363"/>
              <a:gd name="connsiteX11" fmla="*/ 4007492 w 4941484"/>
              <a:gd name="connsiteY11" fmla="*/ 279299 h 3877363"/>
              <a:gd name="connsiteX12" fmla="*/ 4175363 w 4941484"/>
              <a:gd name="connsiteY12" fmla="*/ 268633 h 3877363"/>
              <a:gd name="connsiteX13" fmla="*/ 4205019 w 4941484"/>
              <a:gd name="connsiteY13" fmla="*/ 290216 h 3877363"/>
              <a:gd name="connsiteX14" fmla="*/ 4216365 w 4941484"/>
              <a:gd name="connsiteY14" fmla="*/ 318148 h 3877363"/>
              <a:gd name="connsiteX15" fmla="*/ 4281347 w 4941484"/>
              <a:gd name="connsiteY15" fmla="*/ 341254 h 3877363"/>
              <a:gd name="connsiteX16" fmla="*/ 4179231 w 4941484"/>
              <a:gd name="connsiteY16" fmla="*/ 367154 h 3877363"/>
              <a:gd name="connsiteX17" fmla="*/ 4288309 w 4941484"/>
              <a:gd name="connsiteY17" fmla="*/ 367154 h 3877363"/>
              <a:gd name="connsiteX18" fmla="*/ 4413633 w 4941484"/>
              <a:gd name="connsiteY18" fmla="*/ 349381 h 3877363"/>
              <a:gd name="connsiteX19" fmla="*/ 4547207 w 4941484"/>
              <a:gd name="connsiteY19" fmla="*/ 354966 h 3877363"/>
              <a:gd name="connsiteX20" fmla="*/ 4814356 w 4941484"/>
              <a:gd name="connsiteY20" fmla="*/ 322211 h 3877363"/>
              <a:gd name="connsiteX21" fmla="*/ 4941484 w 4941484"/>
              <a:gd name="connsiteY21" fmla="*/ 324495 h 3877363"/>
              <a:gd name="connsiteX22" fmla="*/ 4234673 w 4941484"/>
              <a:gd name="connsiteY22" fmla="*/ 544899 h 3877363"/>
              <a:gd name="connsiteX23" fmla="*/ 4270775 w 4941484"/>
              <a:gd name="connsiteY23" fmla="*/ 593397 h 3877363"/>
              <a:gd name="connsiteX24" fmla="*/ 4122759 w 4941484"/>
              <a:gd name="connsiteY24" fmla="*/ 646212 h 3877363"/>
              <a:gd name="connsiteX25" fmla="*/ 4086400 w 4941484"/>
              <a:gd name="connsiteY25" fmla="*/ 698520 h 3877363"/>
              <a:gd name="connsiteX26" fmla="*/ 4132041 w 4941484"/>
              <a:gd name="connsiteY26" fmla="*/ 693950 h 3877363"/>
              <a:gd name="connsiteX27" fmla="*/ 4171237 w 4941484"/>
              <a:gd name="connsiteY27" fmla="*/ 703852 h 3877363"/>
              <a:gd name="connsiteX28" fmla="*/ 4154992 w 4941484"/>
              <a:gd name="connsiteY28" fmla="*/ 770380 h 3877363"/>
              <a:gd name="connsiteX29" fmla="*/ 3945863 w 4941484"/>
              <a:gd name="connsiteY29" fmla="*/ 856205 h 3877363"/>
              <a:gd name="connsiteX30" fmla="*/ 3927039 w 4941484"/>
              <a:gd name="connsiteY30" fmla="*/ 884136 h 3877363"/>
              <a:gd name="connsiteX31" fmla="*/ 3952052 w 4941484"/>
              <a:gd name="connsiteY31" fmla="*/ 903942 h 3877363"/>
              <a:gd name="connsiteX32" fmla="*/ 4019613 w 4941484"/>
              <a:gd name="connsiteY32" fmla="*/ 914098 h 3877363"/>
              <a:gd name="connsiteX33" fmla="*/ 3924977 w 4941484"/>
              <a:gd name="connsiteY33" fmla="*/ 1009319 h 3877363"/>
              <a:gd name="connsiteX34" fmla="*/ 3890421 w 4941484"/>
              <a:gd name="connsiteY34" fmla="*/ 1035726 h 3877363"/>
              <a:gd name="connsiteX35" fmla="*/ 3831370 w 4941484"/>
              <a:gd name="connsiteY35" fmla="*/ 1076608 h 3877363"/>
              <a:gd name="connsiteX36" fmla="*/ 3830339 w 4941484"/>
              <a:gd name="connsiteY36" fmla="*/ 1089050 h 3877363"/>
              <a:gd name="connsiteX37" fmla="*/ 3910793 w 4941484"/>
              <a:gd name="connsiteY37" fmla="*/ 1132978 h 3877363"/>
              <a:gd name="connsiteX38" fmla="*/ 4055971 w 4941484"/>
              <a:gd name="connsiteY38" fmla="*/ 1121043 h 3877363"/>
              <a:gd name="connsiteX39" fmla="*/ 3841428 w 4941484"/>
              <a:gd name="connsiteY39" fmla="*/ 1186555 h 3877363"/>
              <a:gd name="connsiteX40" fmla="*/ 4535860 w 4941484"/>
              <a:gd name="connsiteY40" fmla="*/ 1030395 h 3877363"/>
              <a:gd name="connsiteX41" fmla="*/ 4491508 w 4941484"/>
              <a:gd name="connsiteY41" fmla="*/ 1071275 h 3877363"/>
              <a:gd name="connsiteX42" fmla="*/ 4248597 w 4941484"/>
              <a:gd name="connsiteY42" fmla="*/ 1178936 h 3877363"/>
              <a:gd name="connsiteX43" fmla="*/ 4179749 w 4941484"/>
              <a:gd name="connsiteY43" fmla="*/ 1246481 h 3877363"/>
              <a:gd name="connsiteX44" fmla="*/ 4107545 w 4941484"/>
              <a:gd name="connsiteY44" fmla="*/ 1283806 h 3877363"/>
              <a:gd name="connsiteX45" fmla="*/ 4006204 w 4941484"/>
              <a:gd name="connsiteY45" fmla="*/ 1283045 h 3877363"/>
              <a:gd name="connsiteX46" fmla="*/ 3934259 w 4941484"/>
              <a:gd name="connsiteY46" fmla="*/ 1340431 h 3877363"/>
              <a:gd name="connsiteX47" fmla="*/ 4009298 w 4941484"/>
              <a:gd name="connsiteY47" fmla="*/ 1352619 h 3877363"/>
              <a:gd name="connsiteX48" fmla="*/ 4097230 w 4941484"/>
              <a:gd name="connsiteY48" fmla="*/ 1343224 h 3877363"/>
              <a:gd name="connsiteX49" fmla="*/ 4287021 w 4941484"/>
              <a:gd name="connsiteY49" fmla="*/ 1346270 h 3877363"/>
              <a:gd name="connsiteX50" fmla="*/ 4395839 w 4941484"/>
              <a:gd name="connsiteY50" fmla="*/ 1357443 h 3877363"/>
              <a:gd name="connsiteX51" fmla="*/ 4645969 w 4941484"/>
              <a:gd name="connsiteY51" fmla="*/ 1338398 h 3877363"/>
              <a:gd name="connsiteX52" fmla="*/ 4631270 w 4941484"/>
              <a:gd name="connsiteY52" fmla="*/ 1387152 h 3877363"/>
              <a:gd name="connsiteX53" fmla="*/ 4640555 w 4941484"/>
              <a:gd name="connsiteY53" fmla="*/ 1429556 h 3877363"/>
              <a:gd name="connsiteX54" fmla="*/ 4644165 w 4941484"/>
              <a:gd name="connsiteY54" fmla="*/ 1521730 h 3877363"/>
              <a:gd name="connsiteX55" fmla="*/ 4641844 w 4941484"/>
              <a:gd name="connsiteY55" fmla="*/ 1536712 h 3877363"/>
              <a:gd name="connsiteX56" fmla="*/ 4697799 w 4941484"/>
              <a:gd name="connsiteY56" fmla="*/ 1546361 h 3877363"/>
              <a:gd name="connsiteX57" fmla="*/ 4364379 w 4941484"/>
              <a:gd name="connsiteY57" fmla="*/ 1738070 h 3877363"/>
              <a:gd name="connsiteX58" fmla="*/ 4587175 w 4941484"/>
              <a:gd name="connsiteY58" fmla="*/ 1689317 h 3877363"/>
              <a:gd name="connsiteX59" fmla="*/ 4617346 w 4941484"/>
              <a:gd name="connsiteY59" fmla="*/ 1769810 h 3877363"/>
              <a:gd name="connsiteX60" fmla="*/ 4512653 w 4941484"/>
              <a:gd name="connsiteY60" fmla="*/ 1841415 h 3877363"/>
              <a:gd name="connsiteX61" fmla="*/ 4473973 w 4941484"/>
              <a:gd name="connsiteY61" fmla="*/ 1983103 h 3877363"/>
              <a:gd name="connsiteX62" fmla="*/ 4492798 w 4941484"/>
              <a:gd name="connsiteY62" fmla="*/ 2112602 h 3877363"/>
              <a:gd name="connsiteX63" fmla="*/ 4537665 w 4941484"/>
              <a:gd name="connsiteY63" fmla="*/ 2153737 h 3877363"/>
              <a:gd name="connsiteX64" fmla="*/ 4602648 w 4941484"/>
              <a:gd name="connsiteY64" fmla="*/ 2227627 h 3877363"/>
              <a:gd name="connsiteX65" fmla="*/ 4642875 w 4941484"/>
              <a:gd name="connsiteY65" fmla="*/ 2273333 h 3877363"/>
              <a:gd name="connsiteX66" fmla="*/ 4782639 w 4941484"/>
              <a:gd name="connsiteY66" fmla="*/ 2255559 h 3877363"/>
              <a:gd name="connsiteX67" fmla="*/ 4596201 w 4941484"/>
              <a:gd name="connsiteY67" fmla="*/ 2371602 h 3877363"/>
              <a:gd name="connsiteX68" fmla="*/ 4747311 w 4941484"/>
              <a:gd name="connsiteY68" fmla="*/ 2357127 h 3877363"/>
              <a:gd name="connsiteX69" fmla="*/ 4796563 w 4941484"/>
              <a:gd name="connsiteY69" fmla="*/ 2365252 h 3877363"/>
              <a:gd name="connsiteX70" fmla="*/ 4768455 w 4941484"/>
              <a:gd name="connsiteY70" fmla="*/ 2402832 h 3877363"/>
              <a:gd name="connsiteX71" fmla="*/ 4657573 w 4941484"/>
              <a:gd name="connsiteY71" fmla="*/ 2466566 h 3877363"/>
              <a:gd name="connsiteX72" fmla="*/ 4429103 w 4941484"/>
              <a:gd name="connsiteY72" fmla="*/ 2639233 h 3877363"/>
              <a:gd name="connsiteX73" fmla="*/ 4650355 w 4941484"/>
              <a:gd name="connsiteY73" fmla="*/ 2560010 h 3877363"/>
              <a:gd name="connsiteX74" fmla="*/ 4417243 w 4941484"/>
              <a:gd name="connsiteY74" fmla="*/ 2737500 h 3877363"/>
              <a:gd name="connsiteX75" fmla="*/ 4365411 w 4941484"/>
              <a:gd name="connsiteY75" fmla="*/ 2796409 h 3877363"/>
              <a:gd name="connsiteX76" fmla="*/ 4260717 w 4941484"/>
              <a:gd name="connsiteY76" fmla="*/ 2942666 h 3877363"/>
              <a:gd name="connsiteX77" fmla="*/ 4265875 w 4941484"/>
              <a:gd name="connsiteY77" fmla="*/ 2959171 h 3877363"/>
              <a:gd name="connsiteX78" fmla="*/ 4386814 w 4941484"/>
              <a:gd name="connsiteY78" fmla="*/ 2935557 h 3877363"/>
              <a:gd name="connsiteX79" fmla="*/ 4230031 w 4941484"/>
              <a:gd name="connsiteY79" fmla="*/ 3058455 h 3877363"/>
              <a:gd name="connsiteX80" fmla="*/ 4068091 w 4941484"/>
              <a:gd name="connsiteY80" fmla="*/ 3152912 h 3877363"/>
              <a:gd name="connsiteX81" fmla="*/ 4183101 w 4941484"/>
              <a:gd name="connsiteY81" fmla="*/ 3138440 h 3877363"/>
              <a:gd name="connsiteX82" fmla="*/ 4341172 w 4941484"/>
              <a:gd name="connsiteY82" fmla="*/ 3084354 h 3877363"/>
              <a:gd name="connsiteX83" fmla="*/ 4396097 w 4941484"/>
              <a:gd name="connsiteY83" fmla="*/ 3104668 h 3877363"/>
              <a:gd name="connsiteX84" fmla="*/ 4246278 w 4941484"/>
              <a:gd name="connsiteY84" fmla="*/ 3194048 h 3877363"/>
              <a:gd name="connsiteX85" fmla="*/ 4160408 w 4941484"/>
              <a:gd name="connsiteY85" fmla="*/ 3235438 h 3877363"/>
              <a:gd name="connsiteX86" fmla="*/ 4126113 w 4941484"/>
              <a:gd name="connsiteY86" fmla="*/ 3267177 h 3877363"/>
              <a:gd name="connsiteX87" fmla="*/ 4028123 w 4941484"/>
              <a:gd name="connsiteY87" fmla="*/ 3380425 h 3877363"/>
              <a:gd name="connsiteX88" fmla="*/ 3740344 w 4941484"/>
              <a:gd name="connsiteY88" fmla="*/ 3504084 h 3877363"/>
              <a:gd name="connsiteX89" fmla="*/ 3471133 w 4941484"/>
              <a:gd name="connsiteY89" fmla="*/ 3657707 h 3877363"/>
              <a:gd name="connsiteX90" fmla="*/ 3260969 w 4941484"/>
              <a:gd name="connsiteY90" fmla="*/ 3753434 h 3877363"/>
              <a:gd name="connsiteX91" fmla="*/ 2729767 w 4941484"/>
              <a:gd name="connsiteY91" fmla="*/ 3876585 h 3877363"/>
              <a:gd name="connsiteX92" fmla="*/ 715061 w 4941484"/>
              <a:gd name="connsiteY92" fmla="*/ 3041189 h 3877363"/>
              <a:gd name="connsiteX93" fmla="*/ 689533 w 4941484"/>
              <a:gd name="connsiteY93" fmla="*/ 3016303 h 3877363"/>
              <a:gd name="connsiteX94" fmla="*/ 591802 w 4941484"/>
              <a:gd name="connsiteY94" fmla="*/ 2922608 h 3877363"/>
              <a:gd name="connsiteX95" fmla="*/ 508767 w 4941484"/>
              <a:gd name="connsiteY95" fmla="*/ 2838305 h 3877363"/>
              <a:gd name="connsiteX96" fmla="*/ 552090 w 4941484"/>
              <a:gd name="connsiteY96" fmla="*/ 2809867 h 3877363"/>
              <a:gd name="connsiteX97" fmla="*/ 493553 w 4941484"/>
              <a:gd name="connsiteY97" fmla="*/ 2729374 h 3877363"/>
              <a:gd name="connsiteX98" fmla="*/ 307375 w 4941484"/>
              <a:gd name="connsiteY98" fmla="*/ 2481294 h 3877363"/>
              <a:gd name="connsiteX99" fmla="*/ 225632 w 4941484"/>
              <a:gd name="connsiteY99" fmla="*/ 2426702 h 3877363"/>
              <a:gd name="connsiteX100" fmla="*/ 126095 w 4941484"/>
              <a:gd name="connsiteY100" fmla="*/ 2289331 h 3877363"/>
              <a:gd name="connsiteX101" fmla="*/ 111912 w 4941484"/>
              <a:gd name="connsiteY101" fmla="*/ 2257592 h 3877363"/>
              <a:gd name="connsiteX102" fmla="*/ 132284 w 4941484"/>
              <a:gd name="connsiteY102" fmla="*/ 2217216 h 3877363"/>
              <a:gd name="connsiteX103" fmla="*/ 147498 w 4941484"/>
              <a:gd name="connsiteY103" fmla="*/ 2176590 h 3877363"/>
              <a:gd name="connsiteX104" fmla="*/ 127642 w 4941484"/>
              <a:gd name="connsiteY104" fmla="*/ 2164655 h 3877363"/>
              <a:gd name="connsiteX105" fmla="*/ 31511 w 4941484"/>
              <a:gd name="connsiteY105" fmla="*/ 2164406 h 3877363"/>
              <a:gd name="connsiteX106" fmla="*/ 0 w 4941484"/>
              <a:gd name="connsiteY106" fmla="*/ 2144089 h 3877363"/>
              <a:gd name="connsiteX107" fmla="*/ 0 w 4941484"/>
              <a:gd name="connsiteY107" fmla="*/ 2144087 h 3877363"/>
              <a:gd name="connsiteX108" fmla="*/ 48510 w 4941484"/>
              <a:gd name="connsiteY108" fmla="*/ 2109967 h 3877363"/>
              <a:gd name="connsiteX109" fmla="*/ 74006 w 4941484"/>
              <a:gd name="connsiteY109" fmla="*/ 2066897 h 3877363"/>
              <a:gd name="connsiteX110" fmla="*/ 204486 w 4941484"/>
              <a:gd name="connsiteY110" fmla="*/ 1951871 h 3877363"/>
              <a:gd name="connsiteX111" fmla="*/ 263796 w 4941484"/>
              <a:gd name="connsiteY111" fmla="*/ 1870107 h 3877363"/>
              <a:gd name="connsiteX112" fmla="*/ 270759 w 4941484"/>
              <a:gd name="connsiteY112" fmla="*/ 1796979 h 3877363"/>
              <a:gd name="connsiteX113" fmla="*/ 387314 w 4941484"/>
              <a:gd name="connsiteY113" fmla="*/ 1753813 h 3877363"/>
              <a:gd name="connsiteX114" fmla="*/ 277721 w 4941484"/>
              <a:gd name="connsiteY114" fmla="*/ 1599175 h 3877363"/>
              <a:gd name="connsiteX115" fmla="*/ 266631 w 4941484"/>
              <a:gd name="connsiteY115" fmla="*/ 1567182 h 3877363"/>
              <a:gd name="connsiteX116" fmla="*/ 332387 w 4941484"/>
              <a:gd name="connsiteY116" fmla="*/ 1452664 h 3877363"/>
              <a:gd name="connsiteX117" fmla="*/ 343218 w 4941484"/>
              <a:gd name="connsiteY117" fmla="*/ 1434381 h 3877363"/>
              <a:gd name="connsiteX118" fmla="*/ 367457 w 4941484"/>
              <a:gd name="connsiteY118" fmla="*/ 1397816 h 3877363"/>
              <a:gd name="connsiteX119" fmla="*/ 437082 w 4941484"/>
              <a:gd name="connsiteY119" fmla="*/ 1388929 h 3877363"/>
              <a:gd name="connsiteX120" fmla="*/ 400981 w 4941484"/>
              <a:gd name="connsiteY120" fmla="*/ 1363030 h 3877363"/>
              <a:gd name="connsiteX121" fmla="*/ 330840 w 4941484"/>
              <a:gd name="connsiteY121" fmla="*/ 1275427 h 3877363"/>
              <a:gd name="connsiteX122" fmla="*/ 377515 w 4941484"/>
              <a:gd name="connsiteY122" fmla="*/ 1191633 h 3877363"/>
              <a:gd name="connsiteX123" fmla="*/ 380607 w 4941484"/>
              <a:gd name="connsiteY123" fmla="*/ 1145419 h 3877363"/>
              <a:gd name="connsiteX124" fmla="*/ 301959 w 4941484"/>
              <a:gd name="connsiteY124" fmla="*/ 1086257 h 3877363"/>
              <a:gd name="connsiteX125" fmla="*/ 242650 w 4941484"/>
              <a:gd name="connsiteY125" fmla="*/ 1062896 h 3877363"/>
              <a:gd name="connsiteX126" fmla="*/ 215316 w 4941484"/>
              <a:gd name="connsiteY126" fmla="*/ 1029379 h 3877363"/>
              <a:gd name="connsiteX127" fmla="*/ 247550 w 4941484"/>
              <a:gd name="connsiteY127" fmla="*/ 1001447 h 3877363"/>
              <a:gd name="connsiteX128" fmla="*/ 390667 w 4941484"/>
              <a:gd name="connsiteY128" fmla="*/ 934920 h 3877363"/>
              <a:gd name="connsiteX129" fmla="*/ 313563 w 4941484"/>
              <a:gd name="connsiteY129" fmla="*/ 879311 h 3877363"/>
              <a:gd name="connsiteX130" fmla="*/ 716608 w 4941484"/>
              <a:gd name="connsiteY130" fmla="*/ 617012 h 3877363"/>
              <a:gd name="connsiteX131" fmla="*/ 765346 w 4941484"/>
              <a:gd name="connsiteY131" fmla="*/ 576892 h 3877363"/>
              <a:gd name="connsiteX132" fmla="*/ 1023984 w 4941484"/>
              <a:gd name="connsiteY132" fmla="*/ 479640 h 3877363"/>
              <a:gd name="connsiteX133" fmla="*/ 1290101 w 4941484"/>
              <a:gd name="connsiteY133" fmla="*/ 410829 h 3877363"/>
              <a:gd name="connsiteX134" fmla="*/ 1105212 w 4941484"/>
              <a:gd name="connsiteY134" fmla="*/ 265586 h 3877363"/>
              <a:gd name="connsiteX135" fmla="*/ 1387575 w 4941484"/>
              <a:gd name="connsiteY135" fmla="*/ 231814 h 3877363"/>
              <a:gd name="connsiteX136" fmla="*/ 1415166 w 4941484"/>
              <a:gd name="connsiteY136" fmla="*/ 232831 h 3877363"/>
              <a:gd name="connsiteX137" fmla="*/ 1969579 w 4941484"/>
              <a:gd name="connsiteY137" fmla="*/ 210485 h 3877363"/>
              <a:gd name="connsiteX138" fmla="*/ 2764321 w 4941484"/>
              <a:gd name="connsiteY138" fmla="*/ 136340 h 3877363"/>
              <a:gd name="connsiteX139" fmla="*/ 3422137 w 4941484"/>
              <a:gd name="connsiteY139" fmla="*/ 91905 h 3877363"/>
              <a:gd name="connsiteX140" fmla="*/ 4122502 w 4941484"/>
              <a:gd name="connsiteY140" fmla="*/ 5572 h 3877363"/>
              <a:gd name="connsiteX141" fmla="*/ 4156023 w 4941484"/>
              <a:gd name="connsiteY141" fmla="*/ 17 h 3877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4941484" h="3877363">
                <a:moveTo>
                  <a:pt x="4156023" y="17"/>
                </a:moveTo>
                <a:cubicBezTo>
                  <a:pt x="4167305" y="-269"/>
                  <a:pt x="4178200" y="3160"/>
                  <a:pt x="4187225" y="16745"/>
                </a:cubicBezTo>
                <a:cubicBezTo>
                  <a:pt x="4139263" y="52547"/>
                  <a:pt x="4078148" y="39089"/>
                  <a:pt x="4013424" y="79463"/>
                </a:cubicBezTo>
                <a:cubicBezTo>
                  <a:pt x="4118633" y="66766"/>
                  <a:pt x="4201925" y="56609"/>
                  <a:pt x="4285215" y="46454"/>
                </a:cubicBezTo>
                <a:cubicBezTo>
                  <a:pt x="4286763" y="53563"/>
                  <a:pt x="4288309" y="60673"/>
                  <a:pt x="4289855" y="67782"/>
                </a:cubicBezTo>
                <a:cubicBezTo>
                  <a:pt x="4183358" y="82763"/>
                  <a:pt x="4084852" y="121359"/>
                  <a:pt x="3981190" y="148529"/>
                </a:cubicBezTo>
                <a:cubicBezTo>
                  <a:pt x="3990733" y="165289"/>
                  <a:pt x="4000273" y="161987"/>
                  <a:pt x="4008783" y="160972"/>
                </a:cubicBezTo>
                <a:cubicBezTo>
                  <a:pt x="4064224" y="154369"/>
                  <a:pt x="4119665" y="147768"/>
                  <a:pt x="4172785" y="129739"/>
                </a:cubicBezTo>
                <a:cubicBezTo>
                  <a:pt x="4184646" y="125675"/>
                  <a:pt x="4199087" y="125675"/>
                  <a:pt x="4205791" y="137864"/>
                </a:cubicBezTo>
                <a:cubicBezTo>
                  <a:pt x="4215333" y="155131"/>
                  <a:pt x="4201667" y="166304"/>
                  <a:pt x="4189547" y="175697"/>
                </a:cubicBezTo>
                <a:cubicBezTo>
                  <a:pt x="4168401" y="191949"/>
                  <a:pt x="4142873" y="187379"/>
                  <a:pt x="4118375" y="190425"/>
                </a:cubicBezTo>
                <a:cubicBezTo>
                  <a:pt x="4053136" y="198297"/>
                  <a:pt x="4021933" y="222927"/>
                  <a:pt x="4007492" y="279299"/>
                </a:cubicBezTo>
                <a:cubicBezTo>
                  <a:pt x="4064739" y="256445"/>
                  <a:pt x="4119924" y="284631"/>
                  <a:pt x="4175363" y="268633"/>
                </a:cubicBezTo>
                <a:cubicBezTo>
                  <a:pt x="4189805" y="264571"/>
                  <a:pt x="4212753" y="270664"/>
                  <a:pt x="4205019" y="290216"/>
                </a:cubicBezTo>
                <a:cubicBezTo>
                  <a:pt x="4197797" y="308499"/>
                  <a:pt x="4173816" y="321702"/>
                  <a:pt x="4216365" y="318148"/>
                </a:cubicBezTo>
                <a:cubicBezTo>
                  <a:pt x="4246793" y="315608"/>
                  <a:pt x="4306360" y="336176"/>
                  <a:pt x="4281347" y="341254"/>
                </a:cubicBezTo>
                <a:cubicBezTo>
                  <a:pt x="4249887" y="347603"/>
                  <a:pt x="4219200" y="356744"/>
                  <a:pt x="4179231" y="367154"/>
                </a:cubicBezTo>
                <a:cubicBezTo>
                  <a:pt x="4223327" y="384166"/>
                  <a:pt x="4255045" y="380611"/>
                  <a:pt x="4288309" y="367154"/>
                </a:cubicBezTo>
                <a:cubicBezTo>
                  <a:pt x="4328536" y="350903"/>
                  <a:pt x="4380884" y="331098"/>
                  <a:pt x="4413633" y="349381"/>
                </a:cubicBezTo>
                <a:cubicBezTo>
                  <a:pt x="4462627" y="376803"/>
                  <a:pt x="4503369" y="359536"/>
                  <a:pt x="4547207" y="354966"/>
                </a:cubicBezTo>
                <a:cubicBezTo>
                  <a:pt x="4636428" y="345570"/>
                  <a:pt x="4724877" y="329827"/>
                  <a:pt x="4814356" y="322211"/>
                </a:cubicBezTo>
                <a:cubicBezTo>
                  <a:pt x="4850199" y="319164"/>
                  <a:pt x="4888879" y="304691"/>
                  <a:pt x="4941484" y="324495"/>
                </a:cubicBezTo>
                <a:cubicBezTo>
                  <a:pt x="4703215" y="425810"/>
                  <a:pt x="4447413" y="419463"/>
                  <a:pt x="4234673" y="544899"/>
                </a:cubicBezTo>
                <a:cubicBezTo>
                  <a:pt x="4243699" y="556833"/>
                  <a:pt x="4289597" y="590858"/>
                  <a:pt x="4270775" y="593397"/>
                </a:cubicBezTo>
                <a:cubicBezTo>
                  <a:pt x="4217912" y="600761"/>
                  <a:pt x="4170981" y="625645"/>
                  <a:pt x="4122759" y="646212"/>
                </a:cubicBezTo>
                <a:cubicBezTo>
                  <a:pt x="4101871" y="655100"/>
                  <a:pt x="4076601" y="666781"/>
                  <a:pt x="4086400" y="698520"/>
                </a:cubicBezTo>
                <a:cubicBezTo>
                  <a:pt x="4104193" y="707407"/>
                  <a:pt x="4117344" y="694965"/>
                  <a:pt x="4132041" y="693950"/>
                </a:cubicBezTo>
                <a:cubicBezTo>
                  <a:pt x="4146997" y="692935"/>
                  <a:pt x="4180522" y="699535"/>
                  <a:pt x="4171237" y="703852"/>
                </a:cubicBezTo>
                <a:cubicBezTo>
                  <a:pt x="4128947" y="723405"/>
                  <a:pt x="4205019" y="770380"/>
                  <a:pt x="4154992" y="770380"/>
                </a:cubicBezTo>
                <a:cubicBezTo>
                  <a:pt x="4071186" y="770633"/>
                  <a:pt x="4026575" y="853919"/>
                  <a:pt x="3945863" y="856205"/>
                </a:cubicBezTo>
                <a:cubicBezTo>
                  <a:pt x="3932971" y="856458"/>
                  <a:pt x="3926781" y="871185"/>
                  <a:pt x="3927039" y="884136"/>
                </a:cubicBezTo>
                <a:cubicBezTo>
                  <a:pt x="3927039" y="899626"/>
                  <a:pt x="3938901" y="902418"/>
                  <a:pt x="3952052" y="903942"/>
                </a:cubicBezTo>
                <a:cubicBezTo>
                  <a:pt x="3972166" y="906226"/>
                  <a:pt x="3993053" y="884136"/>
                  <a:pt x="4019613" y="914098"/>
                </a:cubicBezTo>
                <a:cubicBezTo>
                  <a:pt x="3971907" y="931618"/>
                  <a:pt x="3924203" y="949140"/>
                  <a:pt x="3924977" y="1009319"/>
                </a:cubicBezTo>
                <a:cubicBezTo>
                  <a:pt x="3925234" y="1025569"/>
                  <a:pt x="3905378" y="1031663"/>
                  <a:pt x="3890421" y="1035726"/>
                </a:cubicBezTo>
                <a:cubicBezTo>
                  <a:pt x="3865667" y="1042329"/>
                  <a:pt x="3844781" y="1054009"/>
                  <a:pt x="3831370" y="1076608"/>
                </a:cubicBezTo>
                <a:cubicBezTo>
                  <a:pt x="3831630" y="1080925"/>
                  <a:pt x="3831887" y="1085495"/>
                  <a:pt x="3830339" y="1089050"/>
                </a:cubicBezTo>
                <a:cubicBezTo>
                  <a:pt x="3834723" y="1143642"/>
                  <a:pt x="3870823" y="1142118"/>
                  <a:pt x="3910793" y="1132978"/>
                </a:cubicBezTo>
                <a:cubicBezTo>
                  <a:pt x="3958498" y="1121805"/>
                  <a:pt x="4005688" y="1101491"/>
                  <a:pt x="4055971" y="1121043"/>
                </a:cubicBezTo>
                <a:cubicBezTo>
                  <a:pt x="3985057" y="1147197"/>
                  <a:pt x="3907956" y="1149228"/>
                  <a:pt x="3841428" y="1186555"/>
                </a:cubicBezTo>
                <a:cubicBezTo>
                  <a:pt x="4084852" y="1193411"/>
                  <a:pt x="4299913" y="1075591"/>
                  <a:pt x="4535860" y="1030395"/>
                </a:cubicBezTo>
                <a:cubicBezTo>
                  <a:pt x="4527867" y="1060610"/>
                  <a:pt x="4508785" y="1066704"/>
                  <a:pt x="4491508" y="1071275"/>
                </a:cubicBezTo>
                <a:cubicBezTo>
                  <a:pt x="4404349" y="1094129"/>
                  <a:pt x="4328023" y="1139581"/>
                  <a:pt x="4248597" y="1178936"/>
                </a:cubicBezTo>
                <a:cubicBezTo>
                  <a:pt x="4215849" y="1195188"/>
                  <a:pt x="4192124" y="1211440"/>
                  <a:pt x="4179749" y="1246481"/>
                </a:cubicBezTo>
                <a:cubicBezTo>
                  <a:pt x="4168658" y="1278221"/>
                  <a:pt x="4147256" y="1292948"/>
                  <a:pt x="4107545" y="1283806"/>
                </a:cubicBezTo>
                <a:cubicBezTo>
                  <a:pt x="4075312" y="1276188"/>
                  <a:pt x="4039985" y="1280251"/>
                  <a:pt x="4006204" y="1283045"/>
                </a:cubicBezTo>
                <a:cubicBezTo>
                  <a:pt x="3967266" y="1286092"/>
                  <a:pt x="3923686" y="1321895"/>
                  <a:pt x="3934259" y="1340431"/>
                </a:cubicBezTo>
                <a:cubicBezTo>
                  <a:pt x="3952309" y="1371917"/>
                  <a:pt x="3982480" y="1356174"/>
                  <a:pt x="4009298" y="1352619"/>
                </a:cubicBezTo>
                <a:cubicBezTo>
                  <a:pt x="4039727" y="1348303"/>
                  <a:pt x="4096198" y="1339415"/>
                  <a:pt x="4097230" y="1343224"/>
                </a:cubicBezTo>
                <a:cubicBezTo>
                  <a:pt x="4117087" y="1422193"/>
                  <a:pt x="4256851" y="1353382"/>
                  <a:pt x="4287021" y="1346270"/>
                </a:cubicBezTo>
                <a:cubicBezTo>
                  <a:pt x="4324668" y="1337384"/>
                  <a:pt x="4359995" y="1353635"/>
                  <a:pt x="4395839" y="1357443"/>
                </a:cubicBezTo>
                <a:cubicBezTo>
                  <a:pt x="4427815" y="1360998"/>
                  <a:pt x="4608581" y="1371917"/>
                  <a:pt x="4645969" y="1338398"/>
                </a:cubicBezTo>
                <a:cubicBezTo>
                  <a:pt x="4651127" y="1364552"/>
                  <a:pt x="4640297" y="1375217"/>
                  <a:pt x="4631270" y="1387152"/>
                </a:cubicBezTo>
                <a:cubicBezTo>
                  <a:pt x="4618636" y="1404164"/>
                  <a:pt x="4616571" y="1416099"/>
                  <a:pt x="4640555" y="1429556"/>
                </a:cubicBezTo>
                <a:cubicBezTo>
                  <a:pt x="4708890" y="1468154"/>
                  <a:pt x="4707856" y="1469422"/>
                  <a:pt x="4644165" y="1521730"/>
                </a:cubicBezTo>
                <a:cubicBezTo>
                  <a:pt x="4641069" y="1524015"/>
                  <a:pt x="4642359" y="1531633"/>
                  <a:pt x="4641844" y="1536712"/>
                </a:cubicBezTo>
                <a:cubicBezTo>
                  <a:pt x="4658605" y="1544836"/>
                  <a:pt x="4678203" y="1524523"/>
                  <a:pt x="4697799" y="1546361"/>
                </a:cubicBezTo>
                <a:cubicBezTo>
                  <a:pt x="4612447" y="1642341"/>
                  <a:pt x="4482224" y="1665955"/>
                  <a:pt x="4364379" y="1738070"/>
                </a:cubicBezTo>
                <a:cubicBezTo>
                  <a:pt x="4459789" y="1761938"/>
                  <a:pt x="4517037" y="1678652"/>
                  <a:pt x="4587175" y="1689317"/>
                </a:cubicBezTo>
                <a:cubicBezTo>
                  <a:pt x="4622246" y="1715471"/>
                  <a:pt x="4518068" y="1757368"/>
                  <a:pt x="4617346" y="1769810"/>
                </a:cubicBezTo>
                <a:cubicBezTo>
                  <a:pt x="4574281" y="1792663"/>
                  <a:pt x="4542306" y="1815006"/>
                  <a:pt x="4512653" y="1841415"/>
                </a:cubicBezTo>
                <a:cubicBezTo>
                  <a:pt x="4459789" y="1888644"/>
                  <a:pt x="4449475" y="1919623"/>
                  <a:pt x="4473973" y="1983103"/>
                </a:cubicBezTo>
                <a:cubicBezTo>
                  <a:pt x="4489961" y="2024746"/>
                  <a:pt x="4513427" y="2063089"/>
                  <a:pt x="4492798" y="2112602"/>
                </a:cubicBezTo>
                <a:cubicBezTo>
                  <a:pt x="4478357" y="2146628"/>
                  <a:pt x="4484030" y="2168972"/>
                  <a:pt x="4537665" y="2153737"/>
                </a:cubicBezTo>
                <a:cubicBezTo>
                  <a:pt x="4595427" y="2137485"/>
                  <a:pt x="4617087" y="2167956"/>
                  <a:pt x="4602648" y="2227627"/>
                </a:cubicBezTo>
                <a:cubicBezTo>
                  <a:pt x="4593365" y="2265970"/>
                  <a:pt x="4603165" y="2277649"/>
                  <a:pt x="4642875" y="2273333"/>
                </a:cubicBezTo>
                <a:cubicBezTo>
                  <a:pt x="4686713" y="2268509"/>
                  <a:pt x="4728487" y="2243370"/>
                  <a:pt x="4782639" y="2255559"/>
                </a:cubicBezTo>
                <a:cubicBezTo>
                  <a:pt x="4739318" y="2325134"/>
                  <a:pt x="4646743" y="2305328"/>
                  <a:pt x="4596201" y="2371602"/>
                </a:cubicBezTo>
                <a:cubicBezTo>
                  <a:pt x="4656542" y="2371854"/>
                  <a:pt x="4702700" y="2371602"/>
                  <a:pt x="4747311" y="2357127"/>
                </a:cubicBezTo>
                <a:cubicBezTo>
                  <a:pt x="4765878" y="2351286"/>
                  <a:pt x="4786251" y="2345194"/>
                  <a:pt x="4796563" y="2365252"/>
                </a:cubicBezTo>
                <a:cubicBezTo>
                  <a:pt x="4808683" y="2389375"/>
                  <a:pt x="4783671" y="2398516"/>
                  <a:pt x="4768455" y="2402832"/>
                </a:cubicBezTo>
                <a:cubicBezTo>
                  <a:pt x="4725649" y="2415021"/>
                  <a:pt x="4692901" y="2443968"/>
                  <a:pt x="4657573" y="2466566"/>
                </a:cubicBezTo>
                <a:cubicBezTo>
                  <a:pt x="4579956" y="2516082"/>
                  <a:pt x="4494859" y="2557470"/>
                  <a:pt x="4429103" y="2639233"/>
                </a:cubicBezTo>
                <a:cubicBezTo>
                  <a:pt x="4511879" y="2618411"/>
                  <a:pt x="4573509" y="2569913"/>
                  <a:pt x="4650355" y="2560010"/>
                </a:cubicBezTo>
                <a:cubicBezTo>
                  <a:pt x="4583823" y="2634409"/>
                  <a:pt x="4498213" y="2683415"/>
                  <a:pt x="4417243" y="2737500"/>
                </a:cubicBezTo>
                <a:cubicBezTo>
                  <a:pt x="4394035" y="2752735"/>
                  <a:pt x="4370569" y="2763146"/>
                  <a:pt x="4365411" y="2796409"/>
                </a:cubicBezTo>
                <a:cubicBezTo>
                  <a:pt x="4355353" y="2860905"/>
                  <a:pt x="4325183" y="2914228"/>
                  <a:pt x="4260717" y="2942666"/>
                </a:cubicBezTo>
                <a:cubicBezTo>
                  <a:pt x="4260202" y="2942922"/>
                  <a:pt x="4263811" y="2952571"/>
                  <a:pt x="4265875" y="2959171"/>
                </a:cubicBezTo>
                <a:cubicBezTo>
                  <a:pt x="4305328" y="2961204"/>
                  <a:pt x="4336529" y="2923115"/>
                  <a:pt x="4386814" y="2935557"/>
                </a:cubicBezTo>
                <a:cubicBezTo>
                  <a:pt x="4338592" y="2987356"/>
                  <a:pt x="4298365" y="3033825"/>
                  <a:pt x="4230031" y="3058455"/>
                </a:cubicBezTo>
                <a:cubicBezTo>
                  <a:pt x="4175363" y="3078006"/>
                  <a:pt x="4107803" y="3089433"/>
                  <a:pt x="4068091" y="3152912"/>
                </a:cubicBezTo>
                <a:cubicBezTo>
                  <a:pt x="4114249" y="3165356"/>
                  <a:pt x="4148546" y="3149613"/>
                  <a:pt x="4183101" y="3138440"/>
                </a:cubicBezTo>
                <a:cubicBezTo>
                  <a:pt x="4235963" y="3121173"/>
                  <a:pt x="4288309" y="3101622"/>
                  <a:pt x="4341172" y="3084354"/>
                </a:cubicBezTo>
                <a:cubicBezTo>
                  <a:pt x="4361286" y="3077753"/>
                  <a:pt x="4383205" y="3073181"/>
                  <a:pt x="4396097" y="3104668"/>
                </a:cubicBezTo>
                <a:cubicBezTo>
                  <a:pt x="4328793" y="3111271"/>
                  <a:pt x="4288567" y="3153929"/>
                  <a:pt x="4246278" y="3194048"/>
                </a:cubicBezTo>
                <a:cubicBezTo>
                  <a:pt x="4222552" y="3216647"/>
                  <a:pt x="4203213" y="3246864"/>
                  <a:pt x="4160408" y="3235438"/>
                </a:cubicBezTo>
                <a:cubicBezTo>
                  <a:pt x="4137972" y="3229344"/>
                  <a:pt x="4123791" y="3246355"/>
                  <a:pt x="4126113" y="3267177"/>
                </a:cubicBezTo>
                <a:cubicBezTo>
                  <a:pt x="4134621" y="3340561"/>
                  <a:pt x="4082274" y="3366206"/>
                  <a:pt x="4028123" y="3380425"/>
                </a:cubicBezTo>
                <a:cubicBezTo>
                  <a:pt x="3925491" y="3407087"/>
                  <a:pt x="3840137" y="3469805"/>
                  <a:pt x="3740344" y="3504084"/>
                </a:cubicBezTo>
                <a:cubicBezTo>
                  <a:pt x="3643386" y="3537348"/>
                  <a:pt x="3568347" y="3616317"/>
                  <a:pt x="3471133" y="3657707"/>
                </a:cubicBezTo>
                <a:cubicBezTo>
                  <a:pt x="3400734" y="3687670"/>
                  <a:pt x="3333431" y="3726265"/>
                  <a:pt x="3260969" y="3753434"/>
                </a:cubicBezTo>
                <a:cubicBezTo>
                  <a:pt x="3089490" y="3817676"/>
                  <a:pt x="2914657" y="3869222"/>
                  <a:pt x="2729767" y="3876585"/>
                </a:cubicBezTo>
                <a:cubicBezTo>
                  <a:pt x="2577110" y="3882426"/>
                  <a:pt x="1252970" y="3876841"/>
                  <a:pt x="715061" y="3041189"/>
                </a:cubicBezTo>
                <a:cubicBezTo>
                  <a:pt x="704746" y="3037125"/>
                  <a:pt x="693143" y="3026461"/>
                  <a:pt x="689533" y="3016303"/>
                </a:cubicBezTo>
                <a:cubicBezTo>
                  <a:pt x="672255" y="2968820"/>
                  <a:pt x="629965" y="2948253"/>
                  <a:pt x="591802" y="2922608"/>
                </a:cubicBezTo>
                <a:cubicBezTo>
                  <a:pt x="558279" y="2900009"/>
                  <a:pt x="522692" y="2876394"/>
                  <a:pt x="508767" y="2838305"/>
                </a:cubicBezTo>
                <a:cubicBezTo>
                  <a:pt x="490459" y="2787522"/>
                  <a:pt x="542548" y="2829165"/>
                  <a:pt x="552090" y="2809867"/>
                </a:cubicBezTo>
                <a:cubicBezTo>
                  <a:pt x="532234" y="2783460"/>
                  <a:pt x="501547" y="2759336"/>
                  <a:pt x="493553" y="2729374"/>
                </a:cubicBezTo>
                <a:cubicBezTo>
                  <a:pt x="464416" y="2621204"/>
                  <a:pt x="401496" y="2542489"/>
                  <a:pt x="307375" y="2481294"/>
                </a:cubicBezTo>
                <a:cubicBezTo>
                  <a:pt x="280299" y="2463774"/>
                  <a:pt x="262507" y="2431779"/>
                  <a:pt x="225632" y="2426702"/>
                </a:cubicBezTo>
                <a:cubicBezTo>
                  <a:pt x="143631" y="2415529"/>
                  <a:pt x="169417" y="2328180"/>
                  <a:pt x="126095" y="2289331"/>
                </a:cubicBezTo>
                <a:cubicBezTo>
                  <a:pt x="117843" y="2281966"/>
                  <a:pt x="110366" y="2267494"/>
                  <a:pt x="111912" y="2257592"/>
                </a:cubicBezTo>
                <a:cubicBezTo>
                  <a:pt x="114232" y="2243370"/>
                  <a:pt x="124033" y="2229913"/>
                  <a:pt x="132284" y="2217216"/>
                </a:cubicBezTo>
                <a:cubicBezTo>
                  <a:pt x="140794" y="2204521"/>
                  <a:pt x="153685" y="2193348"/>
                  <a:pt x="147498" y="2176590"/>
                </a:cubicBezTo>
                <a:cubicBezTo>
                  <a:pt x="144921" y="2169734"/>
                  <a:pt x="146723" y="2145866"/>
                  <a:pt x="127642" y="2164655"/>
                </a:cubicBezTo>
                <a:cubicBezTo>
                  <a:pt x="88382" y="2203315"/>
                  <a:pt x="61451" y="2185557"/>
                  <a:pt x="31511" y="2164406"/>
                </a:cubicBezTo>
                <a:lnTo>
                  <a:pt x="0" y="2144089"/>
                </a:lnTo>
                <a:lnTo>
                  <a:pt x="0" y="2144087"/>
                </a:lnTo>
                <a:lnTo>
                  <a:pt x="48510" y="2109967"/>
                </a:lnTo>
                <a:cubicBezTo>
                  <a:pt x="61822" y="2098192"/>
                  <a:pt x="71299" y="2084925"/>
                  <a:pt x="74006" y="2066897"/>
                </a:cubicBezTo>
                <a:cubicBezTo>
                  <a:pt x="85094" y="1992498"/>
                  <a:pt x="132540" y="1958473"/>
                  <a:pt x="204486" y="1951871"/>
                </a:cubicBezTo>
                <a:cubicBezTo>
                  <a:pt x="177926" y="1880012"/>
                  <a:pt x="177926" y="1880012"/>
                  <a:pt x="263796" y="1870107"/>
                </a:cubicBezTo>
                <a:cubicBezTo>
                  <a:pt x="230788" y="1824403"/>
                  <a:pt x="230788" y="1812722"/>
                  <a:pt x="270759" y="1796979"/>
                </a:cubicBezTo>
                <a:cubicBezTo>
                  <a:pt x="309181" y="1781998"/>
                  <a:pt x="351727" y="1776919"/>
                  <a:pt x="387314" y="1753813"/>
                </a:cubicBezTo>
                <a:cubicBezTo>
                  <a:pt x="354564" y="1695412"/>
                  <a:pt x="345282" y="1627615"/>
                  <a:pt x="277721" y="1599175"/>
                </a:cubicBezTo>
                <a:cubicBezTo>
                  <a:pt x="267148" y="1594859"/>
                  <a:pt x="259929" y="1577338"/>
                  <a:pt x="266631" y="1567182"/>
                </a:cubicBezTo>
                <a:cubicBezTo>
                  <a:pt x="291129" y="1530364"/>
                  <a:pt x="256059" y="1460535"/>
                  <a:pt x="332387" y="1452664"/>
                </a:cubicBezTo>
                <a:cubicBezTo>
                  <a:pt x="341929" y="1451902"/>
                  <a:pt x="350697" y="1444284"/>
                  <a:pt x="343218" y="1434381"/>
                </a:cubicBezTo>
                <a:cubicBezTo>
                  <a:pt x="317430" y="1399848"/>
                  <a:pt x="348633" y="1402133"/>
                  <a:pt x="367457" y="1397816"/>
                </a:cubicBezTo>
                <a:cubicBezTo>
                  <a:pt x="390151" y="1392485"/>
                  <a:pt x="415936" y="1407720"/>
                  <a:pt x="437082" y="1388929"/>
                </a:cubicBezTo>
                <a:cubicBezTo>
                  <a:pt x="432181" y="1369123"/>
                  <a:pt x="413874" y="1369377"/>
                  <a:pt x="400981" y="1363030"/>
                </a:cubicBezTo>
                <a:cubicBezTo>
                  <a:pt x="363332" y="1344747"/>
                  <a:pt x="332645" y="1322911"/>
                  <a:pt x="330840" y="1275427"/>
                </a:cubicBezTo>
                <a:cubicBezTo>
                  <a:pt x="329552" y="1237085"/>
                  <a:pt x="325425" y="1203314"/>
                  <a:pt x="377515" y="1191633"/>
                </a:cubicBezTo>
                <a:cubicBezTo>
                  <a:pt x="399175" y="1186808"/>
                  <a:pt x="392985" y="1159132"/>
                  <a:pt x="380607" y="1145419"/>
                </a:cubicBezTo>
                <a:cubicBezTo>
                  <a:pt x="358431" y="1121043"/>
                  <a:pt x="340124" y="1088542"/>
                  <a:pt x="301959" y="1086257"/>
                </a:cubicBezTo>
                <a:cubicBezTo>
                  <a:pt x="278751" y="1084734"/>
                  <a:pt x="260958" y="1074575"/>
                  <a:pt x="242650" y="1062896"/>
                </a:cubicBezTo>
                <a:cubicBezTo>
                  <a:pt x="229500" y="1054515"/>
                  <a:pt x="213769" y="1047406"/>
                  <a:pt x="215316" y="1029379"/>
                </a:cubicBezTo>
                <a:cubicBezTo>
                  <a:pt x="216863" y="1012112"/>
                  <a:pt x="232076" y="1005002"/>
                  <a:pt x="247550" y="1001447"/>
                </a:cubicBezTo>
                <a:cubicBezTo>
                  <a:pt x="299124" y="990021"/>
                  <a:pt x="347601" y="973262"/>
                  <a:pt x="390667" y="934920"/>
                </a:cubicBezTo>
                <a:cubicBezTo>
                  <a:pt x="362042" y="914607"/>
                  <a:pt x="334709" y="899879"/>
                  <a:pt x="313563" y="879311"/>
                </a:cubicBezTo>
                <a:cubicBezTo>
                  <a:pt x="262507" y="829544"/>
                  <a:pt x="694948" y="672875"/>
                  <a:pt x="716608" y="617012"/>
                </a:cubicBezTo>
                <a:cubicBezTo>
                  <a:pt x="723312" y="599745"/>
                  <a:pt x="746262" y="581971"/>
                  <a:pt x="765346" y="576892"/>
                </a:cubicBezTo>
                <a:cubicBezTo>
                  <a:pt x="854824" y="553024"/>
                  <a:pt x="932441" y="499446"/>
                  <a:pt x="1023984" y="479640"/>
                </a:cubicBezTo>
                <a:cubicBezTo>
                  <a:pt x="1110369" y="460851"/>
                  <a:pt x="1195465" y="435712"/>
                  <a:pt x="1290101" y="410829"/>
                </a:cubicBezTo>
                <a:cubicBezTo>
                  <a:pt x="1232082" y="348364"/>
                  <a:pt x="1129193" y="355728"/>
                  <a:pt x="1105212" y="265586"/>
                </a:cubicBezTo>
                <a:cubicBezTo>
                  <a:pt x="1198817" y="242225"/>
                  <a:pt x="1297320" y="268888"/>
                  <a:pt x="1387575" y="231814"/>
                </a:cubicBezTo>
                <a:cubicBezTo>
                  <a:pt x="1395311" y="228514"/>
                  <a:pt x="1405884" y="231814"/>
                  <a:pt x="1415166" y="232831"/>
                </a:cubicBezTo>
                <a:cubicBezTo>
                  <a:pt x="1601088" y="252636"/>
                  <a:pt x="1786236" y="235371"/>
                  <a:pt x="1969579" y="210485"/>
                </a:cubicBezTo>
                <a:cubicBezTo>
                  <a:pt x="2233634" y="174938"/>
                  <a:pt x="2498720" y="152338"/>
                  <a:pt x="2764321" y="136340"/>
                </a:cubicBezTo>
                <a:cubicBezTo>
                  <a:pt x="2983766" y="123136"/>
                  <a:pt x="3203724" y="117297"/>
                  <a:pt x="3422137" y="91905"/>
                </a:cubicBezTo>
                <a:cubicBezTo>
                  <a:pt x="3655763" y="64736"/>
                  <a:pt x="3889131" y="34011"/>
                  <a:pt x="4122502" y="5572"/>
                </a:cubicBezTo>
                <a:cubicBezTo>
                  <a:pt x="4133074" y="4301"/>
                  <a:pt x="4144742" y="302"/>
                  <a:pt x="4156023" y="17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8656" y="4224528"/>
            <a:ext cx="6108192" cy="1463040"/>
          </a:xfrm>
        </p:spPr>
        <p:txBody>
          <a:bodyPr rtlCol="0" anchor="b">
            <a:normAutofit/>
          </a:bodyPr>
          <a:lstStyle>
            <a:lvl1pPr algn="r">
              <a:defRPr sz="4800"/>
            </a:lvl1pPr>
          </a:lstStyle>
          <a:p>
            <a:pPr rtl="0"/>
            <a:r>
              <a:rPr lang="pt-PT" noProof="0"/>
              <a:t>Título aqui</a:t>
            </a:r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54E3CDD9-A6EF-4C93-B9CA-1472D152EE6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065776" y="5724144"/>
            <a:ext cx="6291072" cy="649224"/>
          </a:xfrm>
        </p:spPr>
        <p:txBody>
          <a:bodyPr rtlCol="0"/>
          <a:lstStyle>
            <a:lvl1pPr marL="0" indent="0" algn="r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t-PT" noProof="0"/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449278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: Forma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pt-PT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011680"/>
            <a:ext cx="10515600" cy="4160520"/>
          </a:xfrm>
        </p:spPr>
        <p:txBody>
          <a:bodyPr rtlCol="0"/>
          <a:lstStyle/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2564276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áfico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/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PT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416" y="2002536"/>
            <a:ext cx="5541264" cy="2148840"/>
          </a:xfrm>
        </p:spPr>
        <p:txBody>
          <a:bodyPr rtlCol="0" anchor="b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  <p:sp>
        <p:nvSpPr>
          <p:cNvPr id="8" name="Marcador de Posição do Texto 7">
            <a:extLst>
              <a:ext uri="{FF2B5EF4-FFF2-40B4-BE49-F238E27FC236}">
                <a16:creationId xmlns:a16="http://schemas.microsoft.com/office/drawing/2014/main" id="{DB993D08-8A5D-4511-89F2-22508AFAC6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77056" y="4297680"/>
            <a:ext cx="4434840" cy="1188720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pt-PT" noProof="0" dirty="0"/>
              <a:t>Clique para editar os Estilos de texto do modelo global</a:t>
            </a:r>
          </a:p>
        </p:txBody>
      </p:sp>
    </p:spTree>
    <p:extLst>
      <p:ext uri="{BB962C8B-B14F-4D97-AF65-F5344CB8AC3E}">
        <p14:creationId xmlns:p14="http://schemas.microsoft.com/office/powerpoint/2010/main" val="549253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qui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Marcador de Posição da Imagem 30">
            <a:extLst>
              <a:ext uri="{FF2B5EF4-FFF2-40B4-BE49-F238E27FC236}">
                <a16:creationId xmlns:a16="http://schemas.microsoft.com/office/drawing/2014/main" id="{740F3399-4083-4642-9BB0-A990D21E703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8398" y="2204789"/>
            <a:ext cx="2053232" cy="1662194"/>
          </a:xfrm>
          <a:custGeom>
            <a:avLst/>
            <a:gdLst>
              <a:gd name="connsiteX0" fmla="*/ 1747 w 2053232"/>
              <a:gd name="connsiteY0" fmla="*/ 969110 h 1662194"/>
              <a:gd name="connsiteX1" fmla="*/ 2600 w 2053232"/>
              <a:gd name="connsiteY1" fmla="*/ 973994 h 1662194"/>
              <a:gd name="connsiteX2" fmla="*/ 5336 w 2053232"/>
              <a:gd name="connsiteY2" fmla="*/ 988563 h 1662194"/>
              <a:gd name="connsiteX3" fmla="*/ 6783 w 2053232"/>
              <a:gd name="connsiteY3" fmla="*/ 995844 h 1662194"/>
              <a:gd name="connsiteX4" fmla="*/ 6162 w 2053232"/>
              <a:gd name="connsiteY4" fmla="*/ 996145 h 1662194"/>
              <a:gd name="connsiteX5" fmla="*/ 1451 w 2053232"/>
              <a:gd name="connsiteY5" fmla="*/ 973537 h 1662194"/>
              <a:gd name="connsiteX6" fmla="*/ 1 w 2053232"/>
              <a:gd name="connsiteY6" fmla="*/ 957986 h 1662194"/>
              <a:gd name="connsiteX7" fmla="*/ 655 w 2053232"/>
              <a:gd name="connsiteY7" fmla="*/ 958871 h 1662194"/>
              <a:gd name="connsiteX8" fmla="*/ 2083 w 2053232"/>
              <a:gd name="connsiteY8" fmla="*/ 964112 h 1662194"/>
              <a:gd name="connsiteX9" fmla="*/ 1747 w 2053232"/>
              <a:gd name="connsiteY9" fmla="*/ 969110 h 1662194"/>
              <a:gd name="connsiteX10" fmla="*/ 711 w 2053232"/>
              <a:gd name="connsiteY10" fmla="*/ 963168 h 1662194"/>
              <a:gd name="connsiteX11" fmla="*/ 1 w 2053232"/>
              <a:gd name="connsiteY11" fmla="*/ 957986 h 1662194"/>
              <a:gd name="connsiteX12" fmla="*/ 1709192 w 2053232"/>
              <a:gd name="connsiteY12" fmla="*/ 427290 h 1662194"/>
              <a:gd name="connsiteX13" fmla="*/ 1697211 w 2053232"/>
              <a:gd name="connsiteY13" fmla="*/ 437869 h 1662194"/>
              <a:gd name="connsiteX14" fmla="*/ 1704734 w 2053232"/>
              <a:gd name="connsiteY14" fmla="*/ 435072 h 1662194"/>
              <a:gd name="connsiteX15" fmla="*/ 1710506 w 2053232"/>
              <a:gd name="connsiteY15" fmla="*/ 428699 h 1662194"/>
              <a:gd name="connsiteX16" fmla="*/ 1709192 w 2053232"/>
              <a:gd name="connsiteY16" fmla="*/ 427290 h 1662194"/>
              <a:gd name="connsiteX17" fmla="*/ 1602978 w 2053232"/>
              <a:gd name="connsiteY17" fmla="*/ 260909 h 1662194"/>
              <a:gd name="connsiteX18" fmla="*/ 1531109 w 2053232"/>
              <a:gd name="connsiteY18" fmla="*/ 324503 h 1662194"/>
              <a:gd name="connsiteX19" fmla="*/ 1532534 w 2053232"/>
              <a:gd name="connsiteY19" fmla="*/ 325909 h 1662194"/>
              <a:gd name="connsiteX20" fmla="*/ 1602978 w 2053232"/>
              <a:gd name="connsiteY20" fmla="*/ 260909 h 1662194"/>
              <a:gd name="connsiteX21" fmla="*/ 1738586 w 2053232"/>
              <a:gd name="connsiteY21" fmla="*/ 93 h 1662194"/>
              <a:gd name="connsiteX22" fmla="*/ 1741678 w 2053232"/>
              <a:gd name="connsiteY22" fmla="*/ 1125 h 1662194"/>
              <a:gd name="connsiteX23" fmla="*/ 1741688 w 2053232"/>
              <a:gd name="connsiteY23" fmla="*/ 7060 h 1662194"/>
              <a:gd name="connsiteX24" fmla="*/ 1738619 w 2053232"/>
              <a:gd name="connsiteY24" fmla="*/ 16733 h 1662194"/>
              <a:gd name="connsiteX25" fmla="*/ 1740091 w 2053232"/>
              <a:gd name="connsiteY25" fmla="*/ 23588 h 1662194"/>
              <a:gd name="connsiteX26" fmla="*/ 1738677 w 2053232"/>
              <a:gd name="connsiteY26" fmla="*/ 39142 h 1662194"/>
              <a:gd name="connsiteX27" fmla="*/ 1733427 w 2053232"/>
              <a:gd name="connsiteY27" fmla="*/ 62940 h 1662194"/>
              <a:gd name="connsiteX28" fmla="*/ 1730087 w 2053232"/>
              <a:gd name="connsiteY28" fmla="*/ 69352 h 1662194"/>
              <a:gd name="connsiteX29" fmla="*/ 1727650 w 2053232"/>
              <a:gd name="connsiteY29" fmla="*/ 72220 h 1662194"/>
              <a:gd name="connsiteX30" fmla="*/ 1683217 w 2053232"/>
              <a:gd name="connsiteY30" fmla="*/ 165659 h 1662194"/>
              <a:gd name="connsiteX31" fmla="*/ 1629846 w 2053232"/>
              <a:gd name="connsiteY31" fmla="*/ 229721 h 1662194"/>
              <a:gd name="connsiteX32" fmla="*/ 1628579 w 2053232"/>
              <a:gd name="connsiteY32" fmla="*/ 232307 h 1662194"/>
              <a:gd name="connsiteX33" fmla="*/ 1654744 w 2053232"/>
              <a:gd name="connsiteY33" fmla="*/ 218464 h 1662194"/>
              <a:gd name="connsiteX34" fmla="*/ 1708998 w 2053232"/>
              <a:gd name="connsiteY34" fmla="*/ 163943 h 1662194"/>
              <a:gd name="connsiteX35" fmla="*/ 1741523 w 2053232"/>
              <a:gd name="connsiteY35" fmla="*/ 130021 h 1662194"/>
              <a:gd name="connsiteX36" fmla="*/ 1745887 w 2053232"/>
              <a:gd name="connsiteY36" fmla="*/ 123817 h 1662194"/>
              <a:gd name="connsiteX37" fmla="*/ 1749348 w 2053232"/>
              <a:gd name="connsiteY37" fmla="*/ 121883 h 1662194"/>
              <a:gd name="connsiteX38" fmla="*/ 1752617 w 2053232"/>
              <a:gd name="connsiteY38" fmla="*/ 126013 h 1662194"/>
              <a:gd name="connsiteX39" fmla="*/ 1751495 w 2053232"/>
              <a:gd name="connsiteY39" fmla="*/ 142041 h 1662194"/>
              <a:gd name="connsiteX40" fmla="*/ 1727717 w 2053232"/>
              <a:gd name="connsiteY40" fmla="*/ 174701 h 1662194"/>
              <a:gd name="connsiteX41" fmla="*/ 1693354 w 2053232"/>
              <a:gd name="connsiteY41" fmla="*/ 214015 h 1662194"/>
              <a:gd name="connsiteX42" fmla="*/ 1692030 w 2053232"/>
              <a:gd name="connsiteY42" fmla="*/ 218421 h 1662194"/>
              <a:gd name="connsiteX43" fmla="*/ 1711837 w 2053232"/>
              <a:gd name="connsiteY43" fmla="*/ 198978 h 1662194"/>
              <a:gd name="connsiteX44" fmla="*/ 1731313 w 2053232"/>
              <a:gd name="connsiteY44" fmla="*/ 180273 h 1662194"/>
              <a:gd name="connsiteX45" fmla="*/ 1737207 w 2053232"/>
              <a:gd name="connsiteY45" fmla="*/ 178378 h 1662194"/>
              <a:gd name="connsiteX46" fmla="*/ 1739940 w 2053232"/>
              <a:gd name="connsiteY46" fmla="*/ 185555 h 1662194"/>
              <a:gd name="connsiteX47" fmla="*/ 1732246 w 2053232"/>
              <a:gd name="connsiteY47" fmla="*/ 204832 h 1662194"/>
              <a:gd name="connsiteX48" fmla="*/ 1686812 w 2053232"/>
              <a:gd name="connsiteY48" fmla="*/ 257845 h 1662194"/>
              <a:gd name="connsiteX49" fmla="*/ 1664556 w 2053232"/>
              <a:gd name="connsiteY49" fmla="*/ 288152 h 1662194"/>
              <a:gd name="connsiteX50" fmla="*/ 1664418 w 2053232"/>
              <a:gd name="connsiteY50" fmla="*/ 295304 h 1662194"/>
              <a:gd name="connsiteX51" fmla="*/ 1654080 w 2053232"/>
              <a:gd name="connsiteY51" fmla="*/ 308008 h 1662194"/>
              <a:gd name="connsiteX52" fmla="*/ 1646666 w 2053232"/>
              <a:gd name="connsiteY52" fmla="*/ 310801 h 1662194"/>
              <a:gd name="connsiteX53" fmla="*/ 1571164 w 2053232"/>
              <a:gd name="connsiteY53" fmla="*/ 394989 h 1662194"/>
              <a:gd name="connsiteX54" fmla="*/ 1534274 w 2053232"/>
              <a:gd name="connsiteY54" fmla="*/ 423366 h 1662194"/>
              <a:gd name="connsiteX55" fmla="*/ 1534563 w 2053232"/>
              <a:gd name="connsiteY55" fmla="*/ 425295 h 1662194"/>
              <a:gd name="connsiteX56" fmla="*/ 1535201 w 2053232"/>
              <a:gd name="connsiteY56" fmla="*/ 427332 h 1662194"/>
              <a:gd name="connsiteX57" fmla="*/ 1587187 w 2053232"/>
              <a:gd name="connsiteY57" fmla="*/ 384880 h 1662194"/>
              <a:gd name="connsiteX58" fmla="*/ 1719887 w 2053232"/>
              <a:gd name="connsiteY58" fmla="*/ 260608 h 1662194"/>
              <a:gd name="connsiteX59" fmla="*/ 1758213 w 2053232"/>
              <a:gd name="connsiteY59" fmla="*/ 213165 h 1662194"/>
              <a:gd name="connsiteX60" fmla="*/ 1785353 w 2053232"/>
              <a:gd name="connsiteY60" fmla="*/ 183058 h 1662194"/>
              <a:gd name="connsiteX61" fmla="*/ 1800878 w 2053232"/>
              <a:gd name="connsiteY61" fmla="*/ 176962 h 1662194"/>
              <a:gd name="connsiteX62" fmla="*/ 1807769 w 2053232"/>
              <a:gd name="connsiteY62" fmla="*/ 180970 h 1662194"/>
              <a:gd name="connsiteX63" fmla="*/ 1805034 w 2053232"/>
              <a:gd name="connsiteY63" fmla="*/ 186998 h 1662194"/>
              <a:gd name="connsiteX64" fmla="*/ 1803514 w 2053232"/>
              <a:gd name="connsiteY64" fmla="*/ 187897 h 1662194"/>
              <a:gd name="connsiteX65" fmla="*/ 1788211 w 2053232"/>
              <a:gd name="connsiteY65" fmla="*/ 205008 h 1662194"/>
              <a:gd name="connsiteX66" fmla="*/ 1789190 w 2053232"/>
              <a:gd name="connsiteY66" fmla="*/ 211516 h 1662194"/>
              <a:gd name="connsiteX67" fmla="*/ 1787239 w 2053232"/>
              <a:gd name="connsiteY67" fmla="*/ 219092 h 1662194"/>
              <a:gd name="connsiteX68" fmla="*/ 1775377 w 2053232"/>
              <a:gd name="connsiteY68" fmla="*/ 223853 h 1662194"/>
              <a:gd name="connsiteX69" fmla="*/ 1790824 w 2053232"/>
              <a:gd name="connsiteY69" fmla="*/ 220183 h 1662194"/>
              <a:gd name="connsiteX70" fmla="*/ 1809141 w 2053232"/>
              <a:gd name="connsiteY70" fmla="*/ 193038 h 1662194"/>
              <a:gd name="connsiteX71" fmla="*/ 1812132 w 2053232"/>
              <a:gd name="connsiteY71" fmla="*/ 187244 h 1662194"/>
              <a:gd name="connsiteX72" fmla="*/ 1822286 w 2053232"/>
              <a:gd name="connsiteY72" fmla="*/ 187265 h 1662194"/>
              <a:gd name="connsiteX73" fmla="*/ 1830358 w 2053232"/>
              <a:gd name="connsiteY73" fmla="*/ 185176 h 1662194"/>
              <a:gd name="connsiteX74" fmla="*/ 1843211 w 2053232"/>
              <a:gd name="connsiteY74" fmla="*/ 166452 h 1662194"/>
              <a:gd name="connsiteX75" fmla="*/ 1848681 w 2053232"/>
              <a:gd name="connsiteY75" fmla="*/ 166146 h 1662194"/>
              <a:gd name="connsiteX76" fmla="*/ 1849368 w 2053232"/>
              <a:gd name="connsiteY76" fmla="*/ 171453 h 1662194"/>
              <a:gd name="connsiteX77" fmla="*/ 1847180 w 2053232"/>
              <a:gd name="connsiteY77" fmla="*/ 179643 h 1662194"/>
              <a:gd name="connsiteX78" fmla="*/ 1850416 w 2053232"/>
              <a:gd name="connsiteY78" fmla="*/ 193102 h 1662194"/>
              <a:gd name="connsiteX79" fmla="*/ 1850533 w 2053232"/>
              <a:gd name="connsiteY79" fmla="*/ 200487 h 1662194"/>
              <a:gd name="connsiteX80" fmla="*/ 1841762 w 2053232"/>
              <a:gd name="connsiteY80" fmla="*/ 230219 h 1662194"/>
              <a:gd name="connsiteX81" fmla="*/ 1840128 w 2053232"/>
              <a:gd name="connsiteY81" fmla="*/ 234029 h 1662194"/>
              <a:gd name="connsiteX82" fmla="*/ 1834337 w 2053232"/>
              <a:gd name="connsiteY82" fmla="*/ 240281 h 1662194"/>
              <a:gd name="connsiteX83" fmla="*/ 1794161 w 2053232"/>
              <a:gd name="connsiteY83" fmla="*/ 326066 h 1662194"/>
              <a:gd name="connsiteX84" fmla="*/ 1734264 w 2053232"/>
              <a:gd name="connsiteY84" fmla="*/ 398100 h 1662194"/>
              <a:gd name="connsiteX85" fmla="*/ 1757954 w 2053232"/>
              <a:gd name="connsiteY85" fmla="*/ 386885 h 1662194"/>
              <a:gd name="connsiteX86" fmla="*/ 1812738 w 2053232"/>
              <a:gd name="connsiteY86" fmla="*/ 333679 h 1662194"/>
              <a:gd name="connsiteX87" fmla="*/ 1849624 w 2053232"/>
              <a:gd name="connsiteY87" fmla="*/ 295005 h 1662194"/>
              <a:gd name="connsiteX88" fmla="*/ 1852870 w 2053232"/>
              <a:gd name="connsiteY88" fmla="*/ 290172 h 1662194"/>
              <a:gd name="connsiteX89" fmla="*/ 1856990 w 2053232"/>
              <a:gd name="connsiteY89" fmla="*/ 287489 h 1662194"/>
              <a:gd name="connsiteX90" fmla="*/ 1860257 w 2053232"/>
              <a:gd name="connsiteY90" fmla="*/ 292345 h 1662194"/>
              <a:gd name="connsiteX91" fmla="*/ 1856935 w 2053232"/>
              <a:gd name="connsiteY91" fmla="*/ 312082 h 1662194"/>
              <a:gd name="connsiteX92" fmla="*/ 1832410 w 2053232"/>
              <a:gd name="connsiteY92" fmla="*/ 342707 h 1662194"/>
              <a:gd name="connsiteX93" fmla="*/ 1798281 w 2053232"/>
              <a:gd name="connsiteY93" fmla="*/ 385043 h 1662194"/>
              <a:gd name="connsiteX94" fmla="*/ 1821404 w 2053232"/>
              <a:gd name="connsiteY94" fmla="*/ 361975 h 1662194"/>
              <a:gd name="connsiteX95" fmla="*/ 1839377 w 2053232"/>
              <a:gd name="connsiteY95" fmla="*/ 345017 h 1662194"/>
              <a:gd name="connsiteX96" fmla="*/ 1844941 w 2053232"/>
              <a:gd name="connsiteY96" fmla="*/ 343860 h 1662194"/>
              <a:gd name="connsiteX97" fmla="*/ 1847164 w 2053232"/>
              <a:gd name="connsiteY97" fmla="*/ 349842 h 1662194"/>
              <a:gd name="connsiteX98" fmla="*/ 1838441 w 2053232"/>
              <a:gd name="connsiteY98" fmla="*/ 371820 h 1662194"/>
              <a:gd name="connsiteX99" fmla="*/ 1820021 w 2053232"/>
              <a:gd name="connsiteY99" fmla="*/ 393881 h 1662194"/>
              <a:gd name="connsiteX100" fmla="*/ 1843248 w 2053232"/>
              <a:gd name="connsiteY100" fmla="*/ 387648 h 1662194"/>
              <a:gd name="connsiteX101" fmla="*/ 1826441 w 2053232"/>
              <a:gd name="connsiteY101" fmla="*/ 407232 h 1662194"/>
              <a:gd name="connsiteX102" fmla="*/ 1798340 w 2053232"/>
              <a:gd name="connsiteY102" fmla="*/ 418475 h 1662194"/>
              <a:gd name="connsiteX103" fmla="*/ 1788058 w 2053232"/>
              <a:gd name="connsiteY103" fmla="*/ 430814 h 1662194"/>
              <a:gd name="connsiteX104" fmla="*/ 1778251 w 2053232"/>
              <a:gd name="connsiteY104" fmla="*/ 444105 h 1662194"/>
              <a:gd name="connsiteX105" fmla="*/ 1777136 w 2053232"/>
              <a:gd name="connsiteY105" fmla="*/ 455772 h 1662194"/>
              <a:gd name="connsiteX106" fmla="*/ 1768840 w 2053232"/>
              <a:gd name="connsiteY106" fmla="*/ 473253 h 1662194"/>
              <a:gd name="connsiteX107" fmla="*/ 1767669 w 2053232"/>
              <a:gd name="connsiteY107" fmla="*/ 473535 h 1662194"/>
              <a:gd name="connsiteX108" fmla="*/ 1761087 w 2053232"/>
              <a:gd name="connsiteY108" fmla="*/ 482599 h 1662194"/>
              <a:gd name="connsiteX109" fmla="*/ 1754725 w 2053232"/>
              <a:gd name="connsiteY109" fmla="*/ 491656 h 1662194"/>
              <a:gd name="connsiteX110" fmla="*/ 1753278 w 2053232"/>
              <a:gd name="connsiteY110" fmla="*/ 493037 h 1662194"/>
              <a:gd name="connsiteX111" fmla="*/ 1720463 w 2053232"/>
              <a:gd name="connsiteY111" fmla="*/ 549260 h 1662194"/>
              <a:gd name="connsiteX112" fmla="*/ 1718209 w 2053232"/>
              <a:gd name="connsiteY112" fmla="*/ 551879 h 1662194"/>
              <a:gd name="connsiteX113" fmla="*/ 1803757 w 2053232"/>
              <a:gd name="connsiteY113" fmla="*/ 541126 h 1662194"/>
              <a:gd name="connsiteX114" fmla="*/ 1908472 w 2053232"/>
              <a:gd name="connsiteY114" fmla="*/ 497141 h 1662194"/>
              <a:gd name="connsiteX115" fmla="*/ 1905273 w 2053232"/>
              <a:gd name="connsiteY115" fmla="*/ 519902 h 1662194"/>
              <a:gd name="connsiteX116" fmla="*/ 1912288 w 2053232"/>
              <a:gd name="connsiteY116" fmla="*/ 539411 h 1662194"/>
              <a:gd name="connsiteX117" fmla="*/ 1920238 w 2053232"/>
              <a:gd name="connsiteY117" fmla="*/ 582026 h 1662194"/>
              <a:gd name="connsiteX118" fmla="*/ 1920301 w 2053232"/>
              <a:gd name="connsiteY118" fmla="*/ 589050 h 1662194"/>
              <a:gd name="connsiteX119" fmla="*/ 1945762 w 2053232"/>
              <a:gd name="connsiteY119" fmla="*/ 592554 h 1662194"/>
              <a:gd name="connsiteX120" fmla="*/ 1816063 w 2053232"/>
              <a:gd name="connsiteY120" fmla="*/ 717694 h 1662194"/>
              <a:gd name="connsiteX121" fmla="*/ 1911348 w 2053232"/>
              <a:gd name="connsiteY121" fmla="*/ 691712 h 1662194"/>
              <a:gd name="connsiteX122" fmla="*/ 1930339 w 2053232"/>
              <a:gd name="connsiteY122" fmla="*/ 728505 h 1662194"/>
              <a:gd name="connsiteX123" fmla="*/ 1888884 w 2053232"/>
              <a:gd name="connsiteY123" fmla="*/ 763212 h 1662194"/>
              <a:gd name="connsiteX124" fmla="*/ 1881504 w 2053232"/>
              <a:gd name="connsiteY124" fmla="*/ 829360 h 1662194"/>
              <a:gd name="connsiteX125" fmla="*/ 1898869 w 2053232"/>
              <a:gd name="connsiteY125" fmla="*/ 889102 h 1662194"/>
              <a:gd name="connsiteX126" fmla="*/ 1921601 w 2053232"/>
              <a:gd name="connsiteY126" fmla="*/ 907477 h 1662194"/>
              <a:gd name="connsiteX127" fmla="*/ 1955508 w 2053232"/>
              <a:gd name="connsiteY127" fmla="*/ 940738 h 1662194"/>
              <a:gd name="connsiteX128" fmla="*/ 1976481 w 2053232"/>
              <a:gd name="connsiteY128" fmla="*/ 961353 h 1662194"/>
              <a:gd name="connsiteX129" fmla="*/ 2037146 w 2053232"/>
              <a:gd name="connsiteY129" fmla="*/ 950953 h 1662194"/>
              <a:gd name="connsiteX130" fmla="*/ 1962580 w 2053232"/>
              <a:gd name="connsiteY130" fmla="*/ 1007610 h 1662194"/>
              <a:gd name="connsiteX131" fmla="*/ 2028421 w 2053232"/>
              <a:gd name="connsiteY131" fmla="*/ 998611 h 1662194"/>
              <a:gd name="connsiteX132" fmla="*/ 2050829 w 2053232"/>
              <a:gd name="connsiteY132" fmla="*/ 1001611 h 1662194"/>
              <a:gd name="connsiteX133" fmla="*/ 2041050 w 2053232"/>
              <a:gd name="connsiteY133" fmla="*/ 1019506 h 1662194"/>
              <a:gd name="connsiteX134" fmla="*/ 1996418 w 2053232"/>
              <a:gd name="connsiteY134" fmla="*/ 1050687 h 1662194"/>
              <a:gd name="connsiteX135" fmla="*/ 1907231 w 2053232"/>
              <a:gd name="connsiteY135" fmla="*/ 1134124 h 1662194"/>
              <a:gd name="connsiteX136" fmla="*/ 1999628 w 2053232"/>
              <a:gd name="connsiteY136" fmla="*/ 1094067 h 1662194"/>
              <a:gd name="connsiteX137" fmla="*/ 1908700 w 2053232"/>
              <a:gd name="connsiteY137" fmla="*/ 1179865 h 1662194"/>
              <a:gd name="connsiteX138" fmla="*/ 1889869 w 2053232"/>
              <a:gd name="connsiteY138" fmla="*/ 1207997 h 1662194"/>
              <a:gd name="connsiteX139" fmla="*/ 1853632 w 2053232"/>
              <a:gd name="connsiteY139" fmla="*/ 1277417 h 1662194"/>
              <a:gd name="connsiteX140" fmla="*/ 1857097 w 2053232"/>
              <a:gd name="connsiteY140" fmla="*/ 1285053 h 1662194"/>
              <a:gd name="connsiteX141" fmla="*/ 1909020 w 2053232"/>
              <a:gd name="connsiteY141" fmla="*/ 1272282 h 1662194"/>
              <a:gd name="connsiteX142" fmla="*/ 1848099 w 2053232"/>
              <a:gd name="connsiteY142" fmla="*/ 1331631 h 1662194"/>
              <a:gd name="connsiteX143" fmla="*/ 1782898 w 2053232"/>
              <a:gd name="connsiteY143" fmla="*/ 1377919 h 1662194"/>
              <a:gd name="connsiteX144" fmla="*/ 1832839 w 2053232"/>
              <a:gd name="connsiteY144" fmla="*/ 1369576 h 1662194"/>
              <a:gd name="connsiteX145" fmla="*/ 1899110 w 2053232"/>
              <a:gd name="connsiteY145" fmla="*/ 1342149 h 1662194"/>
              <a:gd name="connsiteX146" fmla="*/ 1924893 w 2053232"/>
              <a:gd name="connsiteY146" fmla="*/ 1350730 h 1662194"/>
              <a:gd name="connsiteX147" fmla="*/ 1864819 w 2053232"/>
              <a:gd name="connsiteY147" fmla="*/ 1394423 h 1662194"/>
              <a:gd name="connsiteX148" fmla="*/ 1829716 w 2053232"/>
              <a:gd name="connsiteY148" fmla="*/ 1414866 h 1662194"/>
              <a:gd name="connsiteX149" fmla="*/ 1816667 w 2053232"/>
              <a:gd name="connsiteY149" fmla="*/ 1430084 h 1662194"/>
              <a:gd name="connsiteX150" fmla="*/ 1781075 w 2053232"/>
              <a:gd name="connsiteY150" fmla="*/ 1483976 h 1662194"/>
              <a:gd name="connsiteX151" fmla="*/ 1662135 w 2053232"/>
              <a:gd name="connsiteY151" fmla="*/ 1545641 h 1662194"/>
              <a:gd name="connsiteX152" fmla="*/ 1228496 w 2053232"/>
              <a:gd name="connsiteY152" fmla="*/ 1654846 h 1662194"/>
              <a:gd name="connsiteX153" fmla="*/ 320644 w 2053232"/>
              <a:gd name="connsiteY153" fmla="*/ 1379412 h 1662194"/>
              <a:gd name="connsiteX154" fmla="*/ 270759 w 2053232"/>
              <a:gd name="connsiteY154" fmla="*/ 1337481 h 1662194"/>
              <a:gd name="connsiteX155" fmla="*/ 228113 w 2053232"/>
              <a:gd name="connsiteY155" fmla="*/ 1299667 h 1662194"/>
              <a:gd name="connsiteX156" fmla="*/ 245333 w 2053232"/>
              <a:gd name="connsiteY156" fmla="*/ 1285763 h 1662194"/>
              <a:gd name="connsiteX157" fmla="*/ 213717 w 2053232"/>
              <a:gd name="connsiteY157" fmla="*/ 1249396 h 1662194"/>
              <a:gd name="connsiteX158" fmla="*/ 113881 w 2053232"/>
              <a:gd name="connsiteY158" fmla="*/ 1137192 h 1662194"/>
              <a:gd name="connsiteX159" fmla="*/ 73849 w 2053232"/>
              <a:gd name="connsiteY159" fmla="*/ 1113100 h 1662194"/>
              <a:gd name="connsiteX160" fmla="*/ 20263 w 2053232"/>
              <a:gd name="connsiteY160" fmla="*/ 1050943 h 1662194"/>
              <a:gd name="connsiteX161" fmla="*/ 8595 w 2053232"/>
              <a:gd name="connsiteY161" fmla="*/ 1004970 h 1662194"/>
              <a:gd name="connsiteX162" fmla="*/ 6783 w 2053232"/>
              <a:gd name="connsiteY162" fmla="*/ 995844 h 1662194"/>
              <a:gd name="connsiteX163" fmla="*/ 9724 w 2053232"/>
              <a:gd name="connsiteY163" fmla="*/ 994413 h 1662194"/>
              <a:gd name="connsiteX164" fmla="*/ 11037 w 2053232"/>
              <a:gd name="connsiteY164" fmla="*/ 999486 h 1662194"/>
              <a:gd name="connsiteX165" fmla="*/ 17989 w 2053232"/>
              <a:gd name="connsiteY165" fmla="*/ 1017464 h 1662194"/>
              <a:gd name="connsiteX166" fmla="*/ 21860 w 2053232"/>
              <a:gd name="connsiteY166" fmla="*/ 998437 h 1662194"/>
              <a:gd name="connsiteX167" fmla="*/ 16531 w 2053232"/>
              <a:gd name="connsiteY167" fmla="*/ 989724 h 1662194"/>
              <a:gd name="connsiteX168" fmla="*/ 12243 w 2053232"/>
              <a:gd name="connsiteY168" fmla="*/ 993188 h 1662194"/>
              <a:gd name="connsiteX169" fmla="*/ 9724 w 2053232"/>
              <a:gd name="connsiteY169" fmla="*/ 994413 h 1662194"/>
              <a:gd name="connsiteX170" fmla="*/ 7918 w 2053232"/>
              <a:gd name="connsiteY170" fmla="*/ 987443 h 1662194"/>
              <a:gd name="connsiteX171" fmla="*/ 2406 w 2053232"/>
              <a:gd name="connsiteY171" fmla="*/ 965300 h 1662194"/>
              <a:gd name="connsiteX172" fmla="*/ 2083 w 2053232"/>
              <a:gd name="connsiteY172" fmla="*/ 964112 h 1662194"/>
              <a:gd name="connsiteX173" fmla="*/ 2754 w 2053232"/>
              <a:gd name="connsiteY173" fmla="*/ 954092 h 1662194"/>
              <a:gd name="connsiteX174" fmla="*/ 31566 w 2053232"/>
              <a:gd name="connsiteY174" fmla="*/ 893447 h 1662194"/>
              <a:gd name="connsiteX175" fmla="*/ 52207 w 2053232"/>
              <a:gd name="connsiteY175" fmla="*/ 854594 h 1662194"/>
              <a:gd name="connsiteX176" fmla="*/ 50190 w 2053232"/>
              <a:gd name="connsiteY176" fmla="*/ 820622 h 1662194"/>
              <a:gd name="connsiteX177" fmla="*/ 98778 w 2053232"/>
              <a:gd name="connsiteY177" fmla="*/ 798878 h 1662194"/>
              <a:gd name="connsiteX178" fmla="*/ 39477 w 2053232"/>
              <a:gd name="connsiteY178" fmla="*/ 728797 h 1662194"/>
              <a:gd name="connsiteX179" fmla="*/ 32418 w 2053232"/>
              <a:gd name="connsiteY179" fmla="*/ 714135 h 1662194"/>
              <a:gd name="connsiteX180" fmla="*/ 53539 w 2053232"/>
              <a:gd name="connsiteY180" fmla="*/ 660124 h 1662194"/>
              <a:gd name="connsiteX181" fmla="*/ 56973 w 2053232"/>
              <a:gd name="connsiteY181" fmla="*/ 651407 h 1662194"/>
              <a:gd name="connsiteX182" fmla="*/ 65177 w 2053232"/>
              <a:gd name="connsiteY182" fmla="*/ 634051 h 1662194"/>
              <a:gd name="connsiteX183" fmla="*/ 95409 w 2053232"/>
              <a:gd name="connsiteY183" fmla="*/ 628914 h 1662194"/>
              <a:gd name="connsiteX184" fmla="*/ 77587 w 2053232"/>
              <a:gd name="connsiteY184" fmla="*/ 617521 h 1662194"/>
              <a:gd name="connsiteX185" fmla="*/ 40415 w 2053232"/>
              <a:gd name="connsiteY185" fmla="*/ 577949 h 1662194"/>
              <a:gd name="connsiteX186" fmla="*/ 55220 w 2053232"/>
              <a:gd name="connsiteY186" fmla="*/ 538444 h 1662194"/>
              <a:gd name="connsiteX187" fmla="*/ 60444 w 2053232"/>
              <a:gd name="connsiteY187" fmla="*/ 532091 h 1662194"/>
              <a:gd name="connsiteX188" fmla="*/ 50997 w 2053232"/>
              <a:gd name="connsiteY188" fmla="*/ 524292 h 1662194"/>
              <a:gd name="connsiteX189" fmla="*/ 29798 w 2053232"/>
              <a:gd name="connsiteY189" fmla="*/ 496296 h 1662194"/>
              <a:gd name="connsiteX190" fmla="*/ 18025 w 2053232"/>
              <a:gd name="connsiteY190" fmla="*/ 476705 h 1662194"/>
              <a:gd name="connsiteX191" fmla="*/ 6383 w 2053232"/>
              <a:gd name="connsiteY191" fmla="*/ 468980 h 1662194"/>
              <a:gd name="connsiteX192" fmla="*/ 3045 w 2053232"/>
              <a:gd name="connsiteY192" fmla="*/ 462188 h 1662194"/>
              <a:gd name="connsiteX193" fmla="*/ 3242 w 2053232"/>
              <a:gd name="connsiteY193" fmla="*/ 428263 h 1662194"/>
              <a:gd name="connsiteX194" fmla="*/ 4902 w 2053232"/>
              <a:gd name="connsiteY194" fmla="*/ 419485 h 1662194"/>
              <a:gd name="connsiteX195" fmla="*/ 23741 w 2053232"/>
              <a:gd name="connsiteY195" fmla="*/ 386265 h 1662194"/>
              <a:gd name="connsiteX196" fmla="*/ 38036 w 2053232"/>
              <a:gd name="connsiteY196" fmla="*/ 332362 h 1662194"/>
              <a:gd name="connsiteX197" fmla="*/ 37374 w 2053232"/>
              <a:gd name="connsiteY197" fmla="*/ 297860 h 1662194"/>
              <a:gd name="connsiteX198" fmla="*/ 38063 w 2053232"/>
              <a:gd name="connsiteY198" fmla="*/ 289963 h 1662194"/>
              <a:gd name="connsiteX199" fmla="*/ 33975 w 2053232"/>
              <a:gd name="connsiteY199" fmla="*/ 258363 h 1662194"/>
              <a:gd name="connsiteX200" fmla="*/ 37609 w 2053232"/>
              <a:gd name="connsiteY200" fmla="*/ 250972 h 1662194"/>
              <a:gd name="connsiteX201" fmla="*/ 81248 w 2053232"/>
              <a:gd name="connsiteY201" fmla="*/ 248413 h 1662194"/>
              <a:gd name="connsiteX202" fmla="*/ 87027 w 2053232"/>
              <a:gd name="connsiteY202" fmla="*/ 225202 h 1662194"/>
              <a:gd name="connsiteX203" fmla="*/ 79230 w 2053232"/>
              <a:gd name="connsiteY203" fmla="*/ 214441 h 1662194"/>
              <a:gd name="connsiteX204" fmla="*/ 80687 w 2053232"/>
              <a:gd name="connsiteY204" fmla="*/ 207245 h 1662194"/>
              <a:gd name="connsiteX205" fmla="*/ 87562 w 2053232"/>
              <a:gd name="connsiteY205" fmla="*/ 209678 h 1662194"/>
              <a:gd name="connsiteX206" fmla="*/ 124300 w 2053232"/>
              <a:gd name="connsiteY206" fmla="*/ 233881 h 1662194"/>
              <a:gd name="connsiteX207" fmla="*/ 177765 w 2053232"/>
              <a:gd name="connsiteY207" fmla="*/ 267332 h 1662194"/>
              <a:gd name="connsiteX208" fmla="*/ 187213 w 2053232"/>
              <a:gd name="connsiteY208" fmla="*/ 261926 h 1662194"/>
              <a:gd name="connsiteX209" fmla="*/ 194337 w 2053232"/>
              <a:gd name="connsiteY209" fmla="*/ 257205 h 1662194"/>
              <a:gd name="connsiteX210" fmla="*/ 210833 w 2053232"/>
              <a:gd name="connsiteY210" fmla="*/ 261979 h 1662194"/>
              <a:gd name="connsiteX211" fmla="*/ 220951 w 2053232"/>
              <a:gd name="connsiteY211" fmla="*/ 273511 h 1662194"/>
              <a:gd name="connsiteX212" fmla="*/ 221308 w 2053232"/>
              <a:gd name="connsiteY212" fmla="*/ 276617 h 1662194"/>
              <a:gd name="connsiteX213" fmla="*/ 220390 w 2053232"/>
              <a:gd name="connsiteY213" fmla="*/ 277794 h 1662194"/>
              <a:gd name="connsiteX214" fmla="*/ 219184 w 2053232"/>
              <a:gd name="connsiteY214" fmla="*/ 278292 h 1662194"/>
              <a:gd name="connsiteX215" fmla="*/ 219828 w 2053232"/>
              <a:gd name="connsiteY215" fmla="*/ 278515 h 1662194"/>
              <a:gd name="connsiteX216" fmla="*/ 220390 w 2053232"/>
              <a:gd name="connsiteY216" fmla="*/ 277794 h 1662194"/>
              <a:gd name="connsiteX217" fmla="*/ 225602 w 2053232"/>
              <a:gd name="connsiteY217" fmla="*/ 275640 h 1662194"/>
              <a:gd name="connsiteX218" fmla="*/ 238725 w 2053232"/>
              <a:gd name="connsiteY218" fmla="*/ 267703 h 1662194"/>
              <a:gd name="connsiteX219" fmla="*/ 327695 w 2053232"/>
              <a:gd name="connsiteY219" fmla="*/ 292934 h 1662194"/>
              <a:gd name="connsiteX220" fmla="*/ 931840 w 2053232"/>
              <a:gd name="connsiteY220" fmla="*/ 361634 h 1662194"/>
              <a:gd name="connsiteX221" fmla="*/ 966002 w 2053232"/>
              <a:gd name="connsiteY221" fmla="*/ 358425 h 1662194"/>
              <a:gd name="connsiteX222" fmla="*/ 1205961 w 2053232"/>
              <a:gd name="connsiteY222" fmla="*/ 337022 h 1662194"/>
              <a:gd name="connsiteX223" fmla="*/ 1443310 w 2053232"/>
              <a:gd name="connsiteY223" fmla="*/ 250536 h 1662194"/>
              <a:gd name="connsiteX224" fmla="*/ 1571239 w 2053232"/>
              <a:gd name="connsiteY224" fmla="*/ 134904 h 1662194"/>
              <a:gd name="connsiteX225" fmla="*/ 1624247 w 2053232"/>
              <a:gd name="connsiteY225" fmla="*/ 82363 h 1662194"/>
              <a:gd name="connsiteX226" fmla="*/ 1671755 w 2053232"/>
              <a:gd name="connsiteY226" fmla="*/ 24072 h 1662194"/>
              <a:gd name="connsiteX227" fmla="*/ 1689813 w 2053232"/>
              <a:gd name="connsiteY227" fmla="*/ 12077 h 1662194"/>
              <a:gd name="connsiteX228" fmla="*/ 1695539 w 2053232"/>
              <a:gd name="connsiteY228" fmla="*/ 12005 h 1662194"/>
              <a:gd name="connsiteX229" fmla="*/ 1700566 w 2053232"/>
              <a:gd name="connsiteY229" fmla="*/ 15349 h 1662194"/>
              <a:gd name="connsiteX230" fmla="*/ 1699205 w 2053232"/>
              <a:gd name="connsiteY230" fmla="*/ 20240 h 1662194"/>
              <a:gd name="connsiteX231" fmla="*/ 1695944 w 2053232"/>
              <a:gd name="connsiteY231" fmla="*/ 22773 h 1662194"/>
              <a:gd name="connsiteX232" fmla="*/ 1681449 w 2053232"/>
              <a:gd name="connsiteY232" fmla="*/ 38645 h 1662194"/>
              <a:gd name="connsiteX233" fmla="*/ 1682350 w 2053232"/>
              <a:gd name="connsiteY233" fmla="*/ 47579 h 1662194"/>
              <a:gd name="connsiteX234" fmla="*/ 1680109 w 2053232"/>
              <a:gd name="connsiteY234" fmla="*/ 53954 h 1662194"/>
              <a:gd name="connsiteX235" fmla="*/ 1666763 w 2053232"/>
              <a:gd name="connsiteY235" fmla="*/ 59855 h 1662194"/>
              <a:gd name="connsiteX236" fmla="*/ 1697533 w 2053232"/>
              <a:gd name="connsiteY236" fmla="*/ 37014 h 1662194"/>
              <a:gd name="connsiteX237" fmla="*/ 1703407 w 2053232"/>
              <a:gd name="connsiteY237" fmla="*/ 23976 h 1662194"/>
              <a:gd name="connsiteX238" fmla="*/ 1715247 w 2053232"/>
              <a:gd name="connsiteY238" fmla="*/ 22729 h 1662194"/>
              <a:gd name="connsiteX239" fmla="*/ 1722750 w 2053232"/>
              <a:gd name="connsiteY239" fmla="*/ 20538 h 1662194"/>
              <a:gd name="connsiteX240" fmla="*/ 1735751 w 2053232"/>
              <a:gd name="connsiteY240" fmla="*/ 1324 h 1662194"/>
              <a:gd name="connsiteX241" fmla="*/ 1738586 w 2053232"/>
              <a:gd name="connsiteY241" fmla="*/ 93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2" h="1662194">
                <a:moveTo>
                  <a:pt x="1747" y="969110"/>
                </a:moveTo>
                <a:lnTo>
                  <a:pt x="2600" y="973994"/>
                </a:lnTo>
                <a:cubicBezTo>
                  <a:pt x="3388" y="978333"/>
                  <a:pt x="4319" y="983294"/>
                  <a:pt x="5336" y="988563"/>
                </a:cubicBezTo>
                <a:lnTo>
                  <a:pt x="6783" y="995844"/>
                </a:lnTo>
                <a:lnTo>
                  <a:pt x="6162" y="996145"/>
                </a:lnTo>
                <a:cubicBezTo>
                  <a:pt x="2943" y="994268"/>
                  <a:pt x="1387" y="985372"/>
                  <a:pt x="1451" y="973537"/>
                </a:cubicBezTo>
                <a:close/>
                <a:moveTo>
                  <a:pt x="1" y="957986"/>
                </a:moveTo>
                <a:cubicBezTo>
                  <a:pt x="0" y="957153"/>
                  <a:pt x="236" y="957550"/>
                  <a:pt x="655" y="958871"/>
                </a:cubicBezTo>
                <a:lnTo>
                  <a:pt x="2083" y="964112"/>
                </a:lnTo>
                <a:lnTo>
                  <a:pt x="1747" y="969110"/>
                </a:lnTo>
                <a:lnTo>
                  <a:pt x="711" y="963168"/>
                </a:lnTo>
                <a:cubicBezTo>
                  <a:pt x="260" y="960394"/>
                  <a:pt x="6" y="958561"/>
                  <a:pt x="1" y="957986"/>
                </a:cubicBezTo>
                <a:close/>
                <a:moveTo>
                  <a:pt x="1709192" y="427290"/>
                </a:moveTo>
                <a:cubicBezTo>
                  <a:pt x="1705198" y="430816"/>
                  <a:pt x="1701204" y="434343"/>
                  <a:pt x="1697211" y="437869"/>
                </a:cubicBezTo>
                <a:cubicBezTo>
                  <a:pt x="1699608" y="436940"/>
                  <a:pt x="1702226" y="436004"/>
                  <a:pt x="1704734" y="435072"/>
                </a:cubicBezTo>
                <a:cubicBezTo>
                  <a:pt x="1706622" y="432949"/>
                  <a:pt x="1708638" y="430943"/>
                  <a:pt x="1710506" y="428699"/>
                </a:cubicBezTo>
                <a:cubicBezTo>
                  <a:pt x="1710105" y="428228"/>
                  <a:pt x="1709594" y="427761"/>
                  <a:pt x="1709192" y="427290"/>
                </a:cubicBezTo>
                <a:close/>
                <a:moveTo>
                  <a:pt x="1602978" y="260909"/>
                </a:moveTo>
                <a:cubicBezTo>
                  <a:pt x="1579015" y="282067"/>
                  <a:pt x="1555072" y="303345"/>
                  <a:pt x="1531109" y="324503"/>
                </a:cubicBezTo>
                <a:cubicBezTo>
                  <a:pt x="1531621" y="324970"/>
                  <a:pt x="1532023" y="325441"/>
                  <a:pt x="1532534" y="325909"/>
                </a:cubicBezTo>
                <a:cubicBezTo>
                  <a:pt x="1559602" y="307796"/>
                  <a:pt x="1584734" y="287810"/>
                  <a:pt x="1602978" y="260909"/>
                </a:cubicBezTo>
                <a:close/>
                <a:moveTo>
                  <a:pt x="1738586" y="93"/>
                </a:moveTo>
                <a:cubicBezTo>
                  <a:pt x="1739586" y="-137"/>
                  <a:pt x="1740628" y="9"/>
                  <a:pt x="1741678" y="1125"/>
                </a:cubicBezTo>
                <a:cubicBezTo>
                  <a:pt x="1743505" y="3001"/>
                  <a:pt x="1742532" y="5336"/>
                  <a:pt x="1741688" y="7060"/>
                </a:cubicBezTo>
                <a:cubicBezTo>
                  <a:pt x="1740165" y="10140"/>
                  <a:pt x="1738843" y="13091"/>
                  <a:pt x="1738619" y="16733"/>
                </a:cubicBezTo>
                <a:cubicBezTo>
                  <a:pt x="1738432" y="19162"/>
                  <a:pt x="1738281" y="21833"/>
                  <a:pt x="1740091" y="23588"/>
                </a:cubicBezTo>
                <a:cubicBezTo>
                  <a:pt x="1747617" y="31088"/>
                  <a:pt x="1743550" y="34859"/>
                  <a:pt x="1738677" y="39142"/>
                </a:cubicBezTo>
                <a:cubicBezTo>
                  <a:pt x="1731935" y="44942"/>
                  <a:pt x="1730203" y="53237"/>
                  <a:pt x="1733427" y="62940"/>
                </a:cubicBezTo>
                <a:cubicBezTo>
                  <a:pt x="1734683" y="66896"/>
                  <a:pt x="1734606" y="69321"/>
                  <a:pt x="1730087" y="69352"/>
                </a:cubicBezTo>
                <a:cubicBezTo>
                  <a:pt x="1728331" y="69411"/>
                  <a:pt x="1728091" y="70752"/>
                  <a:pt x="1727650" y="72220"/>
                </a:cubicBezTo>
                <a:cubicBezTo>
                  <a:pt x="1718726" y="106803"/>
                  <a:pt x="1702909" y="137377"/>
                  <a:pt x="1683217" y="165659"/>
                </a:cubicBezTo>
                <a:cubicBezTo>
                  <a:pt x="1667247" y="188608"/>
                  <a:pt x="1648976" y="209452"/>
                  <a:pt x="1629846" y="229721"/>
                </a:cubicBezTo>
                <a:cubicBezTo>
                  <a:pt x="1629277" y="230345"/>
                  <a:pt x="1628727" y="231090"/>
                  <a:pt x="1628579" y="232307"/>
                </a:cubicBezTo>
                <a:cubicBezTo>
                  <a:pt x="1638645" y="229546"/>
                  <a:pt x="1646905" y="224301"/>
                  <a:pt x="1654744" y="218464"/>
                </a:cubicBezTo>
                <a:cubicBezTo>
                  <a:pt x="1675587" y="202985"/>
                  <a:pt x="1692156" y="183287"/>
                  <a:pt x="1708998" y="163943"/>
                </a:cubicBezTo>
                <a:cubicBezTo>
                  <a:pt x="1719244" y="152090"/>
                  <a:pt x="1729871" y="140588"/>
                  <a:pt x="1741523" y="130021"/>
                </a:cubicBezTo>
                <a:cubicBezTo>
                  <a:pt x="1743465" y="128259"/>
                  <a:pt x="1744676" y="126038"/>
                  <a:pt x="1745887" y="123817"/>
                </a:cubicBezTo>
                <a:cubicBezTo>
                  <a:pt x="1746584" y="122582"/>
                  <a:pt x="1747519" y="121460"/>
                  <a:pt x="1749348" y="121883"/>
                </a:cubicBezTo>
                <a:cubicBezTo>
                  <a:pt x="1751634" y="122412"/>
                  <a:pt x="1752125" y="124213"/>
                  <a:pt x="1752617" y="126013"/>
                </a:cubicBezTo>
                <a:cubicBezTo>
                  <a:pt x="1754144" y="131776"/>
                  <a:pt x="1753496" y="137007"/>
                  <a:pt x="1751495" y="142041"/>
                </a:cubicBezTo>
                <a:cubicBezTo>
                  <a:pt x="1746261" y="154936"/>
                  <a:pt x="1737190" y="165054"/>
                  <a:pt x="1727717" y="174701"/>
                </a:cubicBezTo>
                <a:cubicBezTo>
                  <a:pt x="1715459" y="187106"/>
                  <a:pt x="1703712" y="199978"/>
                  <a:pt x="1693354" y="214015"/>
                </a:cubicBezTo>
                <a:cubicBezTo>
                  <a:pt x="1692621" y="215009"/>
                  <a:pt x="1691065" y="215668"/>
                  <a:pt x="1692030" y="218421"/>
                </a:cubicBezTo>
                <a:cubicBezTo>
                  <a:pt x="1698864" y="211771"/>
                  <a:pt x="1705278" y="205255"/>
                  <a:pt x="1711837" y="198978"/>
                </a:cubicBezTo>
                <a:cubicBezTo>
                  <a:pt x="1718286" y="192704"/>
                  <a:pt x="1724845" y="186426"/>
                  <a:pt x="1731313" y="180273"/>
                </a:cubicBezTo>
                <a:cubicBezTo>
                  <a:pt x="1732852" y="178767"/>
                  <a:pt x="1734410" y="176656"/>
                  <a:pt x="1737207" y="178378"/>
                </a:cubicBezTo>
                <a:cubicBezTo>
                  <a:pt x="1740113" y="180098"/>
                  <a:pt x="1740237" y="183122"/>
                  <a:pt x="1739940" y="185555"/>
                </a:cubicBezTo>
                <a:cubicBezTo>
                  <a:pt x="1738923" y="192736"/>
                  <a:pt x="1736242" y="199125"/>
                  <a:pt x="1732246" y="204832"/>
                </a:cubicBezTo>
                <a:cubicBezTo>
                  <a:pt x="1718533" y="223707"/>
                  <a:pt x="1701914" y="240135"/>
                  <a:pt x="1686812" y="257845"/>
                </a:cubicBezTo>
                <a:cubicBezTo>
                  <a:pt x="1678657" y="267448"/>
                  <a:pt x="1671360" y="277626"/>
                  <a:pt x="1664556" y="288152"/>
                </a:cubicBezTo>
                <a:cubicBezTo>
                  <a:pt x="1663034" y="290505"/>
                  <a:pt x="1663470" y="292670"/>
                  <a:pt x="1664418" y="295304"/>
                </a:cubicBezTo>
                <a:cubicBezTo>
                  <a:pt x="1668225" y="305957"/>
                  <a:pt x="1665366" y="309688"/>
                  <a:pt x="1654080" y="308008"/>
                </a:cubicBezTo>
                <a:cubicBezTo>
                  <a:pt x="1650586" y="307520"/>
                  <a:pt x="1648372" y="308200"/>
                  <a:pt x="1646666" y="310801"/>
                </a:cubicBezTo>
                <a:cubicBezTo>
                  <a:pt x="1626127" y="342988"/>
                  <a:pt x="1600235" y="370389"/>
                  <a:pt x="1571164" y="394989"/>
                </a:cubicBezTo>
                <a:cubicBezTo>
                  <a:pt x="1559311" y="404958"/>
                  <a:pt x="1546947" y="414460"/>
                  <a:pt x="1534274" y="423366"/>
                </a:cubicBezTo>
                <a:cubicBezTo>
                  <a:pt x="1534365" y="423968"/>
                  <a:pt x="1534473" y="424692"/>
                  <a:pt x="1534563" y="425295"/>
                </a:cubicBezTo>
                <a:cubicBezTo>
                  <a:pt x="1534801" y="426134"/>
                  <a:pt x="1534983" y="426613"/>
                  <a:pt x="1535201" y="427332"/>
                </a:cubicBezTo>
                <a:cubicBezTo>
                  <a:pt x="1552895" y="413654"/>
                  <a:pt x="1570315" y="399621"/>
                  <a:pt x="1587187" y="384880"/>
                </a:cubicBezTo>
                <a:cubicBezTo>
                  <a:pt x="1632930" y="344940"/>
                  <a:pt x="1675952" y="302305"/>
                  <a:pt x="1719887" y="260608"/>
                </a:cubicBezTo>
                <a:cubicBezTo>
                  <a:pt x="1734653" y="246544"/>
                  <a:pt x="1745346" y="228861"/>
                  <a:pt x="1758213" y="213165"/>
                </a:cubicBezTo>
                <a:cubicBezTo>
                  <a:pt x="1766791" y="202700"/>
                  <a:pt x="1774858" y="191769"/>
                  <a:pt x="1785353" y="183058"/>
                </a:cubicBezTo>
                <a:cubicBezTo>
                  <a:pt x="1789677" y="179520"/>
                  <a:pt x="1794273" y="176336"/>
                  <a:pt x="1800878" y="176962"/>
                </a:cubicBezTo>
                <a:cubicBezTo>
                  <a:pt x="1803457" y="177238"/>
                  <a:pt x="1806420" y="177866"/>
                  <a:pt x="1807769" y="180970"/>
                </a:cubicBezTo>
                <a:cubicBezTo>
                  <a:pt x="1809009" y="184077"/>
                  <a:pt x="1806921" y="185602"/>
                  <a:pt x="1805034" y="186998"/>
                </a:cubicBezTo>
                <a:cubicBezTo>
                  <a:pt x="1804539" y="187378"/>
                  <a:pt x="1804063" y="187878"/>
                  <a:pt x="1803514" y="187897"/>
                </a:cubicBezTo>
                <a:cubicBezTo>
                  <a:pt x="1793193" y="188971"/>
                  <a:pt x="1792156" y="198213"/>
                  <a:pt x="1788211" y="205008"/>
                </a:cubicBezTo>
                <a:cubicBezTo>
                  <a:pt x="1786982" y="207109"/>
                  <a:pt x="1787182" y="209161"/>
                  <a:pt x="1789190" y="211516"/>
                </a:cubicBezTo>
                <a:cubicBezTo>
                  <a:pt x="1792806" y="215755"/>
                  <a:pt x="1791010" y="217754"/>
                  <a:pt x="1787239" y="219092"/>
                </a:cubicBezTo>
                <a:cubicBezTo>
                  <a:pt x="1783469" y="220431"/>
                  <a:pt x="1779242" y="220936"/>
                  <a:pt x="1775377" y="223853"/>
                </a:cubicBezTo>
                <a:cubicBezTo>
                  <a:pt x="1782527" y="225913"/>
                  <a:pt x="1786886" y="223344"/>
                  <a:pt x="1790824" y="220183"/>
                </a:cubicBezTo>
                <a:cubicBezTo>
                  <a:pt x="1799707" y="213222"/>
                  <a:pt x="1804607" y="203244"/>
                  <a:pt x="1809141" y="193038"/>
                </a:cubicBezTo>
                <a:cubicBezTo>
                  <a:pt x="1810059" y="191068"/>
                  <a:pt x="1810721" y="188866"/>
                  <a:pt x="1812132" y="187244"/>
                </a:cubicBezTo>
                <a:cubicBezTo>
                  <a:pt x="1814735" y="184006"/>
                  <a:pt x="1817974" y="183534"/>
                  <a:pt x="1822286" y="187265"/>
                </a:cubicBezTo>
                <a:cubicBezTo>
                  <a:pt x="1827987" y="192161"/>
                  <a:pt x="1829689" y="191740"/>
                  <a:pt x="1830358" y="185176"/>
                </a:cubicBezTo>
                <a:cubicBezTo>
                  <a:pt x="1831231" y="176304"/>
                  <a:pt x="1835247" y="169991"/>
                  <a:pt x="1843211" y="166452"/>
                </a:cubicBezTo>
                <a:cubicBezTo>
                  <a:pt x="1844858" y="165669"/>
                  <a:pt x="1846580" y="164642"/>
                  <a:pt x="1848681" y="166146"/>
                </a:cubicBezTo>
                <a:cubicBezTo>
                  <a:pt x="1850929" y="167888"/>
                  <a:pt x="1849883" y="169740"/>
                  <a:pt x="1849368" y="171453"/>
                </a:cubicBezTo>
                <a:cubicBezTo>
                  <a:pt x="1848670" y="174142"/>
                  <a:pt x="1847751" y="176838"/>
                  <a:pt x="1847180" y="179643"/>
                </a:cubicBezTo>
                <a:cubicBezTo>
                  <a:pt x="1846093" y="184162"/>
                  <a:pt x="1846470" y="188874"/>
                  <a:pt x="1850416" y="193102"/>
                </a:cubicBezTo>
                <a:cubicBezTo>
                  <a:pt x="1853303" y="196154"/>
                  <a:pt x="1853391" y="198210"/>
                  <a:pt x="1850533" y="200487"/>
                </a:cubicBezTo>
                <a:cubicBezTo>
                  <a:pt x="1841338" y="207580"/>
                  <a:pt x="1836183" y="216597"/>
                  <a:pt x="1841762" y="230219"/>
                </a:cubicBezTo>
                <a:cubicBezTo>
                  <a:pt x="1842601" y="232129"/>
                  <a:pt x="1842232" y="234080"/>
                  <a:pt x="1840128" y="234029"/>
                </a:cubicBezTo>
                <a:cubicBezTo>
                  <a:pt x="1835463" y="233823"/>
                  <a:pt x="1835166" y="236983"/>
                  <a:pt x="1834337" y="240281"/>
                </a:cubicBezTo>
                <a:cubicBezTo>
                  <a:pt x="1826186" y="271930"/>
                  <a:pt x="1811727" y="299794"/>
                  <a:pt x="1794161" y="326066"/>
                </a:cubicBezTo>
                <a:cubicBezTo>
                  <a:pt x="1776777" y="352090"/>
                  <a:pt x="1756361" y="375551"/>
                  <a:pt x="1734264" y="398100"/>
                </a:cubicBezTo>
                <a:cubicBezTo>
                  <a:pt x="1741291" y="397137"/>
                  <a:pt x="1749842" y="392367"/>
                  <a:pt x="1757954" y="386885"/>
                </a:cubicBezTo>
                <a:cubicBezTo>
                  <a:pt x="1779364" y="372233"/>
                  <a:pt x="1795859" y="352780"/>
                  <a:pt x="1812738" y="333679"/>
                </a:cubicBezTo>
                <a:cubicBezTo>
                  <a:pt x="1824521" y="320320"/>
                  <a:pt x="1835922" y="306611"/>
                  <a:pt x="1849624" y="295005"/>
                </a:cubicBezTo>
                <a:cubicBezTo>
                  <a:pt x="1851199" y="293741"/>
                  <a:pt x="1852171" y="292134"/>
                  <a:pt x="1852870" y="290172"/>
                </a:cubicBezTo>
                <a:cubicBezTo>
                  <a:pt x="1853494" y="288455"/>
                  <a:pt x="1854576" y="286843"/>
                  <a:pt x="1856990" y="287489"/>
                </a:cubicBezTo>
                <a:cubicBezTo>
                  <a:pt x="1859422" y="288255"/>
                  <a:pt x="1859968" y="290417"/>
                  <a:pt x="1860257" y="292345"/>
                </a:cubicBezTo>
                <a:cubicBezTo>
                  <a:pt x="1861015" y="299589"/>
                  <a:pt x="1860127" y="306160"/>
                  <a:pt x="1856935" y="312082"/>
                </a:cubicBezTo>
                <a:cubicBezTo>
                  <a:pt x="1850770" y="323919"/>
                  <a:pt x="1841590" y="333313"/>
                  <a:pt x="1832410" y="342707"/>
                </a:cubicBezTo>
                <a:cubicBezTo>
                  <a:pt x="1819675" y="355613"/>
                  <a:pt x="1808202" y="369566"/>
                  <a:pt x="1798281" y="385043"/>
                </a:cubicBezTo>
                <a:cubicBezTo>
                  <a:pt x="1805958" y="377395"/>
                  <a:pt x="1813617" y="369627"/>
                  <a:pt x="1821404" y="361975"/>
                </a:cubicBezTo>
                <a:cubicBezTo>
                  <a:pt x="1827267" y="356205"/>
                  <a:pt x="1833386" y="350669"/>
                  <a:pt x="1839377" y="345017"/>
                </a:cubicBezTo>
                <a:cubicBezTo>
                  <a:pt x="1840825" y="343635"/>
                  <a:pt x="1842364" y="342130"/>
                  <a:pt x="1844941" y="343860"/>
                </a:cubicBezTo>
                <a:cubicBezTo>
                  <a:pt x="1847262" y="345357"/>
                  <a:pt x="1847277" y="347658"/>
                  <a:pt x="1847164" y="349842"/>
                </a:cubicBezTo>
                <a:cubicBezTo>
                  <a:pt x="1846804" y="358455"/>
                  <a:pt x="1843225" y="365480"/>
                  <a:pt x="1838441" y="371820"/>
                </a:cubicBezTo>
                <a:cubicBezTo>
                  <a:pt x="1832630" y="379404"/>
                  <a:pt x="1826435" y="386639"/>
                  <a:pt x="1820021" y="393881"/>
                </a:cubicBezTo>
                <a:cubicBezTo>
                  <a:pt x="1827745" y="391683"/>
                  <a:pt x="1835469" y="389484"/>
                  <a:pt x="1843248" y="387648"/>
                </a:cubicBezTo>
                <a:cubicBezTo>
                  <a:pt x="1841726" y="401751"/>
                  <a:pt x="1833689" y="404808"/>
                  <a:pt x="1826441" y="407232"/>
                </a:cubicBezTo>
                <a:cubicBezTo>
                  <a:pt x="1816649" y="410348"/>
                  <a:pt x="1807403" y="414172"/>
                  <a:pt x="1798340" y="418475"/>
                </a:cubicBezTo>
                <a:cubicBezTo>
                  <a:pt x="1794877" y="422589"/>
                  <a:pt x="1791395" y="426583"/>
                  <a:pt x="1788058" y="430814"/>
                </a:cubicBezTo>
                <a:cubicBezTo>
                  <a:pt x="1784630" y="435169"/>
                  <a:pt x="1781423" y="439516"/>
                  <a:pt x="1778251" y="444105"/>
                </a:cubicBezTo>
                <a:cubicBezTo>
                  <a:pt x="1775995" y="447452"/>
                  <a:pt x="1773119" y="450334"/>
                  <a:pt x="1777136" y="455772"/>
                </a:cubicBezTo>
                <a:cubicBezTo>
                  <a:pt x="1778943" y="458255"/>
                  <a:pt x="1771677" y="472309"/>
                  <a:pt x="1768840" y="473253"/>
                </a:cubicBezTo>
                <a:cubicBezTo>
                  <a:pt x="1768419" y="473388"/>
                  <a:pt x="1767998" y="473524"/>
                  <a:pt x="1767669" y="473535"/>
                </a:cubicBezTo>
                <a:cubicBezTo>
                  <a:pt x="1761228" y="473267"/>
                  <a:pt x="1760418" y="477413"/>
                  <a:pt x="1761087" y="482599"/>
                </a:cubicBezTo>
                <a:cubicBezTo>
                  <a:pt x="1761738" y="487665"/>
                  <a:pt x="1763778" y="493895"/>
                  <a:pt x="1754725" y="491656"/>
                </a:cubicBezTo>
                <a:cubicBezTo>
                  <a:pt x="1753701" y="491449"/>
                  <a:pt x="1753589" y="492179"/>
                  <a:pt x="1753278" y="493037"/>
                </a:cubicBezTo>
                <a:cubicBezTo>
                  <a:pt x="1747079" y="514930"/>
                  <a:pt x="1733661" y="532098"/>
                  <a:pt x="1720463" y="549260"/>
                </a:cubicBezTo>
                <a:cubicBezTo>
                  <a:pt x="1719712" y="550133"/>
                  <a:pt x="1718960" y="551006"/>
                  <a:pt x="1718209" y="551879"/>
                </a:cubicBezTo>
                <a:cubicBezTo>
                  <a:pt x="1734041" y="547106"/>
                  <a:pt x="1787567" y="539854"/>
                  <a:pt x="1803757" y="541126"/>
                </a:cubicBezTo>
                <a:cubicBezTo>
                  <a:pt x="1818153" y="542216"/>
                  <a:pt x="1894232" y="513247"/>
                  <a:pt x="1908472" y="497141"/>
                </a:cubicBezTo>
                <a:cubicBezTo>
                  <a:pt x="1912608" y="509237"/>
                  <a:pt x="1908392" y="514224"/>
                  <a:pt x="1905273" y="519902"/>
                </a:cubicBezTo>
                <a:cubicBezTo>
                  <a:pt x="1900853" y="527925"/>
                  <a:pt x="1900807" y="533498"/>
                  <a:pt x="1912288" y="539411"/>
                </a:cubicBezTo>
                <a:cubicBezTo>
                  <a:pt x="1945159" y="556233"/>
                  <a:pt x="1944920" y="556847"/>
                  <a:pt x="1920238" y="582026"/>
                </a:cubicBezTo>
                <a:cubicBezTo>
                  <a:pt x="1919084" y="583155"/>
                  <a:pt x="1920268" y="586628"/>
                  <a:pt x="1920301" y="589050"/>
                </a:cubicBezTo>
                <a:cubicBezTo>
                  <a:pt x="1928199" y="592418"/>
                  <a:pt x="1935459" y="582725"/>
                  <a:pt x="1945762" y="592554"/>
                </a:cubicBezTo>
                <a:cubicBezTo>
                  <a:pt x="1914574" y="638303"/>
                  <a:pt x="1863299" y="682549"/>
                  <a:pt x="1816063" y="717694"/>
                </a:cubicBezTo>
                <a:cubicBezTo>
                  <a:pt x="1859976" y="727239"/>
                  <a:pt x="1879538" y="687817"/>
                  <a:pt x="1911348" y="691712"/>
                </a:cubicBezTo>
                <a:cubicBezTo>
                  <a:pt x="1928638" y="703244"/>
                  <a:pt x="1885466" y="724322"/>
                  <a:pt x="1930339" y="728505"/>
                </a:cubicBezTo>
                <a:cubicBezTo>
                  <a:pt x="1912832" y="739754"/>
                  <a:pt x="1900228" y="750596"/>
                  <a:pt x="1888884" y="763212"/>
                </a:cubicBezTo>
                <a:cubicBezTo>
                  <a:pt x="1868780" y="785816"/>
                  <a:pt x="1866344" y="800434"/>
                  <a:pt x="1881504" y="829360"/>
                </a:cubicBezTo>
                <a:cubicBezTo>
                  <a:pt x="1891538" y="848405"/>
                  <a:pt x="1904520" y="865775"/>
                  <a:pt x="1898869" y="889102"/>
                </a:cubicBezTo>
                <a:cubicBezTo>
                  <a:pt x="1894985" y="905102"/>
                  <a:pt x="1898958" y="915386"/>
                  <a:pt x="1921601" y="907477"/>
                </a:cubicBezTo>
                <a:cubicBezTo>
                  <a:pt x="1946039" y="899023"/>
                  <a:pt x="1957837" y="912919"/>
                  <a:pt x="1955508" y="940738"/>
                </a:cubicBezTo>
                <a:cubicBezTo>
                  <a:pt x="1954000" y="958597"/>
                  <a:pt x="1959224" y="963993"/>
                  <a:pt x="1976481" y="961353"/>
                </a:cubicBezTo>
                <a:cubicBezTo>
                  <a:pt x="1995567" y="958409"/>
                  <a:pt x="2012271" y="946217"/>
                  <a:pt x="2037146" y="950953"/>
                </a:cubicBezTo>
                <a:cubicBezTo>
                  <a:pt x="2022791" y="983900"/>
                  <a:pt x="1980356" y="976122"/>
                  <a:pt x="1962580" y="1007610"/>
                </a:cubicBezTo>
                <a:cubicBezTo>
                  <a:pt x="1989275" y="1006833"/>
                  <a:pt x="2009676" y="1006025"/>
                  <a:pt x="2028421" y="998611"/>
                </a:cubicBezTo>
                <a:cubicBezTo>
                  <a:pt x="2036238" y="995562"/>
                  <a:pt x="2044823" y="992486"/>
                  <a:pt x="2050829" y="1001611"/>
                </a:cubicBezTo>
                <a:cubicBezTo>
                  <a:pt x="2058003" y="1012636"/>
                  <a:pt x="2047439" y="1017232"/>
                  <a:pt x="2041050" y="1019506"/>
                </a:cubicBezTo>
                <a:cubicBezTo>
                  <a:pt x="2023020" y="1025806"/>
                  <a:pt x="2010541" y="1039673"/>
                  <a:pt x="1996418" y="1050687"/>
                </a:cubicBezTo>
                <a:cubicBezTo>
                  <a:pt x="1965518" y="1074864"/>
                  <a:pt x="1930634" y="1095299"/>
                  <a:pt x="1907231" y="1134124"/>
                </a:cubicBezTo>
                <a:cubicBezTo>
                  <a:pt x="1942339" y="1123252"/>
                  <a:pt x="1966286" y="1099793"/>
                  <a:pt x="1999628" y="1094067"/>
                </a:cubicBezTo>
                <a:cubicBezTo>
                  <a:pt x="1975297" y="1129653"/>
                  <a:pt x="1940812" y="1153466"/>
                  <a:pt x="1908700" y="1179865"/>
                </a:cubicBezTo>
                <a:cubicBezTo>
                  <a:pt x="1899560" y="1187320"/>
                  <a:pt x="1889855" y="1192492"/>
                  <a:pt x="1889869" y="1207997"/>
                </a:cubicBezTo>
                <a:cubicBezTo>
                  <a:pt x="1889860" y="1238039"/>
                  <a:pt x="1880309" y="1263315"/>
                  <a:pt x="1853632" y="1277417"/>
                </a:cubicBezTo>
                <a:cubicBezTo>
                  <a:pt x="1853430" y="1277545"/>
                  <a:pt x="1855638" y="1281953"/>
                  <a:pt x="1857097" y="1285053"/>
                </a:cubicBezTo>
                <a:cubicBezTo>
                  <a:pt x="1874696" y="1285430"/>
                  <a:pt x="1885755" y="1267251"/>
                  <a:pt x="1909020" y="1272282"/>
                </a:cubicBezTo>
                <a:cubicBezTo>
                  <a:pt x="1891328" y="1296984"/>
                  <a:pt x="1876677" y="1319161"/>
                  <a:pt x="1848099" y="1331631"/>
                </a:cubicBezTo>
                <a:cubicBezTo>
                  <a:pt x="1825215" y="1341608"/>
                  <a:pt x="1796024" y="1347799"/>
                  <a:pt x="1782898" y="1377919"/>
                </a:cubicBezTo>
                <a:cubicBezTo>
                  <a:pt x="1804186" y="1383017"/>
                  <a:pt x="1818358" y="1375272"/>
                  <a:pt x="1832839" y="1369576"/>
                </a:cubicBezTo>
                <a:cubicBezTo>
                  <a:pt x="1855136" y="1360830"/>
                  <a:pt x="1876830" y="1351015"/>
                  <a:pt x="1899110" y="1342149"/>
                </a:cubicBezTo>
                <a:cubicBezTo>
                  <a:pt x="1907548" y="1338836"/>
                  <a:pt x="1916975" y="1336217"/>
                  <a:pt x="1924893" y="1350730"/>
                </a:cubicBezTo>
                <a:cubicBezTo>
                  <a:pt x="1895614" y="1354864"/>
                  <a:pt x="1880691" y="1375233"/>
                  <a:pt x="1864819" y="1394423"/>
                </a:cubicBezTo>
                <a:cubicBezTo>
                  <a:pt x="1855856" y="1405264"/>
                  <a:pt x="1849395" y="1419533"/>
                  <a:pt x="1829716" y="1414866"/>
                </a:cubicBezTo>
                <a:cubicBezTo>
                  <a:pt x="1819310" y="1412429"/>
                  <a:pt x="1814120" y="1420479"/>
                  <a:pt x="1816667" y="1430084"/>
                </a:cubicBezTo>
                <a:cubicBezTo>
                  <a:pt x="1825508" y="1463947"/>
                  <a:pt x="1804138" y="1476658"/>
                  <a:pt x="1781075" y="1483976"/>
                </a:cubicBezTo>
                <a:cubicBezTo>
                  <a:pt x="1737493" y="1497921"/>
                  <a:pt x="1703985" y="1528243"/>
                  <a:pt x="1662135" y="1545641"/>
                </a:cubicBezTo>
                <a:cubicBezTo>
                  <a:pt x="1621422" y="1562518"/>
                  <a:pt x="1309213" y="1644982"/>
                  <a:pt x="1228496" y="1654846"/>
                </a:cubicBezTo>
                <a:cubicBezTo>
                  <a:pt x="734556" y="1715203"/>
                  <a:pt x="322997" y="1384057"/>
                  <a:pt x="320644" y="1379412"/>
                </a:cubicBezTo>
                <a:cubicBezTo>
                  <a:pt x="309754" y="1357610"/>
                  <a:pt x="289551" y="1348720"/>
                  <a:pt x="270759" y="1337481"/>
                </a:cubicBezTo>
                <a:cubicBezTo>
                  <a:pt x="254381" y="1327615"/>
                  <a:pt x="236924" y="1317178"/>
                  <a:pt x="228113" y="1299667"/>
                </a:cubicBezTo>
                <a:cubicBezTo>
                  <a:pt x="216458" y="1276439"/>
                  <a:pt x="242410" y="1294947"/>
                  <a:pt x="245333" y="1285763"/>
                </a:cubicBezTo>
                <a:cubicBezTo>
                  <a:pt x="234720" y="1273886"/>
                  <a:pt x="219423" y="1263135"/>
                  <a:pt x="213717" y="1249396"/>
                </a:cubicBezTo>
                <a:cubicBezTo>
                  <a:pt x="193226" y="1199693"/>
                  <a:pt x="159854" y="1164111"/>
                  <a:pt x="113881" y="1137192"/>
                </a:cubicBezTo>
                <a:cubicBezTo>
                  <a:pt x="100683" y="1129398"/>
                  <a:pt x="90569" y="1114960"/>
                  <a:pt x="73849" y="1113100"/>
                </a:cubicBezTo>
                <a:cubicBezTo>
                  <a:pt x="36733" y="1109140"/>
                  <a:pt x="42173" y="1068255"/>
                  <a:pt x="20263" y="1050943"/>
                </a:cubicBezTo>
                <a:cubicBezTo>
                  <a:pt x="18198" y="1049317"/>
                  <a:pt x="13140" y="1027228"/>
                  <a:pt x="8595" y="1004970"/>
                </a:cubicBezTo>
                <a:lnTo>
                  <a:pt x="6783" y="995844"/>
                </a:lnTo>
                <a:lnTo>
                  <a:pt x="9724" y="994413"/>
                </a:lnTo>
                <a:lnTo>
                  <a:pt x="11037" y="999486"/>
                </a:lnTo>
                <a:cubicBezTo>
                  <a:pt x="14116" y="1010934"/>
                  <a:pt x="16916" y="1019681"/>
                  <a:pt x="17989" y="1017464"/>
                </a:cubicBezTo>
                <a:cubicBezTo>
                  <a:pt x="20834" y="1011433"/>
                  <a:pt x="25764" y="1006058"/>
                  <a:pt x="21860" y="998437"/>
                </a:cubicBezTo>
                <a:cubicBezTo>
                  <a:pt x="20669" y="996024"/>
                  <a:pt x="19867" y="989169"/>
                  <a:pt x="16531" y="989724"/>
                </a:cubicBezTo>
                <a:cubicBezTo>
                  <a:pt x="15419" y="989909"/>
                  <a:pt x="14027" y="990917"/>
                  <a:pt x="12243" y="993188"/>
                </a:cubicBezTo>
                <a:lnTo>
                  <a:pt x="9724" y="994413"/>
                </a:lnTo>
                <a:lnTo>
                  <a:pt x="7918" y="987443"/>
                </a:lnTo>
                <a:cubicBezTo>
                  <a:pt x="5848" y="979222"/>
                  <a:pt x="3868" y="971026"/>
                  <a:pt x="2406" y="965300"/>
                </a:cubicBezTo>
                <a:lnTo>
                  <a:pt x="2083" y="964112"/>
                </a:lnTo>
                <a:lnTo>
                  <a:pt x="2754" y="954092"/>
                </a:lnTo>
                <a:cubicBezTo>
                  <a:pt x="6095" y="926587"/>
                  <a:pt x="15820" y="895491"/>
                  <a:pt x="31566" y="893447"/>
                </a:cubicBezTo>
                <a:cubicBezTo>
                  <a:pt x="14911" y="860452"/>
                  <a:pt x="14911" y="860452"/>
                  <a:pt x="52207" y="854594"/>
                </a:cubicBezTo>
                <a:cubicBezTo>
                  <a:pt x="34418" y="833873"/>
                  <a:pt x="33602" y="828449"/>
                  <a:pt x="50190" y="820622"/>
                </a:cubicBezTo>
                <a:cubicBezTo>
                  <a:pt x="66155" y="813059"/>
                  <a:pt x="84692" y="810133"/>
                  <a:pt x="98778" y="798878"/>
                </a:cubicBezTo>
                <a:cubicBezTo>
                  <a:pt x="80211" y="772247"/>
                  <a:pt x="71440" y="741046"/>
                  <a:pt x="39477" y="728797"/>
                </a:cubicBezTo>
                <a:cubicBezTo>
                  <a:pt x="34449" y="726907"/>
                  <a:pt x="30033" y="718818"/>
                  <a:pt x="32418" y="714135"/>
                </a:cubicBezTo>
                <a:cubicBezTo>
                  <a:pt x="40732" y="696774"/>
                  <a:pt x="20252" y="664756"/>
                  <a:pt x="53539" y="660124"/>
                </a:cubicBezTo>
                <a:cubicBezTo>
                  <a:pt x="57638" y="659501"/>
                  <a:pt x="60973" y="655997"/>
                  <a:pt x="56973" y="651407"/>
                </a:cubicBezTo>
                <a:cubicBezTo>
                  <a:pt x="43256" y="635757"/>
                  <a:pt x="57141" y="636380"/>
                  <a:pt x="65177" y="634051"/>
                </a:cubicBezTo>
                <a:cubicBezTo>
                  <a:pt x="74914" y="631300"/>
                  <a:pt x="87382" y="637906"/>
                  <a:pt x="95409" y="628914"/>
                </a:cubicBezTo>
                <a:cubicBezTo>
                  <a:pt x="91836" y="619828"/>
                  <a:pt x="83731" y="620221"/>
                  <a:pt x="77587" y="617521"/>
                </a:cubicBezTo>
                <a:cubicBezTo>
                  <a:pt x="59615" y="609525"/>
                  <a:pt x="44481" y="599859"/>
                  <a:pt x="40415" y="577949"/>
                </a:cubicBezTo>
                <a:cubicBezTo>
                  <a:pt x="37094" y="560253"/>
                  <a:pt x="32982" y="544644"/>
                  <a:pt x="55220" y="538444"/>
                </a:cubicBezTo>
                <a:cubicBezTo>
                  <a:pt x="58716" y="537479"/>
                  <a:pt x="60238" y="535126"/>
                  <a:pt x="60444" y="532091"/>
                </a:cubicBezTo>
                <a:cubicBezTo>
                  <a:pt x="57375" y="529287"/>
                  <a:pt x="54397" y="526359"/>
                  <a:pt x="50997" y="524292"/>
                </a:cubicBezTo>
                <a:cubicBezTo>
                  <a:pt x="39609" y="517528"/>
                  <a:pt x="34519" y="507161"/>
                  <a:pt x="29798" y="496296"/>
                </a:cubicBezTo>
                <a:cubicBezTo>
                  <a:pt x="26771" y="489372"/>
                  <a:pt x="23432" y="482580"/>
                  <a:pt x="18025" y="476705"/>
                </a:cubicBezTo>
                <a:cubicBezTo>
                  <a:pt x="14719" y="473061"/>
                  <a:pt x="10900" y="470404"/>
                  <a:pt x="6383" y="468980"/>
                </a:cubicBezTo>
                <a:cubicBezTo>
                  <a:pt x="2433" y="467660"/>
                  <a:pt x="1046" y="465768"/>
                  <a:pt x="3045" y="462188"/>
                </a:cubicBezTo>
                <a:cubicBezTo>
                  <a:pt x="8677" y="451944"/>
                  <a:pt x="9882" y="440880"/>
                  <a:pt x="3242" y="428263"/>
                </a:cubicBezTo>
                <a:cubicBezTo>
                  <a:pt x="1235" y="424454"/>
                  <a:pt x="1716" y="421046"/>
                  <a:pt x="4902" y="419485"/>
                </a:cubicBezTo>
                <a:cubicBezTo>
                  <a:pt x="18139" y="412862"/>
                  <a:pt x="19514" y="398521"/>
                  <a:pt x="23741" y="386265"/>
                </a:cubicBezTo>
                <a:cubicBezTo>
                  <a:pt x="29731" y="368862"/>
                  <a:pt x="34898" y="351123"/>
                  <a:pt x="38036" y="332362"/>
                </a:cubicBezTo>
                <a:cubicBezTo>
                  <a:pt x="39883" y="321155"/>
                  <a:pt x="41637" y="310073"/>
                  <a:pt x="37374" y="297860"/>
                </a:cubicBezTo>
                <a:cubicBezTo>
                  <a:pt x="36372" y="294866"/>
                  <a:pt x="36980" y="292301"/>
                  <a:pt x="38063" y="289963"/>
                </a:cubicBezTo>
                <a:cubicBezTo>
                  <a:pt x="42597" y="279756"/>
                  <a:pt x="40234" y="269176"/>
                  <a:pt x="33975" y="258363"/>
                </a:cubicBezTo>
                <a:cubicBezTo>
                  <a:pt x="30125" y="251830"/>
                  <a:pt x="30328" y="250975"/>
                  <a:pt x="37609" y="250972"/>
                </a:cubicBezTo>
                <a:cubicBezTo>
                  <a:pt x="52373" y="250838"/>
                  <a:pt x="67065" y="250950"/>
                  <a:pt x="81248" y="248413"/>
                </a:cubicBezTo>
                <a:cubicBezTo>
                  <a:pt x="97150" y="245576"/>
                  <a:pt x="101623" y="240095"/>
                  <a:pt x="87027" y="225202"/>
                </a:cubicBezTo>
                <a:cubicBezTo>
                  <a:pt x="83903" y="222037"/>
                  <a:pt x="81054" y="218498"/>
                  <a:pt x="79230" y="214441"/>
                </a:cubicBezTo>
                <a:cubicBezTo>
                  <a:pt x="77863" y="211216"/>
                  <a:pt x="78288" y="208901"/>
                  <a:pt x="80687" y="207245"/>
                </a:cubicBezTo>
                <a:cubicBezTo>
                  <a:pt x="83471" y="205213"/>
                  <a:pt x="85516" y="207809"/>
                  <a:pt x="87562" y="209678"/>
                </a:cubicBezTo>
                <a:cubicBezTo>
                  <a:pt x="98671" y="219722"/>
                  <a:pt x="111706" y="226431"/>
                  <a:pt x="124300" y="233881"/>
                </a:cubicBezTo>
                <a:cubicBezTo>
                  <a:pt x="142360" y="244660"/>
                  <a:pt x="161099" y="254083"/>
                  <a:pt x="177765" y="267332"/>
                </a:cubicBezTo>
                <a:cubicBezTo>
                  <a:pt x="182023" y="270702"/>
                  <a:pt x="187661" y="267847"/>
                  <a:pt x="187213" y="261926"/>
                </a:cubicBezTo>
                <a:cubicBezTo>
                  <a:pt x="186765" y="256006"/>
                  <a:pt x="189729" y="255906"/>
                  <a:pt x="194337" y="257205"/>
                </a:cubicBezTo>
                <a:cubicBezTo>
                  <a:pt x="199861" y="258714"/>
                  <a:pt x="205383" y="260225"/>
                  <a:pt x="210833" y="261979"/>
                </a:cubicBezTo>
                <a:cubicBezTo>
                  <a:pt x="216520" y="263847"/>
                  <a:pt x="219587" y="268105"/>
                  <a:pt x="220951" y="273511"/>
                </a:cubicBezTo>
                <a:cubicBezTo>
                  <a:pt x="221215" y="274531"/>
                  <a:pt x="221415" y="275675"/>
                  <a:pt x="221308" y="276617"/>
                </a:cubicBezTo>
                <a:lnTo>
                  <a:pt x="220390" y="277794"/>
                </a:lnTo>
                <a:lnTo>
                  <a:pt x="219184" y="278292"/>
                </a:lnTo>
                <a:cubicBezTo>
                  <a:pt x="217932" y="278836"/>
                  <a:pt x="217856" y="278975"/>
                  <a:pt x="219828" y="278515"/>
                </a:cubicBezTo>
                <a:lnTo>
                  <a:pt x="220390" y="277794"/>
                </a:lnTo>
                <a:lnTo>
                  <a:pt x="225602" y="275640"/>
                </a:lnTo>
                <a:cubicBezTo>
                  <a:pt x="231073" y="273321"/>
                  <a:pt x="237770" y="270158"/>
                  <a:pt x="238725" y="267703"/>
                </a:cubicBezTo>
                <a:cubicBezTo>
                  <a:pt x="238799" y="267458"/>
                  <a:pt x="306286" y="282631"/>
                  <a:pt x="327695" y="292934"/>
                </a:cubicBezTo>
                <a:cubicBezTo>
                  <a:pt x="341023" y="299390"/>
                  <a:pt x="599974" y="399939"/>
                  <a:pt x="931840" y="361634"/>
                </a:cubicBezTo>
                <a:cubicBezTo>
                  <a:pt x="943551" y="360271"/>
                  <a:pt x="954657" y="359291"/>
                  <a:pt x="966002" y="358425"/>
                </a:cubicBezTo>
                <a:cubicBezTo>
                  <a:pt x="1066255" y="350083"/>
                  <a:pt x="1165023" y="344336"/>
                  <a:pt x="1205961" y="337022"/>
                </a:cubicBezTo>
                <a:cubicBezTo>
                  <a:pt x="1237968" y="331220"/>
                  <a:pt x="1399293" y="285815"/>
                  <a:pt x="1443310" y="250536"/>
                </a:cubicBezTo>
                <a:cubicBezTo>
                  <a:pt x="1488297" y="214376"/>
                  <a:pt x="1529887" y="174697"/>
                  <a:pt x="1571239" y="134904"/>
                </a:cubicBezTo>
                <a:cubicBezTo>
                  <a:pt x="1589176" y="117705"/>
                  <a:pt x="1608648" y="101907"/>
                  <a:pt x="1624247" y="82363"/>
                </a:cubicBezTo>
                <a:cubicBezTo>
                  <a:pt x="1639827" y="62699"/>
                  <a:pt x="1654420" y="42341"/>
                  <a:pt x="1671755" y="24072"/>
                </a:cubicBezTo>
                <a:cubicBezTo>
                  <a:pt x="1676703" y="18818"/>
                  <a:pt x="1681596" y="13202"/>
                  <a:pt x="1689813" y="12077"/>
                </a:cubicBezTo>
                <a:cubicBezTo>
                  <a:pt x="1691643" y="11773"/>
                  <a:pt x="1693637" y="11827"/>
                  <a:pt x="1695539" y="12005"/>
                </a:cubicBezTo>
                <a:cubicBezTo>
                  <a:pt x="1697661" y="12176"/>
                  <a:pt x="1699489" y="13326"/>
                  <a:pt x="1700566" y="15349"/>
                </a:cubicBezTo>
                <a:cubicBezTo>
                  <a:pt x="1701679" y="17614"/>
                  <a:pt x="1700560" y="18984"/>
                  <a:pt x="1699205" y="20240"/>
                </a:cubicBezTo>
                <a:cubicBezTo>
                  <a:pt x="1698234" y="21121"/>
                  <a:pt x="1697335" y="22484"/>
                  <a:pt x="1695944" y="22773"/>
                </a:cubicBezTo>
                <a:cubicBezTo>
                  <a:pt x="1687050" y="24526"/>
                  <a:pt x="1684752" y="31993"/>
                  <a:pt x="1681449" y="38645"/>
                </a:cubicBezTo>
                <a:cubicBezTo>
                  <a:pt x="1680000" y="41481"/>
                  <a:pt x="1678349" y="43716"/>
                  <a:pt x="1682350" y="47579"/>
                </a:cubicBezTo>
                <a:cubicBezTo>
                  <a:pt x="1685839" y="50975"/>
                  <a:pt x="1683037" y="52886"/>
                  <a:pt x="1680109" y="53954"/>
                </a:cubicBezTo>
                <a:cubicBezTo>
                  <a:pt x="1676027" y="55424"/>
                  <a:pt x="1670940" y="55353"/>
                  <a:pt x="1666763" y="59855"/>
                </a:cubicBezTo>
                <a:cubicBezTo>
                  <a:pt x="1684930" y="59606"/>
                  <a:pt x="1690894" y="47897"/>
                  <a:pt x="1697533" y="37014"/>
                </a:cubicBezTo>
                <a:cubicBezTo>
                  <a:pt x="1700027" y="33053"/>
                  <a:pt x="1701425" y="28403"/>
                  <a:pt x="1703407" y="23976"/>
                </a:cubicBezTo>
                <a:cubicBezTo>
                  <a:pt x="1705903" y="18562"/>
                  <a:pt x="1709709" y="18191"/>
                  <a:pt x="1715247" y="22729"/>
                </a:cubicBezTo>
                <a:cubicBezTo>
                  <a:pt x="1720161" y="26803"/>
                  <a:pt x="1722193" y="26372"/>
                  <a:pt x="1722750" y="20538"/>
                </a:cubicBezTo>
                <a:cubicBezTo>
                  <a:pt x="1723587" y="11425"/>
                  <a:pt x="1727677" y="4867"/>
                  <a:pt x="1735751" y="1324"/>
                </a:cubicBezTo>
                <a:cubicBezTo>
                  <a:pt x="1736630" y="931"/>
                  <a:pt x="1737586" y="324"/>
                  <a:pt x="1738586" y="93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32" name="Marcador de Posição da Imagem 31">
            <a:extLst>
              <a:ext uri="{FF2B5EF4-FFF2-40B4-BE49-F238E27FC236}">
                <a16:creationId xmlns:a16="http://schemas.microsoft.com/office/drawing/2014/main" id="{0DFA7AC8-DA1D-4AC7-ACF4-7BE16BA870B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98894" y="2211836"/>
            <a:ext cx="2053231" cy="1662194"/>
          </a:xfrm>
          <a:custGeom>
            <a:avLst/>
            <a:gdLst>
              <a:gd name="connsiteX0" fmla="*/ 520698 w 2053231"/>
              <a:gd name="connsiteY0" fmla="*/ 1336286 h 1662194"/>
              <a:gd name="connsiteX1" fmla="*/ 450255 w 2053231"/>
              <a:gd name="connsiteY1" fmla="*/ 1401286 h 1662194"/>
              <a:gd name="connsiteX2" fmla="*/ 522124 w 2053231"/>
              <a:gd name="connsiteY2" fmla="*/ 1337692 h 1662194"/>
              <a:gd name="connsiteX3" fmla="*/ 520698 w 2053231"/>
              <a:gd name="connsiteY3" fmla="*/ 1336286 h 1662194"/>
              <a:gd name="connsiteX4" fmla="*/ 356022 w 2053231"/>
              <a:gd name="connsiteY4" fmla="*/ 1224326 h 1662194"/>
              <a:gd name="connsiteX5" fmla="*/ 348499 w 2053231"/>
              <a:gd name="connsiteY5" fmla="*/ 1227123 h 1662194"/>
              <a:gd name="connsiteX6" fmla="*/ 342726 w 2053231"/>
              <a:gd name="connsiteY6" fmla="*/ 1233496 h 1662194"/>
              <a:gd name="connsiteX7" fmla="*/ 344041 w 2053231"/>
              <a:gd name="connsiteY7" fmla="*/ 1234905 h 1662194"/>
              <a:gd name="connsiteX8" fmla="*/ 356022 w 2053231"/>
              <a:gd name="connsiteY8" fmla="*/ 1224326 h 1662194"/>
              <a:gd name="connsiteX9" fmla="*/ 2051486 w 2053231"/>
              <a:gd name="connsiteY9" fmla="*/ 693085 h 1662194"/>
              <a:gd name="connsiteX10" fmla="*/ 2052521 w 2053231"/>
              <a:gd name="connsiteY10" fmla="*/ 699027 h 1662194"/>
              <a:gd name="connsiteX11" fmla="*/ 2053231 w 2053231"/>
              <a:gd name="connsiteY11" fmla="*/ 704209 h 1662194"/>
              <a:gd name="connsiteX12" fmla="*/ 2052578 w 2053231"/>
              <a:gd name="connsiteY12" fmla="*/ 703324 h 1662194"/>
              <a:gd name="connsiteX13" fmla="*/ 2051150 w 2053231"/>
              <a:gd name="connsiteY13" fmla="*/ 698083 h 1662194"/>
              <a:gd name="connsiteX14" fmla="*/ 2047071 w 2053231"/>
              <a:gd name="connsiteY14" fmla="*/ 666050 h 1662194"/>
              <a:gd name="connsiteX15" fmla="*/ 2051782 w 2053231"/>
              <a:gd name="connsiteY15" fmla="*/ 688658 h 1662194"/>
              <a:gd name="connsiteX16" fmla="*/ 2051486 w 2053231"/>
              <a:gd name="connsiteY16" fmla="*/ 693085 h 1662194"/>
              <a:gd name="connsiteX17" fmla="*/ 2050633 w 2053231"/>
              <a:gd name="connsiteY17" fmla="*/ 688201 h 1662194"/>
              <a:gd name="connsiteX18" fmla="*/ 2047896 w 2053231"/>
              <a:gd name="connsiteY18" fmla="*/ 673632 h 1662194"/>
              <a:gd name="connsiteX19" fmla="*/ 2046450 w 2053231"/>
              <a:gd name="connsiteY19" fmla="*/ 666352 h 1662194"/>
              <a:gd name="connsiteX20" fmla="*/ 916305 w 2053231"/>
              <a:gd name="connsiteY20" fmla="*/ 445 h 1662194"/>
              <a:gd name="connsiteX21" fmla="*/ 1732589 w 2053231"/>
              <a:gd name="connsiteY21" fmla="*/ 282783 h 1662194"/>
              <a:gd name="connsiteX22" fmla="*/ 1782474 w 2053231"/>
              <a:gd name="connsiteY22" fmla="*/ 324713 h 1662194"/>
              <a:gd name="connsiteX23" fmla="*/ 1825119 w 2053231"/>
              <a:gd name="connsiteY23" fmla="*/ 362527 h 1662194"/>
              <a:gd name="connsiteX24" fmla="*/ 1807900 w 2053231"/>
              <a:gd name="connsiteY24" fmla="*/ 376431 h 1662194"/>
              <a:gd name="connsiteX25" fmla="*/ 1839516 w 2053231"/>
              <a:gd name="connsiteY25" fmla="*/ 412799 h 1662194"/>
              <a:gd name="connsiteX26" fmla="*/ 1939352 w 2053231"/>
              <a:gd name="connsiteY26" fmla="*/ 525003 h 1662194"/>
              <a:gd name="connsiteX27" fmla="*/ 1979384 w 2053231"/>
              <a:gd name="connsiteY27" fmla="*/ 549095 h 1662194"/>
              <a:gd name="connsiteX28" fmla="*/ 2032970 w 2053231"/>
              <a:gd name="connsiteY28" fmla="*/ 611252 h 1662194"/>
              <a:gd name="connsiteX29" fmla="*/ 2044637 w 2053231"/>
              <a:gd name="connsiteY29" fmla="*/ 657225 h 1662194"/>
              <a:gd name="connsiteX30" fmla="*/ 2046450 w 2053231"/>
              <a:gd name="connsiteY30" fmla="*/ 666352 h 1662194"/>
              <a:gd name="connsiteX31" fmla="*/ 2043509 w 2053231"/>
              <a:gd name="connsiteY31" fmla="*/ 667781 h 1662194"/>
              <a:gd name="connsiteX32" fmla="*/ 2042196 w 2053231"/>
              <a:gd name="connsiteY32" fmla="*/ 662709 h 1662194"/>
              <a:gd name="connsiteX33" fmla="*/ 2035244 w 2053231"/>
              <a:gd name="connsiteY33" fmla="*/ 644730 h 1662194"/>
              <a:gd name="connsiteX34" fmla="*/ 2031373 w 2053231"/>
              <a:gd name="connsiteY34" fmla="*/ 663758 h 1662194"/>
              <a:gd name="connsiteX35" fmla="*/ 2036702 w 2053231"/>
              <a:gd name="connsiteY35" fmla="*/ 672471 h 1662194"/>
              <a:gd name="connsiteX36" fmla="*/ 2040989 w 2053231"/>
              <a:gd name="connsiteY36" fmla="*/ 669007 h 1662194"/>
              <a:gd name="connsiteX37" fmla="*/ 2043509 w 2053231"/>
              <a:gd name="connsiteY37" fmla="*/ 667781 h 1662194"/>
              <a:gd name="connsiteX38" fmla="*/ 2045314 w 2053231"/>
              <a:gd name="connsiteY38" fmla="*/ 674752 h 1662194"/>
              <a:gd name="connsiteX39" fmla="*/ 2050827 w 2053231"/>
              <a:gd name="connsiteY39" fmla="*/ 696895 h 1662194"/>
              <a:gd name="connsiteX40" fmla="*/ 2051150 w 2053231"/>
              <a:gd name="connsiteY40" fmla="*/ 698083 h 1662194"/>
              <a:gd name="connsiteX41" fmla="*/ 2050479 w 2053231"/>
              <a:gd name="connsiteY41" fmla="*/ 708103 h 1662194"/>
              <a:gd name="connsiteX42" fmla="*/ 2021667 w 2053231"/>
              <a:gd name="connsiteY42" fmla="*/ 768748 h 1662194"/>
              <a:gd name="connsiteX43" fmla="*/ 2001026 w 2053231"/>
              <a:gd name="connsiteY43" fmla="*/ 807600 h 1662194"/>
              <a:gd name="connsiteX44" fmla="*/ 2003043 w 2053231"/>
              <a:gd name="connsiteY44" fmla="*/ 841573 h 1662194"/>
              <a:gd name="connsiteX45" fmla="*/ 1954455 w 2053231"/>
              <a:gd name="connsiteY45" fmla="*/ 863318 h 1662194"/>
              <a:gd name="connsiteX46" fmla="*/ 2013756 w 2053231"/>
              <a:gd name="connsiteY46" fmla="*/ 933398 h 1662194"/>
              <a:gd name="connsiteX47" fmla="*/ 2020814 w 2053231"/>
              <a:gd name="connsiteY47" fmla="*/ 948060 h 1662194"/>
              <a:gd name="connsiteX48" fmla="*/ 1999694 w 2053231"/>
              <a:gd name="connsiteY48" fmla="*/ 1002071 h 1662194"/>
              <a:gd name="connsiteX49" fmla="*/ 1996260 w 2053231"/>
              <a:gd name="connsiteY49" fmla="*/ 1010788 h 1662194"/>
              <a:gd name="connsiteX50" fmla="*/ 1988056 w 2053231"/>
              <a:gd name="connsiteY50" fmla="*/ 1028144 h 1662194"/>
              <a:gd name="connsiteX51" fmla="*/ 1957824 w 2053231"/>
              <a:gd name="connsiteY51" fmla="*/ 1033281 h 1662194"/>
              <a:gd name="connsiteX52" fmla="*/ 1975645 w 2053231"/>
              <a:gd name="connsiteY52" fmla="*/ 1044674 h 1662194"/>
              <a:gd name="connsiteX53" fmla="*/ 2012817 w 2053231"/>
              <a:gd name="connsiteY53" fmla="*/ 1084246 h 1662194"/>
              <a:gd name="connsiteX54" fmla="*/ 1998013 w 2053231"/>
              <a:gd name="connsiteY54" fmla="*/ 1123751 h 1662194"/>
              <a:gd name="connsiteX55" fmla="*/ 1992789 w 2053231"/>
              <a:gd name="connsiteY55" fmla="*/ 1130104 h 1662194"/>
              <a:gd name="connsiteX56" fmla="*/ 2002236 w 2053231"/>
              <a:gd name="connsiteY56" fmla="*/ 1137903 h 1662194"/>
              <a:gd name="connsiteX57" fmla="*/ 2023435 w 2053231"/>
              <a:gd name="connsiteY57" fmla="*/ 1165899 h 1662194"/>
              <a:gd name="connsiteX58" fmla="*/ 2035208 w 2053231"/>
              <a:gd name="connsiteY58" fmla="*/ 1185490 h 1662194"/>
              <a:gd name="connsiteX59" fmla="*/ 2046850 w 2053231"/>
              <a:gd name="connsiteY59" fmla="*/ 1193215 h 1662194"/>
              <a:gd name="connsiteX60" fmla="*/ 2050187 w 2053231"/>
              <a:gd name="connsiteY60" fmla="*/ 1200006 h 1662194"/>
              <a:gd name="connsiteX61" fmla="*/ 2049991 w 2053231"/>
              <a:gd name="connsiteY61" fmla="*/ 1233932 h 1662194"/>
              <a:gd name="connsiteX62" fmla="*/ 2048331 w 2053231"/>
              <a:gd name="connsiteY62" fmla="*/ 1242710 h 1662194"/>
              <a:gd name="connsiteX63" fmla="*/ 2029492 w 2053231"/>
              <a:gd name="connsiteY63" fmla="*/ 1275930 h 1662194"/>
              <a:gd name="connsiteX64" fmla="*/ 2015196 w 2053231"/>
              <a:gd name="connsiteY64" fmla="*/ 1329833 h 1662194"/>
              <a:gd name="connsiteX65" fmla="*/ 2015859 w 2053231"/>
              <a:gd name="connsiteY65" fmla="*/ 1364335 h 1662194"/>
              <a:gd name="connsiteX66" fmla="*/ 2015170 w 2053231"/>
              <a:gd name="connsiteY66" fmla="*/ 1372232 h 1662194"/>
              <a:gd name="connsiteX67" fmla="*/ 2019257 w 2053231"/>
              <a:gd name="connsiteY67" fmla="*/ 1403832 h 1662194"/>
              <a:gd name="connsiteX68" fmla="*/ 2015624 w 2053231"/>
              <a:gd name="connsiteY68" fmla="*/ 1411223 h 1662194"/>
              <a:gd name="connsiteX69" fmla="*/ 1971985 w 2053231"/>
              <a:gd name="connsiteY69" fmla="*/ 1413782 h 1662194"/>
              <a:gd name="connsiteX70" fmla="*/ 1966206 w 2053231"/>
              <a:gd name="connsiteY70" fmla="*/ 1436993 h 1662194"/>
              <a:gd name="connsiteX71" fmla="*/ 1974002 w 2053231"/>
              <a:gd name="connsiteY71" fmla="*/ 1447754 h 1662194"/>
              <a:gd name="connsiteX72" fmla="*/ 1972546 w 2053231"/>
              <a:gd name="connsiteY72" fmla="*/ 1454950 h 1662194"/>
              <a:gd name="connsiteX73" fmla="*/ 1965671 w 2053231"/>
              <a:gd name="connsiteY73" fmla="*/ 1452516 h 1662194"/>
              <a:gd name="connsiteX74" fmla="*/ 1928933 w 2053231"/>
              <a:gd name="connsiteY74" fmla="*/ 1428314 h 1662194"/>
              <a:gd name="connsiteX75" fmla="*/ 1875468 w 2053231"/>
              <a:gd name="connsiteY75" fmla="*/ 1394863 h 1662194"/>
              <a:gd name="connsiteX76" fmla="*/ 1866020 w 2053231"/>
              <a:gd name="connsiteY76" fmla="*/ 1400268 h 1662194"/>
              <a:gd name="connsiteX77" fmla="*/ 1858896 w 2053231"/>
              <a:gd name="connsiteY77" fmla="*/ 1404990 h 1662194"/>
              <a:gd name="connsiteX78" fmla="*/ 1842400 w 2053231"/>
              <a:gd name="connsiteY78" fmla="*/ 1400216 h 1662194"/>
              <a:gd name="connsiteX79" fmla="*/ 1832282 w 2053231"/>
              <a:gd name="connsiteY79" fmla="*/ 1388684 h 1662194"/>
              <a:gd name="connsiteX80" fmla="*/ 1831925 w 2053231"/>
              <a:gd name="connsiteY80" fmla="*/ 1385578 h 1662194"/>
              <a:gd name="connsiteX81" fmla="*/ 1832843 w 2053231"/>
              <a:gd name="connsiteY81" fmla="*/ 1384401 h 1662194"/>
              <a:gd name="connsiteX82" fmla="*/ 1834049 w 2053231"/>
              <a:gd name="connsiteY82" fmla="*/ 1383903 h 1662194"/>
              <a:gd name="connsiteX83" fmla="*/ 1833405 w 2053231"/>
              <a:gd name="connsiteY83" fmla="*/ 1383680 h 1662194"/>
              <a:gd name="connsiteX84" fmla="*/ 1832843 w 2053231"/>
              <a:gd name="connsiteY84" fmla="*/ 1384401 h 1662194"/>
              <a:gd name="connsiteX85" fmla="*/ 1827631 w 2053231"/>
              <a:gd name="connsiteY85" fmla="*/ 1386555 h 1662194"/>
              <a:gd name="connsiteX86" fmla="*/ 1814508 w 2053231"/>
              <a:gd name="connsiteY86" fmla="*/ 1394492 h 1662194"/>
              <a:gd name="connsiteX87" fmla="*/ 1725537 w 2053231"/>
              <a:gd name="connsiteY87" fmla="*/ 1369261 h 1662194"/>
              <a:gd name="connsiteX88" fmla="*/ 1121393 w 2053231"/>
              <a:gd name="connsiteY88" fmla="*/ 1300561 h 1662194"/>
              <a:gd name="connsiteX89" fmla="*/ 1087231 w 2053231"/>
              <a:gd name="connsiteY89" fmla="*/ 1303770 h 1662194"/>
              <a:gd name="connsiteX90" fmla="*/ 847271 w 2053231"/>
              <a:gd name="connsiteY90" fmla="*/ 1325173 h 1662194"/>
              <a:gd name="connsiteX91" fmla="*/ 609922 w 2053231"/>
              <a:gd name="connsiteY91" fmla="*/ 1411659 h 1662194"/>
              <a:gd name="connsiteX92" fmla="*/ 481993 w 2053231"/>
              <a:gd name="connsiteY92" fmla="*/ 1527291 h 1662194"/>
              <a:gd name="connsiteX93" fmla="*/ 428986 w 2053231"/>
              <a:gd name="connsiteY93" fmla="*/ 1579832 h 1662194"/>
              <a:gd name="connsiteX94" fmla="*/ 381477 w 2053231"/>
              <a:gd name="connsiteY94" fmla="*/ 1638123 h 1662194"/>
              <a:gd name="connsiteX95" fmla="*/ 363420 w 2053231"/>
              <a:gd name="connsiteY95" fmla="*/ 1650118 h 1662194"/>
              <a:gd name="connsiteX96" fmla="*/ 357693 w 2053231"/>
              <a:gd name="connsiteY96" fmla="*/ 1650190 h 1662194"/>
              <a:gd name="connsiteX97" fmla="*/ 352667 w 2053231"/>
              <a:gd name="connsiteY97" fmla="*/ 1646846 h 1662194"/>
              <a:gd name="connsiteX98" fmla="*/ 354028 w 2053231"/>
              <a:gd name="connsiteY98" fmla="*/ 1641955 h 1662194"/>
              <a:gd name="connsiteX99" fmla="*/ 357289 w 2053231"/>
              <a:gd name="connsiteY99" fmla="*/ 1639422 h 1662194"/>
              <a:gd name="connsiteX100" fmla="*/ 371784 w 2053231"/>
              <a:gd name="connsiteY100" fmla="*/ 1623550 h 1662194"/>
              <a:gd name="connsiteX101" fmla="*/ 370883 w 2053231"/>
              <a:gd name="connsiteY101" fmla="*/ 1614616 h 1662194"/>
              <a:gd name="connsiteX102" fmla="*/ 373124 w 2053231"/>
              <a:gd name="connsiteY102" fmla="*/ 1608241 h 1662194"/>
              <a:gd name="connsiteX103" fmla="*/ 386470 w 2053231"/>
              <a:gd name="connsiteY103" fmla="*/ 1602340 h 1662194"/>
              <a:gd name="connsiteX104" fmla="*/ 355700 w 2053231"/>
              <a:gd name="connsiteY104" fmla="*/ 1625181 h 1662194"/>
              <a:gd name="connsiteX105" fmla="*/ 349826 w 2053231"/>
              <a:gd name="connsiteY105" fmla="*/ 1638219 h 1662194"/>
              <a:gd name="connsiteX106" fmla="*/ 337986 w 2053231"/>
              <a:gd name="connsiteY106" fmla="*/ 1639466 h 1662194"/>
              <a:gd name="connsiteX107" fmla="*/ 330482 w 2053231"/>
              <a:gd name="connsiteY107" fmla="*/ 1641657 h 1662194"/>
              <a:gd name="connsiteX108" fmla="*/ 317482 w 2053231"/>
              <a:gd name="connsiteY108" fmla="*/ 1660871 h 1662194"/>
              <a:gd name="connsiteX109" fmla="*/ 314646 w 2053231"/>
              <a:gd name="connsiteY109" fmla="*/ 1662102 h 1662194"/>
              <a:gd name="connsiteX110" fmla="*/ 311554 w 2053231"/>
              <a:gd name="connsiteY110" fmla="*/ 1661070 h 1662194"/>
              <a:gd name="connsiteX111" fmla="*/ 311545 w 2053231"/>
              <a:gd name="connsiteY111" fmla="*/ 1655134 h 1662194"/>
              <a:gd name="connsiteX112" fmla="*/ 314614 w 2053231"/>
              <a:gd name="connsiteY112" fmla="*/ 1645462 h 1662194"/>
              <a:gd name="connsiteX113" fmla="*/ 313142 w 2053231"/>
              <a:gd name="connsiteY113" fmla="*/ 1638607 h 1662194"/>
              <a:gd name="connsiteX114" fmla="*/ 314556 w 2053231"/>
              <a:gd name="connsiteY114" fmla="*/ 1623053 h 1662194"/>
              <a:gd name="connsiteX115" fmla="*/ 319806 w 2053231"/>
              <a:gd name="connsiteY115" fmla="*/ 1599255 h 1662194"/>
              <a:gd name="connsiteX116" fmla="*/ 323146 w 2053231"/>
              <a:gd name="connsiteY116" fmla="*/ 1592843 h 1662194"/>
              <a:gd name="connsiteX117" fmla="*/ 325583 w 2053231"/>
              <a:gd name="connsiteY117" fmla="*/ 1589975 h 1662194"/>
              <a:gd name="connsiteX118" fmla="*/ 370015 w 2053231"/>
              <a:gd name="connsiteY118" fmla="*/ 1496536 h 1662194"/>
              <a:gd name="connsiteX119" fmla="*/ 423387 w 2053231"/>
              <a:gd name="connsiteY119" fmla="*/ 1432474 h 1662194"/>
              <a:gd name="connsiteX120" fmla="*/ 424653 w 2053231"/>
              <a:gd name="connsiteY120" fmla="*/ 1429888 h 1662194"/>
              <a:gd name="connsiteX121" fmla="*/ 398488 w 2053231"/>
              <a:gd name="connsiteY121" fmla="*/ 1443730 h 1662194"/>
              <a:gd name="connsiteX122" fmla="*/ 344235 w 2053231"/>
              <a:gd name="connsiteY122" fmla="*/ 1498251 h 1662194"/>
              <a:gd name="connsiteX123" fmla="*/ 311709 w 2053231"/>
              <a:gd name="connsiteY123" fmla="*/ 1532174 h 1662194"/>
              <a:gd name="connsiteX124" fmla="*/ 307346 w 2053231"/>
              <a:gd name="connsiteY124" fmla="*/ 1538378 h 1662194"/>
              <a:gd name="connsiteX125" fmla="*/ 303885 w 2053231"/>
              <a:gd name="connsiteY125" fmla="*/ 1540312 h 1662194"/>
              <a:gd name="connsiteX126" fmla="*/ 300616 w 2053231"/>
              <a:gd name="connsiteY126" fmla="*/ 1536182 h 1662194"/>
              <a:gd name="connsiteX127" fmla="*/ 301738 w 2053231"/>
              <a:gd name="connsiteY127" fmla="*/ 1520154 h 1662194"/>
              <a:gd name="connsiteX128" fmla="*/ 325516 w 2053231"/>
              <a:gd name="connsiteY128" fmla="*/ 1487494 h 1662194"/>
              <a:gd name="connsiteX129" fmla="*/ 359878 w 2053231"/>
              <a:gd name="connsiteY129" fmla="*/ 1448180 h 1662194"/>
              <a:gd name="connsiteX130" fmla="*/ 361202 w 2053231"/>
              <a:gd name="connsiteY130" fmla="*/ 1443774 h 1662194"/>
              <a:gd name="connsiteX131" fmla="*/ 341396 w 2053231"/>
              <a:gd name="connsiteY131" fmla="*/ 1463217 h 1662194"/>
              <a:gd name="connsiteX132" fmla="*/ 321920 w 2053231"/>
              <a:gd name="connsiteY132" fmla="*/ 1481922 h 1662194"/>
              <a:gd name="connsiteX133" fmla="*/ 316026 w 2053231"/>
              <a:gd name="connsiteY133" fmla="*/ 1483817 h 1662194"/>
              <a:gd name="connsiteX134" fmla="*/ 313293 w 2053231"/>
              <a:gd name="connsiteY134" fmla="*/ 1476640 h 1662194"/>
              <a:gd name="connsiteX135" fmla="*/ 320987 w 2053231"/>
              <a:gd name="connsiteY135" fmla="*/ 1457363 h 1662194"/>
              <a:gd name="connsiteX136" fmla="*/ 366421 w 2053231"/>
              <a:gd name="connsiteY136" fmla="*/ 1404350 h 1662194"/>
              <a:gd name="connsiteX137" fmla="*/ 388676 w 2053231"/>
              <a:gd name="connsiteY137" fmla="*/ 1374043 h 1662194"/>
              <a:gd name="connsiteX138" fmla="*/ 388815 w 2053231"/>
              <a:gd name="connsiteY138" fmla="*/ 1366891 h 1662194"/>
              <a:gd name="connsiteX139" fmla="*/ 399152 w 2053231"/>
              <a:gd name="connsiteY139" fmla="*/ 1354187 h 1662194"/>
              <a:gd name="connsiteX140" fmla="*/ 406566 w 2053231"/>
              <a:gd name="connsiteY140" fmla="*/ 1351394 h 1662194"/>
              <a:gd name="connsiteX141" fmla="*/ 482069 w 2053231"/>
              <a:gd name="connsiteY141" fmla="*/ 1267205 h 1662194"/>
              <a:gd name="connsiteX142" fmla="*/ 518959 w 2053231"/>
              <a:gd name="connsiteY142" fmla="*/ 1238829 h 1662194"/>
              <a:gd name="connsiteX143" fmla="*/ 518669 w 2053231"/>
              <a:gd name="connsiteY143" fmla="*/ 1236900 h 1662194"/>
              <a:gd name="connsiteX144" fmla="*/ 518032 w 2053231"/>
              <a:gd name="connsiteY144" fmla="*/ 1234863 h 1662194"/>
              <a:gd name="connsiteX145" fmla="*/ 466046 w 2053231"/>
              <a:gd name="connsiteY145" fmla="*/ 1277315 h 1662194"/>
              <a:gd name="connsiteX146" fmla="*/ 333346 w 2053231"/>
              <a:gd name="connsiteY146" fmla="*/ 1401587 h 1662194"/>
              <a:gd name="connsiteX147" fmla="*/ 295020 w 2053231"/>
              <a:gd name="connsiteY147" fmla="*/ 1449030 h 1662194"/>
              <a:gd name="connsiteX148" fmla="*/ 267879 w 2053231"/>
              <a:gd name="connsiteY148" fmla="*/ 1479137 h 1662194"/>
              <a:gd name="connsiteX149" fmla="*/ 252355 w 2053231"/>
              <a:gd name="connsiteY149" fmla="*/ 1485233 h 1662194"/>
              <a:gd name="connsiteX150" fmla="*/ 245464 w 2053231"/>
              <a:gd name="connsiteY150" fmla="*/ 1481225 h 1662194"/>
              <a:gd name="connsiteX151" fmla="*/ 248199 w 2053231"/>
              <a:gd name="connsiteY151" fmla="*/ 1475198 h 1662194"/>
              <a:gd name="connsiteX152" fmla="*/ 249719 w 2053231"/>
              <a:gd name="connsiteY152" fmla="*/ 1474298 h 1662194"/>
              <a:gd name="connsiteX153" fmla="*/ 265022 w 2053231"/>
              <a:gd name="connsiteY153" fmla="*/ 1457187 h 1662194"/>
              <a:gd name="connsiteX154" fmla="*/ 264042 w 2053231"/>
              <a:gd name="connsiteY154" fmla="*/ 1450679 h 1662194"/>
              <a:gd name="connsiteX155" fmla="*/ 265994 w 2053231"/>
              <a:gd name="connsiteY155" fmla="*/ 1443103 h 1662194"/>
              <a:gd name="connsiteX156" fmla="*/ 277856 w 2053231"/>
              <a:gd name="connsiteY156" fmla="*/ 1438342 h 1662194"/>
              <a:gd name="connsiteX157" fmla="*/ 262409 w 2053231"/>
              <a:gd name="connsiteY157" fmla="*/ 1442012 h 1662194"/>
              <a:gd name="connsiteX158" fmla="*/ 244092 w 2053231"/>
              <a:gd name="connsiteY158" fmla="*/ 1469157 h 1662194"/>
              <a:gd name="connsiteX159" fmla="*/ 241101 w 2053231"/>
              <a:gd name="connsiteY159" fmla="*/ 1474951 h 1662194"/>
              <a:gd name="connsiteX160" fmla="*/ 230946 w 2053231"/>
              <a:gd name="connsiteY160" fmla="*/ 1474930 h 1662194"/>
              <a:gd name="connsiteX161" fmla="*/ 222875 w 2053231"/>
              <a:gd name="connsiteY161" fmla="*/ 1477019 h 1662194"/>
              <a:gd name="connsiteX162" fmla="*/ 210022 w 2053231"/>
              <a:gd name="connsiteY162" fmla="*/ 1495743 h 1662194"/>
              <a:gd name="connsiteX163" fmla="*/ 204551 w 2053231"/>
              <a:gd name="connsiteY163" fmla="*/ 1496049 h 1662194"/>
              <a:gd name="connsiteX164" fmla="*/ 203865 w 2053231"/>
              <a:gd name="connsiteY164" fmla="*/ 1490741 h 1662194"/>
              <a:gd name="connsiteX165" fmla="*/ 206053 w 2053231"/>
              <a:gd name="connsiteY165" fmla="*/ 1482552 h 1662194"/>
              <a:gd name="connsiteX166" fmla="*/ 202817 w 2053231"/>
              <a:gd name="connsiteY166" fmla="*/ 1469093 h 1662194"/>
              <a:gd name="connsiteX167" fmla="*/ 202700 w 2053231"/>
              <a:gd name="connsiteY167" fmla="*/ 1461708 h 1662194"/>
              <a:gd name="connsiteX168" fmla="*/ 211471 w 2053231"/>
              <a:gd name="connsiteY168" fmla="*/ 1431976 h 1662194"/>
              <a:gd name="connsiteX169" fmla="*/ 213105 w 2053231"/>
              <a:gd name="connsiteY169" fmla="*/ 1428166 h 1662194"/>
              <a:gd name="connsiteX170" fmla="*/ 218896 w 2053231"/>
              <a:gd name="connsiteY170" fmla="*/ 1421914 h 1662194"/>
              <a:gd name="connsiteX171" fmla="*/ 259072 w 2053231"/>
              <a:gd name="connsiteY171" fmla="*/ 1336129 h 1662194"/>
              <a:gd name="connsiteX172" fmla="*/ 318969 w 2053231"/>
              <a:gd name="connsiteY172" fmla="*/ 1264095 h 1662194"/>
              <a:gd name="connsiteX173" fmla="*/ 295279 w 2053231"/>
              <a:gd name="connsiteY173" fmla="*/ 1275310 h 1662194"/>
              <a:gd name="connsiteX174" fmla="*/ 240496 w 2053231"/>
              <a:gd name="connsiteY174" fmla="*/ 1328516 h 1662194"/>
              <a:gd name="connsiteX175" fmla="*/ 203608 w 2053231"/>
              <a:gd name="connsiteY175" fmla="*/ 1367190 h 1662194"/>
              <a:gd name="connsiteX176" fmla="*/ 200363 w 2053231"/>
              <a:gd name="connsiteY176" fmla="*/ 1372023 h 1662194"/>
              <a:gd name="connsiteX177" fmla="*/ 196243 w 2053231"/>
              <a:gd name="connsiteY177" fmla="*/ 1374706 h 1662194"/>
              <a:gd name="connsiteX178" fmla="*/ 192975 w 2053231"/>
              <a:gd name="connsiteY178" fmla="*/ 1369850 h 1662194"/>
              <a:gd name="connsiteX179" fmla="*/ 196298 w 2053231"/>
              <a:gd name="connsiteY179" fmla="*/ 1350114 h 1662194"/>
              <a:gd name="connsiteX180" fmla="*/ 220823 w 2053231"/>
              <a:gd name="connsiteY180" fmla="*/ 1319488 h 1662194"/>
              <a:gd name="connsiteX181" fmla="*/ 254952 w 2053231"/>
              <a:gd name="connsiteY181" fmla="*/ 1277152 h 1662194"/>
              <a:gd name="connsiteX182" fmla="*/ 231829 w 2053231"/>
              <a:gd name="connsiteY182" fmla="*/ 1300220 h 1662194"/>
              <a:gd name="connsiteX183" fmla="*/ 213856 w 2053231"/>
              <a:gd name="connsiteY183" fmla="*/ 1317178 h 1662194"/>
              <a:gd name="connsiteX184" fmla="*/ 208292 w 2053231"/>
              <a:gd name="connsiteY184" fmla="*/ 1318335 h 1662194"/>
              <a:gd name="connsiteX185" fmla="*/ 206069 w 2053231"/>
              <a:gd name="connsiteY185" fmla="*/ 1312353 h 1662194"/>
              <a:gd name="connsiteX186" fmla="*/ 214792 w 2053231"/>
              <a:gd name="connsiteY186" fmla="*/ 1290375 h 1662194"/>
              <a:gd name="connsiteX187" fmla="*/ 233212 w 2053231"/>
              <a:gd name="connsiteY187" fmla="*/ 1268314 h 1662194"/>
              <a:gd name="connsiteX188" fmla="*/ 209985 w 2053231"/>
              <a:gd name="connsiteY188" fmla="*/ 1274547 h 1662194"/>
              <a:gd name="connsiteX189" fmla="*/ 226792 w 2053231"/>
              <a:gd name="connsiteY189" fmla="*/ 1254963 h 1662194"/>
              <a:gd name="connsiteX190" fmla="*/ 254893 w 2053231"/>
              <a:gd name="connsiteY190" fmla="*/ 1243720 h 1662194"/>
              <a:gd name="connsiteX191" fmla="*/ 265174 w 2053231"/>
              <a:gd name="connsiteY191" fmla="*/ 1231381 h 1662194"/>
              <a:gd name="connsiteX192" fmla="*/ 274983 w 2053231"/>
              <a:gd name="connsiteY192" fmla="*/ 1218089 h 1662194"/>
              <a:gd name="connsiteX193" fmla="*/ 276097 w 2053231"/>
              <a:gd name="connsiteY193" fmla="*/ 1206423 h 1662194"/>
              <a:gd name="connsiteX194" fmla="*/ 284393 w 2053231"/>
              <a:gd name="connsiteY194" fmla="*/ 1188942 h 1662194"/>
              <a:gd name="connsiteX195" fmla="*/ 285564 w 2053231"/>
              <a:gd name="connsiteY195" fmla="*/ 1188660 h 1662194"/>
              <a:gd name="connsiteX196" fmla="*/ 292146 w 2053231"/>
              <a:gd name="connsiteY196" fmla="*/ 1179596 h 1662194"/>
              <a:gd name="connsiteX197" fmla="*/ 298508 w 2053231"/>
              <a:gd name="connsiteY197" fmla="*/ 1170539 h 1662194"/>
              <a:gd name="connsiteX198" fmla="*/ 299955 w 2053231"/>
              <a:gd name="connsiteY198" fmla="*/ 1169157 h 1662194"/>
              <a:gd name="connsiteX199" fmla="*/ 332770 w 2053231"/>
              <a:gd name="connsiteY199" fmla="*/ 1112935 h 1662194"/>
              <a:gd name="connsiteX200" fmla="*/ 335024 w 2053231"/>
              <a:gd name="connsiteY200" fmla="*/ 1110316 h 1662194"/>
              <a:gd name="connsiteX201" fmla="*/ 249476 w 2053231"/>
              <a:gd name="connsiteY201" fmla="*/ 1121069 h 1662194"/>
              <a:gd name="connsiteX202" fmla="*/ 144761 w 2053231"/>
              <a:gd name="connsiteY202" fmla="*/ 1165054 h 1662194"/>
              <a:gd name="connsiteX203" fmla="*/ 147959 w 2053231"/>
              <a:gd name="connsiteY203" fmla="*/ 1142293 h 1662194"/>
              <a:gd name="connsiteX204" fmla="*/ 140945 w 2053231"/>
              <a:gd name="connsiteY204" fmla="*/ 1122784 h 1662194"/>
              <a:gd name="connsiteX205" fmla="*/ 132995 w 2053231"/>
              <a:gd name="connsiteY205" fmla="*/ 1080169 h 1662194"/>
              <a:gd name="connsiteX206" fmla="*/ 132932 w 2053231"/>
              <a:gd name="connsiteY206" fmla="*/ 1073145 h 1662194"/>
              <a:gd name="connsiteX207" fmla="*/ 107471 w 2053231"/>
              <a:gd name="connsiteY207" fmla="*/ 1069641 h 1662194"/>
              <a:gd name="connsiteX208" fmla="*/ 237170 w 2053231"/>
              <a:gd name="connsiteY208" fmla="*/ 944501 h 1662194"/>
              <a:gd name="connsiteX209" fmla="*/ 141885 w 2053231"/>
              <a:gd name="connsiteY209" fmla="*/ 970482 h 1662194"/>
              <a:gd name="connsiteX210" fmla="*/ 122894 w 2053231"/>
              <a:gd name="connsiteY210" fmla="*/ 933690 h 1662194"/>
              <a:gd name="connsiteX211" fmla="*/ 164349 w 2053231"/>
              <a:gd name="connsiteY211" fmla="*/ 898983 h 1662194"/>
              <a:gd name="connsiteX212" fmla="*/ 171729 w 2053231"/>
              <a:gd name="connsiteY212" fmla="*/ 832835 h 1662194"/>
              <a:gd name="connsiteX213" fmla="*/ 154363 w 2053231"/>
              <a:gd name="connsiteY213" fmla="*/ 773093 h 1662194"/>
              <a:gd name="connsiteX214" fmla="*/ 131631 w 2053231"/>
              <a:gd name="connsiteY214" fmla="*/ 754718 h 1662194"/>
              <a:gd name="connsiteX215" fmla="*/ 97724 w 2053231"/>
              <a:gd name="connsiteY215" fmla="*/ 721457 h 1662194"/>
              <a:gd name="connsiteX216" fmla="*/ 76752 w 2053231"/>
              <a:gd name="connsiteY216" fmla="*/ 700842 h 1662194"/>
              <a:gd name="connsiteX217" fmla="*/ 16087 w 2053231"/>
              <a:gd name="connsiteY217" fmla="*/ 711242 h 1662194"/>
              <a:gd name="connsiteX218" fmla="*/ 90653 w 2053231"/>
              <a:gd name="connsiteY218" fmla="*/ 654584 h 1662194"/>
              <a:gd name="connsiteX219" fmla="*/ 24812 w 2053231"/>
              <a:gd name="connsiteY219" fmla="*/ 663584 h 1662194"/>
              <a:gd name="connsiteX220" fmla="*/ 2404 w 2053231"/>
              <a:gd name="connsiteY220" fmla="*/ 660583 h 1662194"/>
              <a:gd name="connsiteX221" fmla="*/ 12183 w 2053231"/>
              <a:gd name="connsiteY221" fmla="*/ 642689 h 1662194"/>
              <a:gd name="connsiteX222" fmla="*/ 56815 w 2053231"/>
              <a:gd name="connsiteY222" fmla="*/ 611508 h 1662194"/>
              <a:gd name="connsiteX223" fmla="*/ 146002 w 2053231"/>
              <a:gd name="connsiteY223" fmla="*/ 528070 h 1662194"/>
              <a:gd name="connsiteX224" fmla="*/ 53605 w 2053231"/>
              <a:gd name="connsiteY224" fmla="*/ 568128 h 1662194"/>
              <a:gd name="connsiteX225" fmla="*/ 144533 w 2053231"/>
              <a:gd name="connsiteY225" fmla="*/ 482331 h 1662194"/>
              <a:gd name="connsiteX226" fmla="*/ 163364 w 2053231"/>
              <a:gd name="connsiteY226" fmla="*/ 454197 h 1662194"/>
              <a:gd name="connsiteX227" fmla="*/ 199601 w 2053231"/>
              <a:gd name="connsiteY227" fmla="*/ 384777 h 1662194"/>
              <a:gd name="connsiteX228" fmla="*/ 196137 w 2053231"/>
              <a:gd name="connsiteY228" fmla="*/ 377142 h 1662194"/>
              <a:gd name="connsiteX229" fmla="*/ 144214 w 2053231"/>
              <a:gd name="connsiteY229" fmla="*/ 389913 h 1662194"/>
              <a:gd name="connsiteX230" fmla="*/ 205134 w 2053231"/>
              <a:gd name="connsiteY230" fmla="*/ 330564 h 1662194"/>
              <a:gd name="connsiteX231" fmla="*/ 270335 w 2053231"/>
              <a:gd name="connsiteY231" fmla="*/ 284275 h 1662194"/>
              <a:gd name="connsiteX232" fmla="*/ 220394 w 2053231"/>
              <a:gd name="connsiteY232" fmla="*/ 292619 h 1662194"/>
              <a:gd name="connsiteX233" fmla="*/ 154123 w 2053231"/>
              <a:gd name="connsiteY233" fmla="*/ 320046 h 1662194"/>
              <a:gd name="connsiteX234" fmla="*/ 128340 w 2053231"/>
              <a:gd name="connsiteY234" fmla="*/ 311465 h 1662194"/>
              <a:gd name="connsiteX235" fmla="*/ 188414 w 2053231"/>
              <a:gd name="connsiteY235" fmla="*/ 267772 h 1662194"/>
              <a:gd name="connsiteX236" fmla="*/ 223517 w 2053231"/>
              <a:gd name="connsiteY236" fmla="*/ 247329 h 1662194"/>
              <a:gd name="connsiteX237" fmla="*/ 236566 w 2053231"/>
              <a:gd name="connsiteY237" fmla="*/ 232111 h 1662194"/>
              <a:gd name="connsiteX238" fmla="*/ 272158 w 2053231"/>
              <a:gd name="connsiteY238" fmla="*/ 178219 h 1662194"/>
              <a:gd name="connsiteX239" fmla="*/ 391098 w 2053231"/>
              <a:gd name="connsiteY239" fmla="*/ 116554 h 1662194"/>
              <a:gd name="connsiteX240" fmla="*/ 824736 w 2053231"/>
              <a:gd name="connsiteY240" fmla="*/ 7349 h 1662194"/>
              <a:gd name="connsiteX241" fmla="*/ 916305 w 2053231"/>
              <a:gd name="connsiteY241" fmla="*/ 445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1" h="1662194">
                <a:moveTo>
                  <a:pt x="520698" y="1336286"/>
                </a:moveTo>
                <a:cubicBezTo>
                  <a:pt x="493631" y="1354399"/>
                  <a:pt x="468499" y="1374385"/>
                  <a:pt x="450255" y="1401286"/>
                </a:cubicBezTo>
                <a:cubicBezTo>
                  <a:pt x="474217" y="1380128"/>
                  <a:pt x="498161" y="1358850"/>
                  <a:pt x="522124" y="1337692"/>
                </a:cubicBezTo>
                <a:cubicBezTo>
                  <a:pt x="521611" y="1337225"/>
                  <a:pt x="521210" y="1336753"/>
                  <a:pt x="520698" y="1336286"/>
                </a:cubicBezTo>
                <a:close/>
                <a:moveTo>
                  <a:pt x="356022" y="1224326"/>
                </a:moveTo>
                <a:cubicBezTo>
                  <a:pt x="353624" y="1225255"/>
                  <a:pt x="351007" y="1226191"/>
                  <a:pt x="348499" y="1227123"/>
                </a:cubicBezTo>
                <a:cubicBezTo>
                  <a:pt x="346610" y="1229246"/>
                  <a:pt x="344595" y="1231252"/>
                  <a:pt x="342726" y="1233496"/>
                </a:cubicBezTo>
                <a:cubicBezTo>
                  <a:pt x="343128" y="1233967"/>
                  <a:pt x="343639" y="1234433"/>
                  <a:pt x="344041" y="1234905"/>
                </a:cubicBezTo>
                <a:cubicBezTo>
                  <a:pt x="348035" y="1231379"/>
                  <a:pt x="352028" y="1227852"/>
                  <a:pt x="356022" y="1224326"/>
                </a:cubicBezTo>
                <a:close/>
                <a:moveTo>
                  <a:pt x="2051486" y="693085"/>
                </a:moveTo>
                <a:lnTo>
                  <a:pt x="2052521" y="699027"/>
                </a:lnTo>
                <a:cubicBezTo>
                  <a:pt x="2052973" y="701801"/>
                  <a:pt x="2053227" y="703634"/>
                  <a:pt x="2053231" y="704209"/>
                </a:cubicBezTo>
                <a:cubicBezTo>
                  <a:pt x="2053232" y="705042"/>
                  <a:pt x="2052996" y="704645"/>
                  <a:pt x="2052578" y="703324"/>
                </a:cubicBezTo>
                <a:lnTo>
                  <a:pt x="2051150" y="698083"/>
                </a:lnTo>
                <a:close/>
                <a:moveTo>
                  <a:pt x="2047071" y="666050"/>
                </a:moveTo>
                <a:cubicBezTo>
                  <a:pt x="2050290" y="667927"/>
                  <a:pt x="2051845" y="676823"/>
                  <a:pt x="2051782" y="688658"/>
                </a:cubicBezTo>
                <a:lnTo>
                  <a:pt x="2051486" y="693085"/>
                </a:lnTo>
                <a:lnTo>
                  <a:pt x="2050633" y="688201"/>
                </a:lnTo>
                <a:cubicBezTo>
                  <a:pt x="2049845" y="683863"/>
                  <a:pt x="2048914" y="678901"/>
                  <a:pt x="2047896" y="673632"/>
                </a:cubicBezTo>
                <a:lnTo>
                  <a:pt x="2046450" y="666352"/>
                </a:lnTo>
                <a:close/>
                <a:moveTo>
                  <a:pt x="916305" y="445"/>
                </a:moveTo>
                <a:cubicBezTo>
                  <a:pt x="1368523" y="-12890"/>
                  <a:pt x="1730383" y="278428"/>
                  <a:pt x="1732589" y="282783"/>
                </a:cubicBezTo>
                <a:cubicBezTo>
                  <a:pt x="1743479" y="304585"/>
                  <a:pt x="1763682" y="313475"/>
                  <a:pt x="1782474" y="324713"/>
                </a:cubicBezTo>
                <a:cubicBezTo>
                  <a:pt x="1798852" y="334580"/>
                  <a:pt x="1816308" y="345016"/>
                  <a:pt x="1825119" y="362527"/>
                </a:cubicBezTo>
                <a:cubicBezTo>
                  <a:pt x="1836775" y="385756"/>
                  <a:pt x="1810823" y="367248"/>
                  <a:pt x="1807900" y="376431"/>
                </a:cubicBezTo>
                <a:cubicBezTo>
                  <a:pt x="1818512" y="388309"/>
                  <a:pt x="1833810" y="399060"/>
                  <a:pt x="1839516" y="412799"/>
                </a:cubicBezTo>
                <a:cubicBezTo>
                  <a:pt x="1860006" y="462502"/>
                  <a:pt x="1893379" y="498084"/>
                  <a:pt x="1939352" y="525003"/>
                </a:cubicBezTo>
                <a:cubicBezTo>
                  <a:pt x="1952550" y="532797"/>
                  <a:pt x="1962664" y="547235"/>
                  <a:pt x="1979384" y="549095"/>
                </a:cubicBezTo>
                <a:cubicBezTo>
                  <a:pt x="2016500" y="553055"/>
                  <a:pt x="2011060" y="593940"/>
                  <a:pt x="2032970" y="611252"/>
                </a:cubicBezTo>
                <a:cubicBezTo>
                  <a:pt x="2035035" y="612878"/>
                  <a:pt x="2040093" y="634967"/>
                  <a:pt x="2044637" y="657225"/>
                </a:cubicBezTo>
                <a:lnTo>
                  <a:pt x="2046450" y="666352"/>
                </a:lnTo>
                <a:lnTo>
                  <a:pt x="2043509" y="667781"/>
                </a:lnTo>
                <a:lnTo>
                  <a:pt x="2042196" y="662709"/>
                </a:lnTo>
                <a:cubicBezTo>
                  <a:pt x="2039117" y="651261"/>
                  <a:pt x="2036317" y="642514"/>
                  <a:pt x="2035244" y="644730"/>
                </a:cubicBezTo>
                <a:cubicBezTo>
                  <a:pt x="2032399" y="650763"/>
                  <a:pt x="2027469" y="656137"/>
                  <a:pt x="2031373" y="663758"/>
                </a:cubicBezTo>
                <a:cubicBezTo>
                  <a:pt x="2032563" y="666171"/>
                  <a:pt x="2033366" y="673027"/>
                  <a:pt x="2036702" y="672471"/>
                </a:cubicBezTo>
                <a:cubicBezTo>
                  <a:pt x="2037814" y="672286"/>
                  <a:pt x="2039206" y="671278"/>
                  <a:pt x="2040989" y="669007"/>
                </a:cubicBezTo>
                <a:lnTo>
                  <a:pt x="2043509" y="667781"/>
                </a:lnTo>
                <a:lnTo>
                  <a:pt x="2045314" y="674752"/>
                </a:lnTo>
                <a:cubicBezTo>
                  <a:pt x="2047384" y="682973"/>
                  <a:pt x="2049365" y="691170"/>
                  <a:pt x="2050827" y="696895"/>
                </a:cubicBezTo>
                <a:lnTo>
                  <a:pt x="2051150" y="698083"/>
                </a:lnTo>
                <a:lnTo>
                  <a:pt x="2050479" y="708103"/>
                </a:lnTo>
                <a:cubicBezTo>
                  <a:pt x="2047138" y="735607"/>
                  <a:pt x="2037413" y="766704"/>
                  <a:pt x="2021667" y="768748"/>
                </a:cubicBezTo>
                <a:cubicBezTo>
                  <a:pt x="2038322" y="801742"/>
                  <a:pt x="2038322" y="801742"/>
                  <a:pt x="2001026" y="807600"/>
                </a:cubicBezTo>
                <a:cubicBezTo>
                  <a:pt x="2018815" y="828322"/>
                  <a:pt x="2019630" y="833746"/>
                  <a:pt x="2003043" y="841573"/>
                </a:cubicBezTo>
                <a:cubicBezTo>
                  <a:pt x="1987078" y="849136"/>
                  <a:pt x="1968540" y="852062"/>
                  <a:pt x="1954455" y="863318"/>
                </a:cubicBezTo>
                <a:cubicBezTo>
                  <a:pt x="1973021" y="889948"/>
                  <a:pt x="1981793" y="921149"/>
                  <a:pt x="2013756" y="933398"/>
                </a:cubicBezTo>
                <a:cubicBezTo>
                  <a:pt x="2018784" y="935289"/>
                  <a:pt x="2023200" y="943377"/>
                  <a:pt x="2020814" y="948060"/>
                </a:cubicBezTo>
                <a:cubicBezTo>
                  <a:pt x="2012501" y="965421"/>
                  <a:pt x="2032981" y="997439"/>
                  <a:pt x="1999694" y="1002071"/>
                </a:cubicBezTo>
                <a:cubicBezTo>
                  <a:pt x="1995595" y="1002694"/>
                  <a:pt x="1992260" y="1006198"/>
                  <a:pt x="1996260" y="1010788"/>
                </a:cubicBezTo>
                <a:cubicBezTo>
                  <a:pt x="2009977" y="1026437"/>
                  <a:pt x="1996091" y="1025815"/>
                  <a:pt x="1988056" y="1028144"/>
                </a:cubicBezTo>
                <a:cubicBezTo>
                  <a:pt x="1978318" y="1030895"/>
                  <a:pt x="1965850" y="1024289"/>
                  <a:pt x="1957824" y="1033281"/>
                </a:cubicBezTo>
                <a:cubicBezTo>
                  <a:pt x="1961396" y="1042367"/>
                  <a:pt x="1969502" y="1041973"/>
                  <a:pt x="1975645" y="1044674"/>
                </a:cubicBezTo>
                <a:cubicBezTo>
                  <a:pt x="1993618" y="1052670"/>
                  <a:pt x="2008752" y="1062335"/>
                  <a:pt x="2012817" y="1084246"/>
                </a:cubicBezTo>
                <a:cubicBezTo>
                  <a:pt x="2016139" y="1101942"/>
                  <a:pt x="2020251" y="1117551"/>
                  <a:pt x="1998013" y="1123751"/>
                </a:cubicBezTo>
                <a:cubicBezTo>
                  <a:pt x="1994517" y="1124716"/>
                  <a:pt x="1992995" y="1127069"/>
                  <a:pt x="1992789" y="1130104"/>
                </a:cubicBezTo>
                <a:cubicBezTo>
                  <a:pt x="1995858" y="1132908"/>
                  <a:pt x="1998836" y="1135836"/>
                  <a:pt x="2002236" y="1137903"/>
                </a:cubicBezTo>
                <a:cubicBezTo>
                  <a:pt x="2013624" y="1144667"/>
                  <a:pt x="2018713" y="1155034"/>
                  <a:pt x="2023435" y="1165899"/>
                </a:cubicBezTo>
                <a:cubicBezTo>
                  <a:pt x="2026462" y="1172823"/>
                  <a:pt x="2029801" y="1179615"/>
                  <a:pt x="2035208" y="1185490"/>
                </a:cubicBezTo>
                <a:cubicBezTo>
                  <a:pt x="2038513" y="1189134"/>
                  <a:pt x="2042333" y="1191791"/>
                  <a:pt x="2046850" y="1193215"/>
                </a:cubicBezTo>
                <a:cubicBezTo>
                  <a:pt x="2050800" y="1194535"/>
                  <a:pt x="2052188" y="1196426"/>
                  <a:pt x="2050187" y="1200006"/>
                </a:cubicBezTo>
                <a:cubicBezTo>
                  <a:pt x="2044556" y="1210251"/>
                  <a:pt x="2043350" y="1221315"/>
                  <a:pt x="2049991" y="1233932"/>
                </a:cubicBezTo>
                <a:cubicBezTo>
                  <a:pt x="2051998" y="1237741"/>
                  <a:pt x="2051516" y="1241149"/>
                  <a:pt x="2048331" y="1242710"/>
                </a:cubicBezTo>
                <a:cubicBezTo>
                  <a:pt x="2035094" y="1249334"/>
                  <a:pt x="2033719" y="1263674"/>
                  <a:pt x="2029492" y="1275930"/>
                </a:cubicBezTo>
                <a:cubicBezTo>
                  <a:pt x="2023502" y="1293333"/>
                  <a:pt x="2018334" y="1311072"/>
                  <a:pt x="2015196" y="1329833"/>
                </a:cubicBezTo>
                <a:cubicBezTo>
                  <a:pt x="2013350" y="1341039"/>
                  <a:pt x="2011596" y="1352122"/>
                  <a:pt x="2015859" y="1364335"/>
                </a:cubicBezTo>
                <a:cubicBezTo>
                  <a:pt x="2016860" y="1367329"/>
                  <a:pt x="2016253" y="1369894"/>
                  <a:pt x="2015170" y="1372232"/>
                </a:cubicBezTo>
                <a:cubicBezTo>
                  <a:pt x="2010635" y="1382439"/>
                  <a:pt x="2012999" y="1393019"/>
                  <a:pt x="2019257" y="1403832"/>
                </a:cubicBezTo>
                <a:cubicBezTo>
                  <a:pt x="2023108" y="1410365"/>
                  <a:pt x="2022905" y="1411220"/>
                  <a:pt x="2015624" y="1411223"/>
                </a:cubicBezTo>
                <a:cubicBezTo>
                  <a:pt x="2000860" y="1411357"/>
                  <a:pt x="1986168" y="1411245"/>
                  <a:pt x="1971985" y="1413782"/>
                </a:cubicBezTo>
                <a:cubicBezTo>
                  <a:pt x="1956082" y="1416619"/>
                  <a:pt x="1951610" y="1422099"/>
                  <a:pt x="1966206" y="1436993"/>
                </a:cubicBezTo>
                <a:cubicBezTo>
                  <a:pt x="1969330" y="1440158"/>
                  <a:pt x="1972178" y="1443697"/>
                  <a:pt x="1974002" y="1447754"/>
                </a:cubicBezTo>
                <a:cubicBezTo>
                  <a:pt x="1975370" y="1450979"/>
                  <a:pt x="1974945" y="1453294"/>
                  <a:pt x="1972546" y="1454950"/>
                </a:cubicBezTo>
                <a:cubicBezTo>
                  <a:pt x="1969762" y="1456982"/>
                  <a:pt x="1967717" y="1454386"/>
                  <a:pt x="1965671" y="1452516"/>
                </a:cubicBezTo>
                <a:cubicBezTo>
                  <a:pt x="1954562" y="1442472"/>
                  <a:pt x="1941527" y="1435764"/>
                  <a:pt x="1928933" y="1428314"/>
                </a:cubicBezTo>
                <a:cubicBezTo>
                  <a:pt x="1910873" y="1417535"/>
                  <a:pt x="1892134" y="1408112"/>
                  <a:pt x="1875468" y="1394863"/>
                </a:cubicBezTo>
                <a:cubicBezTo>
                  <a:pt x="1871210" y="1391493"/>
                  <a:pt x="1865571" y="1394348"/>
                  <a:pt x="1866020" y="1400268"/>
                </a:cubicBezTo>
                <a:cubicBezTo>
                  <a:pt x="1866468" y="1406189"/>
                  <a:pt x="1863504" y="1406289"/>
                  <a:pt x="1858896" y="1404990"/>
                </a:cubicBezTo>
                <a:cubicBezTo>
                  <a:pt x="1853372" y="1403481"/>
                  <a:pt x="1847849" y="1401970"/>
                  <a:pt x="1842400" y="1400216"/>
                </a:cubicBezTo>
                <a:cubicBezTo>
                  <a:pt x="1836713" y="1398348"/>
                  <a:pt x="1833646" y="1394090"/>
                  <a:pt x="1832282" y="1388684"/>
                </a:cubicBezTo>
                <a:cubicBezTo>
                  <a:pt x="1832018" y="1387664"/>
                  <a:pt x="1831818" y="1386520"/>
                  <a:pt x="1831925" y="1385578"/>
                </a:cubicBezTo>
                <a:lnTo>
                  <a:pt x="1832843" y="1384401"/>
                </a:lnTo>
                <a:lnTo>
                  <a:pt x="1834049" y="1383903"/>
                </a:lnTo>
                <a:cubicBezTo>
                  <a:pt x="1835301" y="1383359"/>
                  <a:pt x="1835377" y="1383220"/>
                  <a:pt x="1833405" y="1383680"/>
                </a:cubicBezTo>
                <a:lnTo>
                  <a:pt x="1832843" y="1384401"/>
                </a:lnTo>
                <a:lnTo>
                  <a:pt x="1827631" y="1386555"/>
                </a:lnTo>
                <a:cubicBezTo>
                  <a:pt x="1822159" y="1388874"/>
                  <a:pt x="1815463" y="1392037"/>
                  <a:pt x="1814508" y="1394492"/>
                </a:cubicBezTo>
                <a:cubicBezTo>
                  <a:pt x="1814434" y="1394737"/>
                  <a:pt x="1746947" y="1379564"/>
                  <a:pt x="1725537" y="1369261"/>
                </a:cubicBezTo>
                <a:cubicBezTo>
                  <a:pt x="1712210" y="1362805"/>
                  <a:pt x="1453259" y="1262256"/>
                  <a:pt x="1121393" y="1300561"/>
                </a:cubicBezTo>
                <a:cubicBezTo>
                  <a:pt x="1109682" y="1301924"/>
                  <a:pt x="1098576" y="1302904"/>
                  <a:pt x="1087231" y="1303770"/>
                </a:cubicBezTo>
                <a:cubicBezTo>
                  <a:pt x="986978" y="1312112"/>
                  <a:pt x="888210" y="1317859"/>
                  <a:pt x="847271" y="1325173"/>
                </a:cubicBezTo>
                <a:cubicBezTo>
                  <a:pt x="815265" y="1330975"/>
                  <a:pt x="653940" y="1376380"/>
                  <a:pt x="609922" y="1411659"/>
                </a:cubicBezTo>
                <a:cubicBezTo>
                  <a:pt x="564936" y="1447819"/>
                  <a:pt x="523345" y="1487498"/>
                  <a:pt x="481993" y="1527291"/>
                </a:cubicBezTo>
                <a:cubicBezTo>
                  <a:pt x="464056" y="1544491"/>
                  <a:pt x="444585" y="1560288"/>
                  <a:pt x="428986" y="1579832"/>
                </a:cubicBezTo>
                <a:cubicBezTo>
                  <a:pt x="413406" y="1599495"/>
                  <a:pt x="398812" y="1619854"/>
                  <a:pt x="381477" y="1638123"/>
                </a:cubicBezTo>
                <a:cubicBezTo>
                  <a:pt x="376530" y="1643377"/>
                  <a:pt x="371636" y="1648993"/>
                  <a:pt x="363420" y="1650118"/>
                </a:cubicBezTo>
                <a:cubicBezTo>
                  <a:pt x="361590" y="1650422"/>
                  <a:pt x="359596" y="1650368"/>
                  <a:pt x="357693" y="1650190"/>
                </a:cubicBezTo>
                <a:cubicBezTo>
                  <a:pt x="355571" y="1650019"/>
                  <a:pt x="353744" y="1648869"/>
                  <a:pt x="352667" y="1646846"/>
                </a:cubicBezTo>
                <a:cubicBezTo>
                  <a:pt x="351554" y="1644581"/>
                  <a:pt x="352673" y="1643211"/>
                  <a:pt x="354028" y="1641955"/>
                </a:cubicBezTo>
                <a:cubicBezTo>
                  <a:pt x="354999" y="1641074"/>
                  <a:pt x="355898" y="1639711"/>
                  <a:pt x="357289" y="1639422"/>
                </a:cubicBezTo>
                <a:cubicBezTo>
                  <a:pt x="366183" y="1637669"/>
                  <a:pt x="368481" y="1630202"/>
                  <a:pt x="371784" y="1623550"/>
                </a:cubicBezTo>
                <a:cubicBezTo>
                  <a:pt x="373233" y="1620714"/>
                  <a:pt x="374884" y="1618479"/>
                  <a:pt x="370883" y="1614616"/>
                </a:cubicBezTo>
                <a:cubicBezTo>
                  <a:pt x="367394" y="1611220"/>
                  <a:pt x="370195" y="1609309"/>
                  <a:pt x="373124" y="1608241"/>
                </a:cubicBezTo>
                <a:cubicBezTo>
                  <a:pt x="377206" y="1606771"/>
                  <a:pt x="382292" y="1606842"/>
                  <a:pt x="386470" y="1602340"/>
                </a:cubicBezTo>
                <a:cubicBezTo>
                  <a:pt x="368302" y="1602589"/>
                  <a:pt x="362339" y="1614298"/>
                  <a:pt x="355700" y="1625181"/>
                </a:cubicBezTo>
                <a:cubicBezTo>
                  <a:pt x="353206" y="1629142"/>
                  <a:pt x="351808" y="1633792"/>
                  <a:pt x="349826" y="1638219"/>
                </a:cubicBezTo>
                <a:cubicBezTo>
                  <a:pt x="347329" y="1643634"/>
                  <a:pt x="343524" y="1644004"/>
                  <a:pt x="337986" y="1639466"/>
                </a:cubicBezTo>
                <a:cubicBezTo>
                  <a:pt x="333071" y="1635392"/>
                  <a:pt x="331040" y="1635823"/>
                  <a:pt x="330482" y="1641657"/>
                </a:cubicBezTo>
                <a:cubicBezTo>
                  <a:pt x="329646" y="1650770"/>
                  <a:pt x="325555" y="1657329"/>
                  <a:pt x="317482" y="1660871"/>
                </a:cubicBezTo>
                <a:cubicBezTo>
                  <a:pt x="316602" y="1661264"/>
                  <a:pt x="315646" y="1661871"/>
                  <a:pt x="314646" y="1662102"/>
                </a:cubicBezTo>
                <a:cubicBezTo>
                  <a:pt x="313647" y="1662332"/>
                  <a:pt x="312605" y="1662186"/>
                  <a:pt x="311554" y="1661070"/>
                </a:cubicBezTo>
                <a:cubicBezTo>
                  <a:pt x="309728" y="1659193"/>
                  <a:pt x="310700" y="1656859"/>
                  <a:pt x="311545" y="1655134"/>
                </a:cubicBezTo>
                <a:cubicBezTo>
                  <a:pt x="313068" y="1652055"/>
                  <a:pt x="314390" y="1649104"/>
                  <a:pt x="314614" y="1645462"/>
                </a:cubicBezTo>
                <a:cubicBezTo>
                  <a:pt x="314801" y="1643033"/>
                  <a:pt x="314952" y="1640362"/>
                  <a:pt x="313142" y="1638607"/>
                </a:cubicBezTo>
                <a:cubicBezTo>
                  <a:pt x="305616" y="1631107"/>
                  <a:pt x="309683" y="1627336"/>
                  <a:pt x="314556" y="1623053"/>
                </a:cubicBezTo>
                <a:cubicBezTo>
                  <a:pt x="321298" y="1617253"/>
                  <a:pt x="323030" y="1608959"/>
                  <a:pt x="319806" y="1599255"/>
                </a:cubicBezTo>
                <a:cubicBezTo>
                  <a:pt x="318549" y="1595299"/>
                  <a:pt x="318626" y="1592874"/>
                  <a:pt x="323146" y="1592843"/>
                </a:cubicBezTo>
                <a:cubicBezTo>
                  <a:pt x="324902" y="1592784"/>
                  <a:pt x="325142" y="1591443"/>
                  <a:pt x="325583" y="1589975"/>
                </a:cubicBezTo>
                <a:cubicBezTo>
                  <a:pt x="334507" y="1555393"/>
                  <a:pt x="350324" y="1524818"/>
                  <a:pt x="370015" y="1496536"/>
                </a:cubicBezTo>
                <a:cubicBezTo>
                  <a:pt x="385986" y="1473588"/>
                  <a:pt x="404257" y="1452743"/>
                  <a:pt x="423387" y="1432474"/>
                </a:cubicBezTo>
                <a:cubicBezTo>
                  <a:pt x="423956" y="1431850"/>
                  <a:pt x="424506" y="1431105"/>
                  <a:pt x="424653" y="1429888"/>
                </a:cubicBezTo>
                <a:cubicBezTo>
                  <a:pt x="414588" y="1432649"/>
                  <a:pt x="406328" y="1437894"/>
                  <a:pt x="398488" y="1443730"/>
                </a:cubicBezTo>
                <a:cubicBezTo>
                  <a:pt x="377645" y="1459210"/>
                  <a:pt x="361077" y="1478908"/>
                  <a:pt x="344235" y="1498251"/>
                </a:cubicBezTo>
                <a:cubicBezTo>
                  <a:pt x="333989" y="1510104"/>
                  <a:pt x="323362" y="1521607"/>
                  <a:pt x="311709" y="1532174"/>
                </a:cubicBezTo>
                <a:cubicBezTo>
                  <a:pt x="309768" y="1533936"/>
                  <a:pt x="308556" y="1536157"/>
                  <a:pt x="307346" y="1538378"/>
                </a:cubicBezTo>
                <a:cubicBezTo>
                  <a:pt x="306649" y="1539613"/>
                  <a:pt x="305714" y="1540735"/>
                  <a:pt x="303885" y="1540312"/>
                </a:cubicBezTo>
                <a:cubicBezTo>
                  <a:pt x="301599" y="1539783"/>
                  <a:pt x="301108" y="1537982"/>
                  <a:pt x="300616" y="1536182"/>
                </a:cubicBezTo>
                <a:cubicBezTo>
                  <a:pt x="299089" y="1530419"/>
                  <a:pt x="299737" y="1525188"/>
                  <a:pt x="301738" y="1520154"/>
                </a:cubicBezTo>
                <a:cubicBezTo>
                  <a:pt x="306972" y="1507258"/>
                  <a:pt x="316043" y="1497141"/>
                  <a:pt x="325516" y="1487494"/>
                </a:cubicBezTo>
                <a:cubicBezTo>
                  <a:pt x="337773" y="1475089"/>
                  <a:pt x="349521" y="1462217"/>
                  <a:pt x="359878" y="1448180"/>
                </a:cubicBezTo>
                <a:cubicBezTo>
                  <a:pt x="360612" y="1447186"/>
                  <a:pt x="362168" y="1446527"/>
                  <a:pt x="361202" y="1443774"/>
                </a:cubicBezTo>
                <a:cubicBezTo>
                  <a:pt x="354369" y="1450424"/>
                  <a:pt x="347955" y="1456939"/>
                  <a:pt x="341396" y="1463217"/>
                </a:cubicBezTo>
                <a:cubicBezTo>
                  <a:pt x="334947" y="1469491"/>
                  <a:pt x="328387" y="1475769"/>
                  <a:pt x="321920" y="1481922"/>
                </a:cubicBezTo>
                <a:cubicBezTo>
                  <a:pt x="320381" y="1483428"/>
                  <a:pt x="318823" y="1485539"/>
                  <a:pt x="316026" y="1483817"/>
                </a:cubicBezTo>
                <a:cubicBezTo>
                  <a:pt x="313120" y="1482098"/>
                  <a:pt x="312995" y="1479073"/>
                  <a:pt x="313293" y="1476640"/>
                </a:cubicBezTo>
                <a:cubicBezTo>
                  <a:pt x="314309" y="1469459"/>
                  <a:pt x="316990" y="1463070"/>
                  <a:pt x="320987" y="1457363"/>
                </a:cubicBezTo>
                <a:cubicBezTo>
                  <a:pt x="334700" y="1438488"/>
                  <a:pt x="351319" y="1422060"/>
                  <a:pt x="366421" y="1404350"/>
                </a:cubicBezTo>
                <a:cubicBezTo>
                  <a:pt x="374576" y="1394748"/>
                  <a:pt x="381873" y="1384569"/>
                  <a:pt x="388676" y="1374043"/>
                </a:cubicBezTo>
                <a:cubicBezTo>
                  <a:pt x="390198" y="1371690"/>
                  <a:pt x="389762" y="1369525"/>
                  <a:pt x="388815" y="1366891"/>
                </a:cubicBezTo>
                <a:cubicBezTo>
                  <a:pt x="385008" y="1356238"/>
                  <a:pt x="387867" y="1352507"/>
                  <a:pt x="399152" y="1354187"/>
                </a:cubicBezTo>
                <a:cubicBezTo>
                  <a:pt x="402646" y="1354676"/>
                  <a:pt x="404861" y="1353995"/>
                  <a:pt x="406566" y="1351394"/>
                </a:cubicBezTo>
                <a:cubicBezTo>
                  <a:pt x="427105" y="1319207"/>
                  <a:pt x="452997" y="1291806"/>
                  <a:pt x="482069" y="1267205"/>
                </a:cubicBezTo>
                <a:cubicBezTo>
                  <a:pt x="493922" y="1257237"/>
                  <a:pt x="506286" y="1247735"/>
                  <a:pt x="518959" y="1238829"/>
                </a:cubicBezTo>
                <a:cubicBezTo>
                  <a:pt x="518868" y="1238227"/>
                  <a:pt x="518760" y="1237504"/>
                  <a:pt x="518669" y="1236900"/>
                </a:cubicBezTo>
                <a:cubicBezTo>
                  <a:pt x="518432" y="1236061"/>
                  <a:pt x="518250" y="1235582"/>
                  <a:pt x="518032" y="1234863"/>
                </a:cubicBezTo>
                <a:cubicBezTo>
                  <a:pt x="500338" y="1248541"/>
                  <a:pt x="482918" y="1262574"/>
                  <a:pt x="466046" y="1277315"/>
                </a:cubicBezTo>
                <a:cubicBezTo>
                  <a:pt x="420302" y="1317256"/>
                  <a:pt x="377281" y="1359890"/>
                  <a:pt x="333346" y="1401587"/>
                </a:cubicBezTo>
                <a:cubicBezTo>
                  <a:pt x="318580" y="1415651"/>
                  <a:pt x="307887" y="1433334"/>
                  <a:pt x="295020" y="1449030"/>
                </a:cubicBezTo>
                <a:cubicBezTo>
                  <a:pt x="286442" y="1459495"/>
                  <a:pt x="278375" y="1470426"/>
                  <a:pt x="267879" y="1479137"/>
                </a:cubicBezTo>
                <a:cubicBezTo>
                  <a:pt x="263556" y="1482676"/>
                  <a:pt x="258960" y="1485859"/>
                  <a:pt x="252355" y="1485233"/>
                </a:cubicBezTo>
                <a:cubicBezTo>
                  <a:pt x="249776" y="1484957"/>
                  <a:pt x="246813" y="1484329"/>
                  <a:pt x="245464" y="1481225"/>
                </a:cubicBezTo>
                <a:cubicBezTo>
                  <a:pt x="244224" y="1478118"/>
                  <a:pt x="246312" y="1476593"/>
                  <a:pt x="248199" y="1475198"/>
                </a:cubicBezTo>
                <a:cubicBezTo>
                  <a:pt x="248694" y="1474817"/>
                  <a:pt x="249170" y="1474317"/>
                  <a:pt x="249719" y="1474298"/>
                </a:cubicBezTo>
                <a:cubicBezTo>
                  <a:pt x="260039" y="1473224"/>
                  <a:pt x="261077" y="1463982"/>
                  <a:pt x="265022" y="1457187"/>
                </a:cubicBezTo>
                <a:cubicBezTo>
                  <a:pt x="266250" y="1455086"/>
                  <a:pt x="266052" y="1453033"/>
                  <a:pt x="264042" y="1450679"/>
                </a:cubicBezTo>
                <a:cubicBezTo>
                  <a:pt x="260427" y="1446440"/>
                  <a:pt x="262222" y="1444441"/>
                  <a:pt x="265994" y="1443103"/>
                </a:cubicBezTo>
                <a:cubicBezTo>
                  <a:pt x="269764" y="1441764"/>
                  <a:pt x="273991" y="1441259"/>
                  <a:pt x="277856" y="1438342"/>
                </a:cubicBezTo>
                <a:cubicBezTo>
                  <a:pt x="270706" y="1436282"/>
                  <a:pt x="266347" y="1438850"/>
                  <a:pt x="262409" y="1442012"/>
                </a:cubicBezTo>
                <a:cubicBezTo>
                  <a:pt x="253526" y="1448973"/>
                  <a:pt x="248626" y="1458951"/>
                  <a:pt x="244092" y="1469157"/>
                </a:cubicBezTo>
                <a:cubicBezTo>
                  <a:pt x="243174" y="1471127"/>
                  <a:pt x="242512" y="1473329"/>
                  <a:pt x="241101" y="1474951"/>
                </a:cubicBezTo>
                <a:cubicBezTo>
                  <a:pt x="238498" y="1478189"/>
                  <a:pt x="235259" y="1478661"/>
                  <a:pt x="230946" y="1474930"/>
                </a:cubicBezTo>
                <a:cubicBezTo>
                  <a:pt x="225246" y="1470034"/>
                  <a:pt x="223544" y="1470455"/>
                  <a:pt x="222875" y="1477019"/>
                </a:cubicBezTo>
                <a:cubicBezTo>
                  <a:pt x="222002" y="1485891"/>
                  <a:pt x="217986" y="1492204"/>
                  <a:pt x="210022" y="1495743"/>
                </a:cubicBezTo>
                <a:cubicBezTo>
                  <a:pt x="208375" y="1496526"/>
                  <a:pt x="206653" y="1497553"/>
                  <a:pt x="204551" y="1496049"/>
                </a:cubicBezTo>
                <a:cubicBezTo>
                  <a:pt x="202304" y="1494307"/>
                  <a:pt x="203349" y="1492455"/>
                  <a:pt x="203865" y="1490741"/>
                </a:cubicBezTo>
                <a:cubicBezTo>
                  <a:pt x="204563" y="1488052"/>
                  <a:pt x="205482" y="1485357"/>
                  <a:pt x="206053" y="1482552"/>
                </a:cubicBezTo>
                <a:cubicBezTo>
                  <a:pt x="207140" y="1478033"/>
                  <a:pt x="206762" y="1473321"/>
                  <a:pt x="202817" y="1469093"/>
                </a:cubicBezTo>
                <a:cubicBezTo>
                  <a:pt x="199930" y="1466041"/>
                  <a:pt x="199842" y="1463985"/>
                  <a:pt x="202700" y="1461708"/>
                </a:cubicBezTo>
                <a:cubicBezTo>
                  <a:pt x="211895" y="1454615"/>
                  <a:pt x="217050" y="1445598"/>
                  <a:pt x="211471" y="1431976"/>
                </a:cubicBezTo>
                <a:cubicBezTo>
                  <a:pt x="210632" y="1430066"/>
                  <a:pt x="211001" y="1428115"/>
                  <a:pt x="213105" y="1428166"/>
                </a:cubicBezTo>
                <a:cubicBezTo>
                  <a:pt x="217770" y="1428372"/>
                  <a:pt x="218067" y="1425213"/>
                  <a:pt x="218896" y="1421914"/>
                </a:cubicBezTo>
                <a:cubicBezTo>
                  <a:pt x="227047" y="1390265"/>
                  <a:pt x="241506" y="1362401"/>
                  <a:pt x="259072" y="1336129"/>
                </a:cubicBezTo>
                <a:cubicBezTo>
                  <a:pt x="276455" y="1310105"/>
                  <a:pt x="296872" y="1286644"/>
                  <a:pt x="318969" y="1264095"/>
                </a:cubicBezTo>
                <a:cubicBezTo>
                  <a:pt x="311942" y="1265059"/>
                  <a:pt x="303391" y="1269828"/>
                  <a:pt x="295279" y="1275310"/>
                </a:cubicBezTo>
                <a:cubicBezTo>
                  <a:pt x="273869" y="1289962"/>
                  <a:pt x="257374" y="1309414"/>
                  <a:pt x="240496" y="1328516"/>
                </a:cubicBezTo>
                <a:cubicBezTo>
                  <a:pt x="228711" y="1341875"/>
                  <a:pt x="217311" y="1355584"/>
                  <a:pt x="203608" y="1367190"/>
                </a:cubicBezTo>
                <a:cubicBezTo>
                  <a:pt x="202034" y="1368454"/>
                  <a:pt x="201062" y="1370061"/>
                  <a:pt x="200363" y="1372023"/>
                </a:cubicBezTo>
                <a:cubicBezTo>
                  <a:pt x="199739" y="1373740"/>
                  <a:pt x="198657" y="1375352"/>
                  <a:pt x="196243" y="1374706"/>
                </a:cubicBezTo>
                <a:cubicBezTo>
                  <a:pt x="193811" y="1373940"/>
                  <a:pt x="193265" y="1371778"/>
                  <a:pt x="192975" y="1369850"/>
                </a:cubicBezTo>
                <a:cubicBezTo>
                  <a:pt x="192218" y="1362606"/>
                  <a:pt x="193106" y="1356035"/>
                  <a:pt x="196298" y="1350114"/>
                </a:cubicBezTo>
                <a:cubicBezTo>
                  <a:pt x="202463" y="1338277"/>
                  <a:pt x="211643" y="1328882"/>
                  <a:pt x="220823" y="1319488"/>
                </a:cubicBezTo>
                <a:cubicBezTo>
                  <a:pt x="233558" y="1306582"/>
                  <a:pt x="245032" y="1292629"/>
                  <a:pt x="254952" y="1277152"/>
                </a:cubicBezTo>
                <a:cubicBezTo>
                  <a:pt x="247275" y="1284800"/>
                  <a:pt x="239616" y="1292569"/>
                  <a:pt x="231829" y="1300220"/>
                </a:cubicBezTo>
                <a:cubicBezTo>
                  <a:pt x="225966" y="1305990"/>
                  <a:pt x="219847" y="1311525"/>
                  <a:pt x="213856" y="1317178"/>
                </a:cubicBezTo>
                <a:cubicBezTo>
                  <a:pt x="212408" y="1318560"/>
                  <a:pt x="210869" y="1320065"/>
                  <a:pt x="208292" y="1318335"/>
                </a:cubicBezTo>
                <a:cubicBezTo>
                  <a:pt x="205971" y="1316838"/>
                  <a:pt x="205956" y="1314537"/>
                  <a:pt x="206069" y="1312353"/>
                </a:cubicBezTo>
                <a:cubicBezTo>
                  <a:pt x="206429" y="1303739"/>
                  <a:pt x="210008" y="1296714"/>
                  <a:pt x="214792" y="1290375"/>
                </a:cubicBezTo>
                <a:cubicBezTo>
                  <a:pt x="220603" y="1282791"/>
                  <a:pt x="226798" y="1275556"/>
                  <a:pt x="233212" y="1268314"/>
                </a:cubicBezTo>
                <a:cubicBezTo>
                  <a:pt x="225488" y="1270512"/>
                  <a:pt x="217764" y="1272711"/>
                  <a:pt x="209985" y="1274547"/>
                </a:cubicBezTo>
                <a:cubicBezTo>
                  <a:pt x="211507" y="1260444"/>
                  <a:pt x="219543" y="1257387"/>
                  <a:pt x="226792" y="1254963"/>
                </a:cubicBezTo>
                <a:cubicBezTo>
                  <a:pt x="236584" y="1251847"/>
                  <a:pt x="245829" y="1248023"/>
                  <a:pt x="254893" y="1243720"/>
                </a:cubicBezTo>
                <a:cubicBezTo>
                  <a:pt x="258356" y="1239606"/>
                  <a:pt x="261838" y="1235612"/>
                  <a:pt x="265174" y="1231381"/>
                </a:cubicBezTo>
                <a:cubicBezTo>
                  <a:pt x="268603" y="1227026"/>
                  <a:pt x="271810" y="1222678"/>
                  <a:pt x="274983" y="1218089"/>
                </a:cubicBezTo>
                <a:cubicBezTo>
                  <a:pt x="277238" y="1214743"/>
                  <a:pt x="280114" y="1211861"/>
                  <a:pt x="276097" y="1206423"/>
                </a:cubicBezTo>
                <a:cubicBezTo>
                  <a:pt x="274290" y="1203940"/>
                  <a:pt x="281556" y="1189886"/>
                  <a:pt x="284393" y="1188942"/>
                </a:cubicBezTo>
                <a:cubicBezTo>
                  <a:pt x="284814" y="1188807"/>
                  <a:pt x="285235" y="1188671"/>
                  <a:pt x="285564" y="1188660"/>
                </a:cubicBezTo>
                <a:cubicBezTo>
                  <a:pt x="292004" y="1188929"/>
                  <a:pt x="292815" y="1184782"/>
                  <a:pt x="292146" y="1179596"/>
                </a:cubicBezTo>
                <a:cubicBezTo>
                  <a:pt x="291495" y="1174530"/>
                  <a:pt x="289455" y="1168299"/>
                  <a:pt x="298508" y="1170539"/>
                </a:cubicBezTo>
                <a:cubicBezTo>
                  <a:pt x="299532" y="1170747"/>
                  <a:pt x="299644" y="1170016"/>
                  <a:pt x="299955" y="1169157"/>
                </a:cubicBezTo>
                <a:cubicBezTo>
                  <a:pt x="306154" y="1147265"/>
                  <a:pt x="319572" y="1130097"/>
                  <a:pt x="332770" y="1112935"/>
                </a:cubicBezTo>
                <a:cubicBezTo>
                  <a:pt x="333521" y="1112062"/>
                  <a:pt x="334273" y="1111189"/>
                  <a:pt x="335024" y="1110316"/>
                </a:cubicBezTo>
                <a:cubicBezTo>
                  <a:pt x="319191" y="1115089"/>
                  <a:pt x="265666" y="1122341"/>
                  <a:pt x="249476" y="1121069"/>
                </a:cubicBezTo>
                <a:cubicBezTo>
                  <a:pt x="235080" y="1119979"/>
                  <a:pt x="159000" y="1148948"/>
                  <a:pt x="144761" y="1165054"/>
                </a:cubicBezTo>
                <a:cubicBezTo>
                  <a:pt x="140625" y="1152958"/>
                  <a:pt x="144841" y="1147971"/>
                  <a:pt x="147959" y="1142293"/>
                </a:cubicBezTo>
                <a:cubicBezTo>
                  <a:pt x="152380" y="1134270"/>
                  <a:pt x="152425" y="1128696"/>
                  <a:pt x="140945" y="1122784"/>
                </a:cubicBezTo>
                <a:cubicBezTo>
                  <a:pt x="108074" y="1105962"/>
                  <a:pt x="108313" y="1105348"/>
                  <a:pt x="132995" y="1080169"/>
                </a:cubicBezTo>
                <a:cubicBezTo>
                  <a:pt x="134149" y="1079040"/>
                  <a:pt x="132965" y="1075567"/>
                  <a:pt x="132932" y="1073145"/>
                </a:cubicBezTo>
                <a:cubicBezTo>
                  <a:pt x="125033" y="1069777"/>
                  <a:pt x="117774" y="1079470"/>
                  <a:pt x="107471" y="1069641"/>
                </a:cubicBezTo>
                <a:cubicBezTo>
                  <a:pt x="138659" y="1023892"/>
                  <a:pt x="189934" y="979646"/>
                  <a:pt x="237170" y="944501"/>
                </a:cubicBezTo>
                <a:cubicBezTo>
                  <a:pt x="193257" y="934956"/>
                  <a:pt x="173695" y="974378"/>
                  <a:pt x="141885" y="970482"/>
                </a:cubicBezTo>
                <a:cubicBezTo>
                  <a:pt x="124594" y="958951"/>
                  <a:pt x="167767" y="937873"/>
                  <a:pt x="122894" y="933690"/>
                </a:cubicBezTo>
                <a:cubicBezTo>
                  <a:pt x="140401" y="922440"/>
                  <a:pt x="153005" y="911599"/>
                  <a:pt x="164349" y="898983"/>
                </a:cubicBezTo>
                <a:cubicBezTo>
                  <a:pt x="184453" y="876379"/>
                  <a:pt x="186889" y="861761"/>
                  <a:pt x="171729" y="832835"/>
                </a:cubicBezTo>
                <a:cubicBezTo>
                  <a:pt x="161695" y="813791"/>
                  <a:pt x="148713" y="796420"/>
                  <a:pt x="154363" y="773093"/>
                </a:cubicBezTo>
                <a:cubicBezTo>
                  <a:pt x="158248" y="757093"/>
                  <a:pt x="154275" y="746809"/>
                  <a:pt x="131631" y="754718"/>
                </a:cubicBezTo>
                <a:cubicBezTo>
                  <a:pt x="107194" y="763172"/>
                  <a:pt x="95396" y="749276"/>
                  <a:pt x="97724" y="721457"/>
                </a:cubicBezTo>
                <a:cubicBezTo>
                  <a:pt x="99233" y="703599"/>
                  <a:pt x="94009" y="698202"/>
                  <a:pt x="76752" y="700842"/>
                </a:cubicBezTo>
                <a:cubicBezTo>
                  <a:pt x="57665" y="703786"/>
                  <a:pt x="40962" y="715978"/>
                  <a:pt x="16087" y="711242"/>
                </a:cubicBezTo>
                <a:cubicBezTo>
                  <a:pt x="30443" y="678294"/>
                  <a:pt x="72877" y="686073"/>
                  <a:pt x="90653" y="654584"/>
                </a:cubicBezTo>
                <a:cubicBezTo>
                  <a:pt x="63957" y="655362"/>
                  <a:pt x="43557" y="656170"/>
                  <a:pt x="24812" y="663584"/>
                </a:cubicBezTo>
                <a:cubicBezTo>
                  <a:pt x="16994" y="666634"/>
                  <a:pt x="8410" y="669708"/>
                  <a:pt x="2404" y="660583"/>
                </a:cubicBezTo>
                <a:cubicBezTo>
                  <a:pt x="-4770" y="649559"/>
                  <a:pt x="5794" y="644964"/>
                  <a:pt x="12183" y="642689"/>
                </a:cubicBezTo>
                <a:cubicBezTo>
                  <a:pt x="30212" y="636389"/>
                  <a:pt x="42692" y="622523"/>
                  <a:pt x="56815" y="611508"/>
                </a:cubicBezTo>
                <a:cubicBezTo>
                  <a:pt x="87715" y="587331"/>
                  <a:pt x="122599" y="566896"/>
                  <a:pt x="146002" y="528070"/>
                </a:cubicBezTo>
                <a:cubicBezTo>
                  <a:pt x="110894" y="538943"/>
                  <a:pt x="86947" y="562402"/>
                  <a:pt x="53605" y="568128"/>
                </a:cubicBezTo>
                <a:cubicBezTo>
                  <a:pt x="77936" y="532542"/>
                  <a:pt x="112422" y="508728"/>
                  <a:pt x="144533" y="482331"/>
                </a:cubicBezTo>
                <a:cubicBezTo>
                  <a:pt x="153674" y="474875"/>
                  <a:pt x="163378" y="469703"/>
                  <a:pt x="163364" y="454197"/>
                </a:cubicBezTo>
                <a:cubicBezTo>
                  <a:pt x="163373" y="424156"/>
                  <a:pt x="172924" y="398880"/>
                  <a:pt x="199601" y="384777"/>
                </a:cubicBezTo>
                <a:cubicBezTo>
                  <a:pt x="199803" y="384650"/>
                  <a:pt x="197595" y="380242"/>
                  <a:pt x="196137" y="377142"/>
                </a:cubicBezTo>
                <a:cubicBezTo>
                  <a:pt x="178537" y="376765"/>
                  <a:pt x="167478" y="394944"/>
                  <a:pt x="144214" y="389913"/>
                </a:cubicBezTo>
                <a:cubicBezTo>
                  <a:pt x="161905" y="365211"/>
                  <a:pt x="176556" y="343034"/>
                  <a:pt x="205134" y="330564"/>
                </a:cubicBezTo>
                <a:cubicBezTo>
                  <a:pt x="228018" y="320587"/>
                  <a:pt x="257209" y="314396"/>
                  <a:pt x="270335" y="284275"/>
                </a:cubicBezTo>
                <a:cubicBezTo>
                  <a:pt x="249047" y="279178"/>
                  <a:pt x="234875" y="286923"/>
                  <a:pt x="220394" y="292619"/>
                </a:cubicBezTo>
                <a:cubicBezTo>
                  <a:pt x="198098" y="301365"/>
                  <a:pt x="176403" y="311180"/>
                  <a:pt x="154123" y="320046"/>
                </a:cubicBezTo>
                <a:cubicBezTo>
                  <a:pt x="145684" y="323359"/>
                  <a:pt x="136258" y="325978"/>
                  <a:pt x="128340" y="311465"/>
                </a:cubicBezTo>
                <a:cubicBezTo>
                  <a:pt x="157619" y="307330"/>
                  <a:pt x="172542" y="286962"/>
                  <a:pt x="188414" y="267772"/>
                </a:cubicBezTo>
                <a:cubicBezTo>
                  <a:pt x="197377" y="256931"/>
                  <a:pt x="203838" y="242662"/>
                  <a:pt x="223517" y="247329"/>
                </a:cubicBezTo>
                <a:cubicBezTo>
                  <a:pt x="233924" y="249765"/>
                  <a:pt x="239113" y="241717"/>
                  <a:pt x="236566" y="232111"/>
                </a:cubicBezTo>
                <a:cubicBezTo>
                  <a:pt x="227725" y="198248"/>
                  <a:pt x="249095" y="185536"/>
                  <a:pt x="272158" y="178219"/>
                </a:cubicBezTo>
                <a:cubicBezTo>
                  <a:pt x="315740" y="164274"/>
                  <a:pt x="349248" y="133952"/>
                  <a:pt x="391098" y="116554"/>
                </a:cubicBezTo>
                <a:cubicBezTo>
                  <a:pt x="431811" y="99677"/>
                  <a:pt x="744020" y="17213"/>
                  <a:pt x="824736" y="7349"/>
                </a:cubicBezTo>
                <a:cubicBezTo>
                  <a:pt x="855607" y="3576"/>
                  <a:pt x="886157" y="1334"/>
                  <a:pt x="916305" y="445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33" name="Marcador de Posição da Imagem 32">
            <a:extLst>
              <a:ext uri="{FF2B5EF4-FFF2-40B4-BE49-F238E27FC236}">
                <a16:creationId xmlns:a16="http://schemas.microsoft.com/office/drawing/2014/main" id="{4A968EB8-8393-4689-A845-BCD355955A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069387" y="2139888"/>
            <a:ext cx="2053231" cy="1662194"/>
          </a:xfrm>
          <a:custGeom>
            <a:avLst/>
            <a:gdLst>
              <a:gd name="connsiteX0" fmla="*/ 1746 w 2053231"/>
              <a:gd name="connsiteY0" fmla="*/ 969110 h 1662194"/>
              <a:gd name="connsiteX1" fmla="*/ 2599 w 2053231"/>
              <a:gd name="connsiteY1" fmla="*/ 973994 h 1662194"/>
              <a:gd name="connsiteX2" fmla="*/ 5336 w 2053231"/>
              <a:gd name="connsiteY2" fmla="*/ 988563 h 1662194"/>
              <a:gd name="connsiteX3" fmla="*/ 6782 w 2053231"/>
              <a:gd name="connsiteY3" fmla="*/ 995844 h 1662194"/>
              <a:gd name="connsiteX4" fmla="*/ 6161 w 2053231"/>
              <a:gd name="connsiteY4" fmla="*/ 996145 h 1662194"/>
              <a:gd name="connsiteX5" fmla="*/ 1450 w 2053231"/>
              <a:gd name="connsiteY5" fmla="*/ 973537 h 1662194"/>
              <a:gd name="connsiteX6" fmla="*/ 1 w 2053231"/>
              <a:gd name="connsiteY6" fmla="*/ 957986 h 1662194"/>
              <a:gd name="connsiteX7" fmla="*/ 654 w 2053231"/>
              <a:gd name="connsiteY7" fmla="*/ 958871 h 1662194"/>
              <a:gd name="connsiteX8" fmla="*/ 2082 w 2053231"/>
              <a:gd name="connsiteY8" fmla="*/ 964112 h 1662194"/>
              <a:gd name="connsiteX9" fmla="*/ 1746 w 2053231"/>
              <a:gd name="connsiteY9" fmla="*/ 969110 h 1662194"/>
              <a:gd name="connsiteX10" fmla="*/ 711 w 2053231"/>
              <a:gd name="connsiteY10" fmla="*/ 963168 h 1662194"/>
              <a:gd name="connsiteX11" fmla="*/ 1 w 2053231"/>
              <a:gd name="connsiteY11" fmla="*/ 957986 h 1662194"/>
              <a:gd name="connsiteX12" fmla="*/ 1709191 w 2053231"/>
              <a:gd name="connsiteY12" fmla="*/ 427290 h 1662194"/>
              <a:gd name="connsiteX13" fmla="*/ 1697210 w 2053231"/>
              <a:gd name="connsiteY13" fmla="*/ 437869 h 1662194"/>
              <a:gd name="connsiteX14" fmla="*/ 1704733 w 2053231"/>
              <a:gd name="connsiteY14" fmla="*/ 435072 h 1662194"/>
              <a:gd name="connsiteX15" fmla="*/ 1710506 w 2053231"/>
              <a:gd name="connsiteY15" fmla="*/ 428699 h 1662194"/>
              <a:gd name="connsiteX16" fmla="*/ 1709191 w 2053231"/>
              <a:gd name="connsiteY16" fmla="*/ 427290 h 1662194"/>
              <a:gd name="connsiteX17" fmla="*/ 1602977 w 2053231"/>
              <a:gd name="connsiteY17" fmla="*/ 260909 h 1662194"/>
              <a:gd name="connsiteX18" fmla="*/ 1531108 w 2053231"/>
              <a:gd name="connsiteY18" fmla="*/ 324503 h 1662194"/>
              <a:gd name="connsiteX19" fmla="*/ 1532533 w 2053231"/>
              <a:gd name="connsiteY19" fmla="*/ 325909 h 1662194"/>
              <a:gd name="connsiteX20" fmla="*/ 1602977 w 2053231"/>
              <a:gd name="connsiteY20" fmla="*/ 260909 h 1662194"/>
              <a:gd name="connsiteX21" fmla="*/ 1738585 w 2053231"/>
              <a:gd name="connsiteY21" fmla="*/ 93 h 1662194"/>
              <a:gd name="connsiteX22" fmla="*/ 1741678 w 2053231"/>
              <a:gd name="connsiteY22" fmla="*/ 1125 h 1662194"/>
              <a:gd name="connsiteX23" fmla="*/ 1741687 w 2053231"/>
              <a:gd name="connsiteY23" fmla="*/ 7060 h 1662194"/>
              <a:gd name="connsiteX24" fmla="*/ 1738618 w 2053231"/>
              <a:gd name="connsiteY24" fmla="*/ 16733 h 1662194"/>
              <a:gd name="connsiteX25" fmla="*/ 1740090 w 2053231"/>
              <a:gd name="connsiteY25" fmla="*/ 23588 h 1662194"/>
              <a:gd name="connsiteX26" fmla="*/ 1738676 w 2053231"/>
              <a:gd name="connsiteY26" fmla="*/ 39142 h 1662194"/>
              <a:gd name="connsiteX27" fmla="*/ 1733426 w 2053231"/>
              <a:gd name="connsiteY27" fmla="*/ 62940 h 1662194"/>
              <a:gd name="connsiteX28" fmla="*/ 1730086 w 2053231"/>
              <a:gd name="connsiteY28" fmla="*/ 69352 h 1662194"/>
              <a:gd name="connsiteX29" fmla="*/ 1727649 w 2053231"/>
              <a:gd name="connsiteY29" fmla="*/ 72220 h 1662194"/>
              <a:gd name="connsiteX30" fmla="*/ 1683216 w 2053231"/>
              <a:gd name="connsiteY30" fmla="*/ 165659 h 1662194"/>
              <a:gd name="connsiteX31" fmla="*/ 1629845 w 2053231"/>
              <a:gd name="connsiteY31" fmla="*/ 229721 h 1662194"/>
              <a:gd name="connsiteX32" fmla="*/ 1628579 w 2053231"/>
              <a:gd name="connsiteY32" fmla="*/ 232307 h 1662194"/>
              <a:gd name="connsiteX33" fmla="*/ 1654744 w 2053231"/>
              <a:gd name="connsiteY33" fmla="*/ 218464 h 1662194"/>
              <a:gd name="connsiteX34" fmla="*/ 1708997 w 2053231"/>
              <a:gd name="connsiteY34" fmla="*/ 163943 h 1662194"/>
              <a:gd name="connsiteX35" fmla="*/ 1741522 w 2053231"/>
              <a:gd name="connsiteY35" fmla="*/ 130021 h 1662194"/>
              <a:gd name="connsiteX36" fmla="*/ 1745886 w 2053231"/>
              <a:gd name="connsiteY36" fmla="*/ 123817 h 1662194"/>
              <a:gd name="connsiteX37" fmla="*/ 1749347 w 2053231"/>
              <a:gd name="connsiteY37" fmla="*/ 121883 h 1662194"/>
              <a:gd name="connsiteX38" fmla="*/ 1752616 w 2053231"/>
              <a:gd name="connsiteY38" fmla="*/ 126013 h 1662194"/>
              <a:gd name="connsiteX39" fmla="*/ 1751494 w 2053231"/>
              <a:gd name="connsiteY39" fmla="*/ 142041 h 1662194"/>
              <a:gd name="connsiteX40" fmla="*/ 1727716 w 2053231"/>
              <a:gd name="connsiteY40" fmla="*/ 174701 h 1662194"/>
              <a:gd name="connsiteX41" fmla="*/ 1693354 w 2053231"/>
              <a:gd name="connsiteY41" fmla="*/ 214015 h 1662194"/>
              <a:gd name="connsiteX42" fmla="*/ 1692030 w 2053231"/>
              <a:gd name="connsiteY42" fmla="*/ 218421 h 1662194"/>
              <a:gd name="connsiteX43" fmla="*/ 1711836 w 2053231"/>
              <a:gd name="connsiteY43" fmla="*/ 198978 h 1662194"/>
              <a:gd name="connsiteX44" fmla="*/ 1731312 w 2053231"/>
              <a:gd name="connsiteY44" fmla="*/ 180273 h 1662194"/>
              <a:gd name="connsiteX45" fmla="*/ 1737206 w 2053231"/>
              <a:gd name="connsiteY45" fmla="*/ 178378 h 1662194"/>
              <a:gd name="connsiteX46" fmla="*/ 1739939 w 2053231"/>
              <a:gd name="connsiteY46" fmla="*/ 185555 h 1662194"/>
              <a:gd name="connsiteX47" fmla="*/ 1732245 w 2053231"/>
              <a:gd name="connsiteY47" fmla="*/ 204832 h 1662194"/>
              <a:gd name="connsiteX48" fmla="*/ 1686811 w 2053231"/>
              <a:gd name="connsiteY48" fmla="*/ 257845 h 1662194"/>
              <a:gd name="connsiteX49" fmla="*/ 1664555 w 2053231"/>
              <a:gd name="connsiteY49" fmla="*/ 288152 h 1662194"/>
              <a:gd name="connsiteX50" fmla="*/ 1664417 w 2053231"/>
              <a:gd name="connsiteY50" fmla="*/ 295304 h 1662194"/>
              <a:gd name="connsiteX51" fmla="*/ 1654080 w 2053231"/>
              <a:gd name="connsiteY51" fmla="*/ 308008 h 1662194"/>
              <a:gd name="connsiteX52" fmla="*/ 1646665 w 2053231"/>
              <a:gd name="connsiteY52" fmla="*/ 310801 h 1662194"/>
              <a:gd name="connsiteX53" fmla="*/ 1571163 w 2053231"/>
              <a:gd name="connsiteY53" fmla="*/ 394989 h 1662194"/>
              <a:gd name="connsiteX54" fmla="*/ 1534273 w 2053231"/>
              <a:gd name="connsiteY54" fmla="*/ 423366 h 1662194"/>
              <a:gd name="connsiteX55" fmla="*/ 1534563 w 2053231"/>
              <a:gd name="connsiteY55" fmla="*/ 425295 h 1662194"/>
              <a:gd name="connsiteX56" fmla="*/ 1535200 w 2053231"/>
              <a:gd name="connsiteY56" fmla="*/ 427332 h 1662194"/>
              <a:gd name="connsiteX57" fmla="*/ 1587187 w 2053231"/>
              <a:gd name="connsiteY57" fmla="*/ 384880 h 1662194"/>
              <a:gd name="connsiteX58" fmla="*/ 1719886 w 2053231"/>
              <a:gd name="connsiteY58" fmla="*/ 260608 h 1662194"/>
              <a:gd name="connsiteX59" fmla="*/ 1758212 w 2053231"/>
              <a:gd name="connsiteY59" fmla="*/ 213165 h 1662194"/>
              <a:gd name="connsiteX60" fmla="*/ 1785352 w 2053231"/>
              <a:gd name="connsiteY60" fmla="*/ 183058 h 1662194"/>
              <a:gd name="connsiteX61" fmla="*/ 1800877 w 2053231"/>
              <a:gd name="connsiteY61" fmla="*/ 176962 h 1662194"/>
              <a:gd name="connsiteX62" fmla="*/ 1807768 w 2053231"/>
              <a:gd name="connsiteY62" fmla="*/ 180970 h 1662194"/>
              <a:gd name="connsiteX63" fmla="*/ 1805033 w 2053231"/>
              <a:gd name="connsiteY63" fmla="*/ 186998 h 1662194"/>
              <a:gd name="connsiteX64" fmla="*/ 1803513 w 2053231"/>
              <a:gd name="connsiteY64" fmla="*/ 187897 h 1662194"/>
              <a:gd name="connsiteX65" fmla="*/ 1788210 w 2053231"/>
              <a:gd name="connsiteY65" fmla="*/ 205008 h 1662194"/>
              <a:gd name="connsiteX66" fmla="*/ 1789189 w 2053231"/>
              <a:gd name="connsiteY66" fmla="*/ 211516 h 1662194"/>
              <a:gd name="connsiteX67" fmla="*/ 1787238 w 2053231"/>
              <a:gd name="connsiteY67" fmla="*/ 219092 h 1662194"/>
              <a:gd name="connsiteX68" fmla="*/ 1775376 w 2053231"/>
              <a:gd name="connsiteY68" fmla="*/ 223853 h 1662194"/>
              <a:gd name="connsiteX69" fmla="*/ 1790823 w 2053231"/>
              <a:gd name="connsiteY69" fmla="*/ 220183 h 1662194"/>
              <a:gd name="connsiteX70" fmla="*/ 1809140 w 2053231"/>
              <a:gd name="connsiteY70" fmla="*/ 193038 h 1662194"/>
              <a:gd name="connsiteX71" fmla="*/ 1812131 w 2053231"/>
              <a:gd name="connsiteY71" fmla="*/ 187244 h 1662194"/>
              <a:gd name="connsiteX72" fmla="*/ 1822285 w 2053231"/>
              <a:gd name="connsiteY72" fmla="*/ 187265 h 1662194"/>
              <a:gd name="connsiteX73" fmla="*/ 1830357 w 2053231"/>
              <a:gd name="connsiteY73" fmla="*/ 185176 h 1662194"/>
              <a:gd name="connsiteX74" fmla="*/ 1843210 w 2053231"/>
              <a:gd name="connsiteY74" fmla="*/ 166452 h 1662194"/>
              <a:gd name="connsiteX75" fmla="*/ 1848680 w 2053231"/>
              <a:gd name="connsiteY75" fmla="*/ 166146 h 1662194"/>
              <a:gd name="connsiteX76" fmla="*/ 1849367 w 2053231"/>
              <a:gd name="connsiteY76" fmla="*/ 171453 h 1662194"/>
              <a:gd name="connsiteX77" fmla="*/ 1847179 w 2053231"/>
              <a:gd name="connsiteY77" fmla="*/ 179643 h 1662194"/>
              <a:gd name="connsiteX78" fmla="*/ 1850415 w 2053231"/>
              <a:gd name="connsiteY78" fmla="*/ 193102 h 1662194"/>
              <a:gd name="connsiteX79" fmla="*/ 1850532 w 2053231"/>
              <a:gd name="connsiteY79" fmla="*/ 200487 h 1662194"/>
              <a:gd name="connsiteX80" fmla="*/ 1841761 w 2053231"/>
              <a:gd name="connsiteY80" fmla="*/ 230219 h 1662194"/>
              <a:gd name="connsiteX81" fmla="*/ 1840127 w 2053231"/>
              <a:gd name="connsiteY81" fmla="*/ 234029 h 1662194"/>
              <a:gd name="connsiteX82" fmla="*/ 1834336 w 2053231"/>
              <a:gd name="connsiteY82" fmla="*/ 240281 h 1662194"/>
              <a:gd name="connsiteX83" fmla="*/ 1794160 w 2053231"/>
              <a:gd name="connsiteY83" fmla="*/ 326066 h 1662194"/>
              <a:gd name="connsiteX84" fmla="*/ 1734263 w 2053231"/>
              <a:gd name="connsiteY84" fmla="*/ 398100 h 1662194"/>
              <a:gd name="connsiteX85" fmla="*/ 1757953 w 2053231"/>
              <a:gd name="connsiteY85" fmla="*/ 386885 h 1662194"/>
              <a:gd name="connsiteX86" fmla="*/ 1812737 w 2053231"/>
              <a:gd name="connsiteY86" fmla="*/ 333679 h 1662194"/>
              <a:gd name="connsiteX87" fmla="*/ 1849623 w 2053231"/>
              <a:gd name="connsiteY87" fmla="*/ 295005 h 1662194"/>
              <a:gd name="connsiteX88" fmla="*/ 1852869 w 2053231"/>
              <a:gd name="connsiteY88" fmla="*/ 290172 h 1662194"/>
              <a:gd name="connsiteX89" fmla="*/ 1856989 w 2053231"/>
              <a:gd name="connsiteY89" fmla="*/ 287489 h 1662194"/>
              <a:gd name="connsiteX90" fmla="*/ 1860256 w 2053231"/>
              <a:gd name="connsiteY90" fmla="*/ 292345 h 1662194"/>
              <a:gd name="connsiteX91" fmla="*/ 1856934 w 2053231"/>
              <a:gd name="connsiteY91" fmla="*/ 312082 h 1662194"/>
              <a:gd name="connsiteX92" fmla="*/ 1832409 w 2053231"/>
              <a:gd name="connsiteY92" fmla="*/ 342707 h 1662194"/>
              <a:gd name="connsiteX93" fmla="*/ 1798280 w 2053231"/>
              <a:gd name="connsiteY93" fmla="*/ 385043 h 1662194"/>
              <a:gd name="connsiteX94" fmla="*/ 1821403 w 2053231"/>
              <a:gd name="connsiteY94" fmla="*/ 361975 h 1662194"/>
              <a:gd name="connsiteX95" fmla="*/ 1839376 w 2053231"/>
              <a:gd name="connsiteY95" fmla="*/ 345017 h 1662194"/>
              <a:gd name="connsiteX96" fmla="*/ 1844940 w 2053231"/>
              <a:gd name="connsiteY96" fmla="*/ 343860 h 1662194"/>
              <a:gd name="connsiteX97" fmla="*/ 1847163 w 2053231"/>
              <a:gd name="connsiteY97" fmla="*/ 349842 h 1662194"/>
              <a:gd name="connsiteX98" fmla="*/ 1838440 w 2053231"/>
              <a:gd name="connsiteY98" fmla="*/ 371820 h 1662194"/>
              <a:gd name="connsiteX99" fmla="*/ 1820020 w 2053231"/>
              <a:gd name="connsiteY99" fmla="*/ 393881 h 1662194"/>
              <a:gd name="connsiteX100" fmla="*/ 1843247 w 2053231"/>
              <a:gd name="connsiteY100" fmla="*/ 387648 h 1662194"/>
              <a:gd name="connsiteX101" fmla="*/ 1826440 w 2053231"/>
              <a:gd name="connsiteY101" fmla="*/ 407232 h 1662194"/>
              <a:gd name="connsiteX102" fmla="*/ 1798339 w 2053231"/>
              <a:gd name="connsiteY102" fmla="*/ 418475 h 1662194"/>
              <a:gd name="connsiteX103" fmla="*/ 1788057 w 2053231"/>
              <a:gd name="connsiteY103" fmla="*/ 430814 h 1662194"/>
              <a:gd name="connsiteX104" fmla="*/ 1778250 w 2053231"/>
              <a:gd name="connsiteY104" fmla="*/ 444105 h 1662194"/>
              <a:gd name="connsiteX105" fmla="*/ 1777135 w 2053231"/>
              <a:gd name="connsiteY105" fmla="*/ 455772 h 1662194"/>
              <a:gd name="connsiteX106" fmla="*/ 1768839 w 2053231"/>
              <a:gd name="connsiteY106" fmla="*/ 473253 h 1662194"/>
              <a:gd name="connsiteX107" fmla="*/ 1767668 w 2053231"/>
              <a:gd name="connsiteY107" fmla="*/ 473535 h 1662194"/>
              <a:gd name="connsiteX108" fmla="*/ 1761086 w 2053231"/>
              <a:gd name="connsiteY108" fmla="*/ 482599 h 1662194"/>
              <a:gd name="connsiteX109" fmla="*/ 1754724 w 2053231"/>
              <a:gd name="connsiteY109" fmla="*/ 491656 h 1662194"/>
              <a:gd name="connsiteX110" fmla="*/ 1753277 w 2053231"/>
              <a:gd name="connsiteY110" fmla="*/ 493037 h 1662194"/>
              <a:gd name="connsiteX111" fmla="*/ 1720462 w 2053231"/>
              <a:gd name="connsiteY111" fmla="*/ 549260 h 1662194"/>
              <a:gd name="connsiteX112" fmla="*/ 1718208 w 2053231"/>
              <a:gd name="connsiteY112" fmla="*/ 551879 h 1662194"/>
              <a:gd name="connsiteX113" fmla="*/ 1803756 w 2053231"/>
              <a:gd name="connsiteY113" fmla="*/ 541126 h 1662194"/>
              <a:gd name="connsiteX114" fmla="*/ 1908471 w 2053231"/>
              <a:gd name="connsiteY114" fmla="*/ 497141 h 1662194"/>
              <a:gd name="connsiteX115" fmla="*/ 1905272 w 2053231"/>
              <a:gd name="connsiteY115" fmla="*/ 519902 h 1662194"/>
              <a:gd name="connsiteX116" fmla="*/ 1912287 w 2053231"/>
              <a:gd name="connsiteY116" fmla="*/ 539411 h 1662194"/>
              <a:gd name="connsiteX117" fmla="*/ 1920237 w 2053231"/>
              <a:gd name="connsiteY117" fmla="*/ 582026 h 1662194"/>
              <a:gd name="connsiteX118" fmla="*/ 1920300 w 2053231"/>
              <a:gd name="connsiteY118" fmla="*/ 589050 h 1662194"/>
              <a:gd name="connsiteX119" fmla="*/ 1945761 w 2053231"/>
              <a:gd name="connsiteY119" fmla="*/ 592554 h 1662194"/>
              <a:gd name="connsiteX120" fmla="*/ 1816062 w 2053231"/>
              <a:gd name="connsiteY120" fmla="*/ 717694 h 1662194"/>
              <a:gd name="connsiteX121" fmla="*/ 1911347 w 2053231"/>
              <a:gd name="connsiteY121" fmla="*/ 691712 h 1662194"/>
              <a:gd name="connsiteX122" fmla="*/ 1930338 w 2053231"/>
              <a:gd name="connsiteY122" fmla="*/ 728505 h 1662194"/>
              <a:gd name="connsiteX123" fmla="*/ 1888883 w 2053231"/>
              <a:gd name="connsiteY123" fmla="*/ 763212 h 1662194"/>
              <a:gd name="connsiteX124" fmla="*/ 1881503 w 2053231"/>
              <a:gd name="connsiteY124" fmla="*/ 829360 h 1662194"/>
              <a:gd name="connsiteX125" fmla="*/ 1898868 w 2053231"/>
              <a:gd name="connsiteY125" fmla="*/ 889102 h 1662194"/>
              <a:gd name="connsiteX126" fmla="*/ 1921600 w 2053231"/>
              <a:gd name="connsiteY126" fmla="*/ 907477 h 1662194"/>
              <a:gd name="connsiteX127" fmla="*/ 1955507 w 2053231"/>
              <a:gd name="connsiteY127" fmla="*/ 940738 h 1662194"/>
              <a:gd name="connsiteX128" fmla="*/ 1976480 w 2053231"/>
              <a:gd name="connsiteY128" fmla="*/ 961353 h 1662194"/>
              <a:gd name="connsiteX129" fmla="*/ 2037145 w 2053231"/>
              <a:gd name="connsiteY129" fmla="*/ 950953 h 1662194"/>
              <a:gd name="connsiteX130" fmla="*/ 1962579 w 2053231"/>
              <a:gd name="connsiteY130" fmla="*/ 1007610 h 1662194"/>
              <a:gd name="connsiteX131" fmla="*/ 2028420 w 2053231"/>
              <a:gd name="connsiteY131" fmla="*/ 998611 h 1662194"/>
              <a:gd name="connsiteX132" fmla="*/ 2050828 w 2053231"/>
              <a:gd name="connsiteY132" fmla="*/ 1001611 h 1662194"/>
              <a:gd name="connsiteX133" fmla="*/ 2041049 w 2053231"/>
              <a:gd name="connsiteY133" fmla="*/ 1019506 h 1662194"/>
              <a:gd name="connsiteX134" fmla="*/ 1996417 w 2053231"/>
              <a:gd name="connsiteY134" fmla="*/ 1050687 h 1662194"/>
              <a:gd name="connsiteX135" fmla="*/ 1907230 w 2053231"/>
              <a:gd name="connsiteY135" fmla="*/ 1134124 h 1662194"/>
              <a:gd name="connsiteX136" fmla="*/ 1999627 w 2053231"/>
              <a:gd name="connsiteY136" fmla="*/ 1094067 h 1662194"/>
              <a:gd name="connsiteX137" fmla="*/ 1908699 w 2053231"/>
              <a:gd name="connsiteY137" fmla="*/ 1179865 h 1662194"/>
              <a:gd name="connsiteX138" fmla="*/ 1889868 w 2053231"/>
              <a:gd name="connsiteY138" fmla="*/ 1207997 h 1662194"/>
              <a:gd name="connsiteX139" fmla="*/ 1853631 w 2053231"/>
              <a:gd name="connsiteY139" fmla="*/ 1277417 h 1662194"/>
              <a:gd name="connsiteX140" fmla="*/ 1857096 w 2053231"/>
              <a:gd name="connsiteY140" fmla="*/ 1285053 h 1662194"/>
              <a:gd name="connsiteX141" fmla="*/ 1909019 w 2053231"/>
              <a:gd name="connsiteY141" fmla="*/ 1272282 h 1662194"/>
              <a:gd name="connsiteX142" fmla="*/ 1848098 w 2053231"/>
              <a:gd name="connsiteY142" fmla="*/ 1331631 h 1662194"/>
              <a:gd name="connsiteX143" fmla="*/ 1782897 w 2053231"/>
              <a:gd name="connsiteY143" fmla="*/ 1377919 h 1662194"/>
              <a:gd name="connsiteX144" fmla="*/ 1832838 w 2053231"/>
              <a:gd name="connsiteY144" fmla="*/ 1369576 h 1662194"/>
              <a:gd name="connsiteX145" fmla="*/ 1899109 w 2053231"/>
              <a:gd name="connsiteY145" fmla="*/ 1342149 h 1662194"/>
              <a:gd name="connsiteX146" fmla="*/ 1924892 w 2053231"/>
              <a:gd name="connsiteY146" fmla="*/ 1350730 h 1662194"/>
              <a:gd name="connsiteX147" fmla="*/ 1864818 w 2053231"/>
              <a:gd name="connsiteY147" fmla="*/ 1394423 h 1662194"/>
              <a:gd name="connsiteX148" fmla="*/ 1829715 w 2053231"/>
              <a:gd name="connsiteY148" fmla="*/ 1414866 h 1662194"/>
              <a:gd name="connsiteX149" fmla="*/ 1816666 w 2053231"/>
              <a:gd name="connsiteY149" fmla="*/ 1430084 h 1662194"/>
              <a:gd name="connsiteX150" fmla="*/ 1781074 w 2053231"/>
              <a:gd name="connsiteY150" fmla="*/ 1483976 h 1662194"/>
              <a:gd name="connsiteX151" fmla="*/ 1662134 w 2053231"/>
              <a:gd name="connsiteY151" fmla="*/ 1545641 h 1662194"/>
              <a:gd name="connsiteX152" fmla="*/ 1228496 w 2053231"/>
              <a:gd name="connsiteY152" fmla="*/ 1654846 h 1662194"/>
              <a:gd name="connsiteX153" fmla="*/ 320643 w 2053231"/>
              <a:gd name="connsiteY153" fmla="*/ 1379412 h 1662194"/>
              <a:gd name="connsiteX154" fmla="*/ 270759 w 2053231"/>
              <a:gd name="connsiteY154" fmla="*/ 1337481 h 1662194"/>
              <a:gd name="connsiteX155" fmla="*/ 228113 w 2053231"/>
              <a:gd name="connsiteY155" fmla="*/ 1299667 h 1662194"/>
              <a:gd name="connsiteX156" fmla="*/ 245332 w 2053231"/>
              <a:gd name="connsiteY156" fmla="*/ 1285763 h 1662194"/>
              <a:gd name="connsiteX157" fmla="*/ 213716 w 2053231"/>
              <a:gd name="connsiteY157" fmla="*/ 1249396 h 1662194"/>
              <a:gd name="connsiteX158" fmla="*/ 113880 w 2053231"/>
              <a:gd name="connsiteY158" fmla="*/ 1137192 h 1662194"/>
              <a:gd name="connsiteX159" fmla="*/ 73848 w 2053231"/>
              <a:gd name="connsiteY159" fmla="*/ 1113100 h 1662194"/>
              <a:gd name="connsiteX160" fmla="*/ 20262 w 2053231"/>
              <a:gd name="connsiteY160" fmla="*/ 1050943 h 1662194"/>
              <a:gd name="connsiteX161" fmla="*/ 8594 w 2053231"/>
              <a:gd name="connsiteY161" fmla="*/ 1004970 h 1662194"/>
              <a:gd name="connsiteX162" fmla="*/ 6782 w 2053231"/>
              <a:gd name="connsiteY162" fmla="*/ 995844 h 1662194"/>
              <a:gd name="connsiteX163" fmla="*/ 9723 w 2053231"/>
              <a:gd name="connsiteY163" fmla="*/ 994413 h 1662194"/>
              <a:gd name="connsiteX164" fmla="*/ 11036 w 2053231"/>
              <a:gd name="connsiteY164" fmla="*/ 999486 h 1662194"/>
              <a:gd name="connsiteX165" fmla="*/ 17988 w 2053231"/>
              <a:gd name="connsiteY165" fmla="*/ 1017464 h 1662194"/>
              <a:gd name="connsiteX166" fmla="*/ 21859 w 2053231"/>
              <a:gd name="connsiteY166" fmla="*/ 998437 h 1662194"/>
              <a:gd name="connsiteX167" fmla="*/ 16530 w 2053231"/>
              <a:gd name="connsiteY167" fmla="*/ 989724 h 1662194"/>
              <a:gd name="connsiteX168" fmla="*/ 12243 w 2053231"/>
              <a:gd name="connsiteY168" fmla="*/ 993188 h 1662194"/>
              <a:gd name="connsiteX169" fmla="*/ 9723 w 2053231"/>
              <a:gd name="connsiteY169" fmla="*/ 994413 h 1662194"/>
              <a:gd name="connsiteX170" fmla="*/ 7918 w 2053231"/>
              <a:gd name="connsiteY170" fmla="*/ 987443 h 1662194"/>
              <a:gd name="connsiteX171" fmla="*/ 2405 w 2053231"/>
              <a:gd name="connsiteY171" fmla="*/ 965300 h 1662194"/>
              <a:gd name="connsiteX172" fmla="*/ 2082 w 2053231"/>
              <a:gd name="connsiteY172" fmla="*/ 964112 h 1662194"/>
              <a:gd name="connsiteX173" fmla="*/ 2753 w 2053231"/>
              <a:gd name="connsiteY173" fmla="*/ 954092 h 1662194"/>
              <a:gd name="connsiteX174" fmla="*/ 31565 w 2053231"/>
              <a:gd name="connsiteY174" fmla="*/ 893447 h 1662194"/>
              <a:gd name="connsiteX175" fmla="*/ 52206 w 2053231"/>
              <a:gd name="connsiteY175" fmla="*/ 854594 h 1662194"/>
              <a:gd name="connsiteX176" fmla="*/ 50189 w 2053231"/>
              <a:gd name="connsiteY176" fmla="*/ 820622 h 1662194"/>
              <a:gd name="connsiteX177" fmla="*/ 98777 w 2053231"/>
              <a:gd name="connsiteY177" fmla="*/ 798878 h 1662194"/>
              <a:gd name="connsiteX178" fmla="*/ 39476 w 2053231"/>
              <a:gd name="connsiteY178" fmla="*/ 728797 h 1662194"/>
              <a:gd name="connsiteX179" fmla="*/ 32418 w 2053231"/>
              <a:gd name="connsiteY179" fmla="*/ 714135 h 1662194"/>
              <a:gd name="connsiteX180" fmla="*/ 53538 w 2053231"/>
              <a:gd name="connsiteY180" fmla="*/ 660124 h 1662194"/>
              <a:gd name="connsiteX181" fmla="*/ 56972 w 2053231"/>
              <a:gd name="connsiteY181" fmla="*/ 651407 h 1662194"/>
              <a:gd name="connsiteX182" fmla="*/ 65176 w 2053231"/>
              <a:gd name="connsiteY182" fmla="*/ 634051 h 1662194"/>
              <a:gd name="connsiteX183" fmla="*/ 95408 w 2053231"/>
              <a:gd name="connsiteY183" fmla="*/ 628914 h 1662194"/>
              <a:gd name="connsiteX184" fmla="*/ 77587 w 2053231"/>
              <a:gd name="connsiteY184" fmla="*/ 617521 h 1662194"/>
              <a:gd name="connsiteX185" fmla="*/ 40415 w 2053231"/>
              <a:gd name="connsiteY185" fmla="*/ 577949 h 1662194"/>
              <a:gd name="connsiteX186" fmla="*/ 55219 w 2053231"/>
              <a:gd name="connsiteY186" fmla="*/ 538444 h 1662194"/>
              <a:gd name="connsiteX187" fmla="*/ 60443 w 2053231"/>
              <a:gd name="connsiteY187" fmla="*/ 532091 h 1662194"/>
              <a:gd name="connsiteX188" fmla="*/ 50996 w 2053231"/>
              <a:gd name="connsiteY188" fmla="*/ 524292 h 1662194"/>
              <a:gd name="connsiteX189" fmla="*/ 29797 w 2053231"/>
              <a:gd name="connsiteY189" fmla="*/ 496296 h 1662194"/>
              <a:gd name="connsiteX190" fmla="*/ 18024 w 2053231"/>
              <a:gd name="connsiteY190" fmla="*/ 476705 h 1662194"/>
              <a:gd name="connsiteX191" fmla="*/ 6382 w 2053231"/>
              <a:gd name="connsiteY191" fmla="*/ 468980 h 1662194"/>
              <a:gd name="connsiteX192" fmla="*/ 3045 w 2053231"/>
              <a:gd name="connsiteY192" fmla="*/ 462188 h 1662194"/>
              <a:gd name="connsiteX193" fmla="*/ 3241 w 2053231"/>
              <a:gd name="connsiteY193" fmla="*/ 428263 h 1662194"/>
              <a:gd name="connsiteX194" fmla="*/ 4901 w 2053231"/>
              <a:gd name="connsiteY194" fmla="*/ 419485 h 1662194"/>
              <a:gd name="connsiteX195" fmla="*/ 23740 w 2053231"/>
              <a:gd name="connsiteY195" fmla="*/ 386265 h 1662194"/>
              <a:gd name="connsiteX196" fmla="*/ 38036 w 2053231"/>
              <a:gd name="connsiteY196" fmla="*/ 332362 h 1662194"/>
              <a:gd name="connsiteX197" fmla="*/ 37374 w 2053231"/>
              <a:gd name="connsiteY197" fmla="*/ 297860 h 1662194"/>
              <a:gd name="connsiteX198" fmla="*/ 38062 w 2053231"/>
              <a:gd name="connsiteY198" fmla="*/ 289963 h 1662194"/>
              <a:gd name="connsiteX199" fmla="*/ 33975 w 2053231"/>
              <a:gd name="connsiteY199" fmla="*/ 258363 h 1662194"/>
              <a:gd name="connsiteX200" fmla="*/ 37608 w 2053231"/>
              <a:gd name="connsiteY200" fmla="*/ 250972 h 1662194"/>
              <a:gd name="connsiteX201" fmla="*/ 81247 w 2053231"/>
              <a:gd name="connsiteY201" fmla="*/ 248413 h 1662194"/>
              <a:gd name="connsiteX202" fmla="*/ 87026 w 2053231"/>
              <a:gd name="connsiteY202" fmla="*/ 225202 h 1662194"/>
              <a:gd name="connsiteX203" fmla="*/ 79230 w 2053231"/>
              <a:gd name="connsiteY203" fmla="*/ 214441 h 1662194"/>
              <a:gd name="connsiteX204" fmla="*/ 80686 w 2053231"/>
              <a:gd name="connsiteY204" fmla="*/ 207245 h 1662194"/>
              <a:gd name="connsiteX205" fmla="*/ 87561 w 2053231"/>
              <a:gd name="connsiteY205" fmla="*/ 209678 h 1662194"/>
              <a:gd name="connsiteX206" fmla="*/ 124299 w 2053231"/>
              <a:gd name="connsiteY206" fmla="*/ 233881 h 1662194"/>
              <a:gd name="connsiteX207" fmla="*/ 177764 w 2053231"/>
              <a:gd name="connsiteY207" fmla="*/ 267332 h 1662194"/>
              <a:gd name="connsiteX208" fmla="*/ 187213 w 2053231"/>
              <a:gd name="connsiteY208" fmla="*/ 261926 h 1662194"/>
              <a:gd name="connsiteX209" fmla="*/ 194336 w 2053231"/>
              <a:gd name="connsiteY209" fmla="*/ 257205 h 1662194"/>
              <a:gd name="connsiteX210" fmla="*/ 210832 w 2053231"/>
              <a:gd name="connsiteY210" fmla="*/ 261979 h 1662194"/>
              <a:gd name="connsiteX211" fmla="*/ 220950 w 2053231"/>
              <a:gd name="connsiteY211" fmla="*/ 273511 h 1662194"/>
              <a:gd name="connsiteX212" fmla="*/ 221307 w 2053231"/>
              <a:gd name="connsiteY212" fmla="*/ 276617 h 1662194"/>
              <a:gd name="connsiteX213" fmla="*/ 220390 w 2053231"/>
              <a:gd name="connsiteY213" fmla="*/ 277794 h 1662194"/>
              <a:gd name="connsiteX214" fmla="*/ 219183 w 2053231"/>
              <a:gd name="connsiteY214" fmla="*/ 278292 h 1662194"/>
              <a:gd name="connsiteX215" fmla="*/ 219827 w 2053231"/>
              <a:gd name="connsiteY215" fmla="*/ 278515 h 1662194"/>
              <a:gd name="connsiteX216" fmla="*/ 220390 w 2053231"/>
              <a:gd name="connsiteY216" fmla="*/ 277794 h 1662194"/>
              <a:gd name="connsiteX217" fmla="*/ 225601 w 2053231"/>
              <a:gd name="connsiteY217" fmla="*/ 275640 h 1662194"/>
              <a:gd name="connsiteX218" fmla="*/ 238724 w 2053231"/>
              <a:gd name="connsiteY218" fmla="*/ 267703 h 1662194"/>
              <a:gd name="connsiteX219" fmla="*/ 327694 w 2053231"/>
              <a:gd name="connsiteY219" fmla="*/ 292934 h 1662194"/>
              <a:gd name="connsiteX220" fmla="*/ 931839 w 2053231"/>
              <a:gd name="connsiteY220" fmla="*/ 361634 h 1662194"/>
              <a:gd name="connsiteX221" fmla="*/ 966001 w 2053231"/>
              <a:gd name="connsiteY221" fmla="*/ 358425 h 1662194"/>
              <a:gd name="connsiteX222" fmla="*/ 1205960 w 2053231"/>
              <a:gd name="connsiteY222" fmla="*/ 337022 h 1662194"/>
              <a:gd name="connsiteX223" fmla="*/ 1443309 w 2053231"/>
              <a:gd name="connsiteY223" fmla="*/ 250536 h 1662194"/>
              <a:gd name="connsiteX224" fmla="*/ 1571239 w 2053231"/>
              <a:gd name="connsiteY224" fmla="*/ 134904 h 1662194"/>
              <a:gd name="connsiteX225" fmla="*/ 1624246 w 2053231"/>
              <a:gd name="connsiteY225" fmla="*/ 82363 h 1662194"/>
              <a:gd name="connsiteX226" fmla="*/ 1671755 w 2053231"/>
              <a:gd name="connsiteY226" fmla="*/ 24072 h 1662194"/>
              <a:gd name="connsiteX227" fmla="*/ 1689812 w 2053231"/>
              <a:gd name="connsiteY227" fmla="*/ 12077 h 1662194"/>
              <a:gd name="connsiteX228" fmla="*/ 1695538 w 2053231"/>
              <a:gd name="connsiteY228" fmla="*/ 12005 h 1662194"/>
              <a:gd name="connsiteX229" fmla="*/ 1700565 w 2053231"/>
              <a:gd name="connsiteY229" fmla="*/ 15349 h 1662194"/>
              <a:gd name="connsiteX230" fmla="*/ 1699204 w 2053231"/>
              <a:gd name="connsiteY230" fmla="*/ 20240 h 1662194"/>
              <a:gd name="connsiteX231" fmla="*/ 1695943 w 2053231"/>
              <a:gd name="connsiteY231" fmla="*/ 22773 h 1662194"/>
              <a:gd name="connsiteX232" fmla="*/ 1681448 w 2053231"/>
              <a:gd name="connsiteY232" fmla="*/ 38645 h 1662194"/>
              <a:gd name="connsiteX233" fmla="*/ 1682349 w 2053231"/>
              <a:gd name="connsiteY233" fmla="*/ 47579 h 1662194"/>
              <a:gd name="connsiteX234" fmla="*/ 1680108 w 2053231"/>
              <a:gd name="connsiteY234" fmla="*/ 53954 h 1662194"/>
              <a:gd name="connsiteX235" fmla="*/ 1666762 w 2053231"/>
              <a:gd name="connsiteY235" fmla="*/ 59855 h 1662194"/>
              <a:gd name="connsiteX236" fmla="*/ 1697532 w 2053231"/>
              <a:gd name="connsiteY236" fmla="*/ 37014 h 1662194"/>
              <a:gd name="connsiteX237" fmla="*/ 1703406 w 2053231"/>
              <a:gd name="connsiteY237" fmla="*/ 23976 h 1662194"/>
              <a:gd name="connsiteX238" fmla="*/ 1715246 w 2053231"/>
              <a:gd name="connsiteY238" fmla="*/ 22729 h 1662194"/>
              <a:gd name="connsiteX239" fmla="*/ 1722750 w 2053231"/>
              <a:gd name="connsiteY239" fmla="*/ 20538 h 1662194"/>
              <a:gd name="connsiteX240" fmla="*/ 1735750 w 2053231"/>
              <a:gd name="connsiteY240" fmla="*/ 1324 h 1662194"/>
              <a:gd name="connsiteX241" fmla="*/ 1738585 w 2053231"/>
              <a:gd name="connsiteY241" fmla="*/ 93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1" h="1662194">
                <a:moveTo>
                  <a:pt x="1746" y="969110"/>
                </a:moveTo>
                <a:lnTo>
                  <a:pt x="2599" y="973994"/>
                </a:lnTo>
                <a:cubicBezTo>
                  <a:pt x="3387" y="978333"/>
                  <a:pt x="4318" y="983294"/>
                  <a:pt x="5336" y="988563"/>
                </a:cubicBezTo>
                <a:lnTo>
                  <a:pt x="6782" y="995844"/>
                </a:lnTo>
                <a:lnTo>
                  <a:pt x="6161" y="996145"/>
                </a:lnTo>
                <a:cubicBezTo>
                  <a:pt x="2942" y="994268"/>
                  <a:pt x="1387" y="985372"/>
                  <a:pt x="1450" y="973537"/>
                </a:cubicBezTo>
                <a:close/>
                <a:moveTo>
                  <a:pt x="1" y="957986"/>
                </a:moveTo>
                <a:cubicBezTo>
                  <a:pt x="-1" y="957153"/>
                  <a:pt x="236" y="957550"/>
                  <a:pt x="654" y="958871"/>
                </a:cubicBezTo>
                <a:lnTo>
                  <a:pt x="2082" y="964112"/>
                </a:lnTo>
                <a:lnTo>
                  <a:pt x="1746" y="969110"/>
                </a:lnTo>
                <a:lnTo>
                  <a:pt x="711" y="963168"/>
                </a:lnTo>
                <a:cubicBezTo>
                  <a:pt x="259" y="960394"/>
                  <a:pt x="5" y="958561"/>
                  <a:pt x="1" y="957986"/>
                </a:cubicBezTo>
                <a:close/>
                <a:moveTo>
                  <a:pt x="1709191" y="427290"/>
                </a:moveTo>
                <a:cubicBezTo>
                  <a:pt x="1705197" y="430816"/>
                  <a:pt x="1701203" y="434343"/>
                  <a:pt x="1697210" y="437869"/>
                </a:cubicBezTo>
                <a:cubicBezTo>
                  <a:pt x="1699608" y="436940"/>
                  <a:pt x="1702225" y="436004"/>
                  <a:pt x="1704733" y="435072"/>
                </a:cubicBezTo>
                <a:cubicBezTo>
                  <a:pt x="1706622" y="432949"/>
                  <a:pt x="1708637" y="430943"/>
                  <a:pt x="1710506" y="428699"/>
                </a:cubicBezTo>
                <a:cubicBezTo>
                  <a:pt x="1710104" y="428228"/>
                  <a:pt x="1709593" y="427761"/>
                  <a:pt x="1709191" y="427290"/>
                </a:cubicBezTo>
                <a:close/>
                <a:moveTo>
                  <a:pt x="1602977" y="260909"/>
                </a:moveTo>
                <a:cubicBezTo>
                  <a:pt x="1579015" y="282067"/>
                  <a:pt x="1555071" y="303345"/>
                  <a:pt x="1531108" y="324503"/>
                </a:cubicBezTo>
                <a:cubicBezTo>
                  <a:pt x="1531621" y="324970"/>
                  <a:pt x="1532022" y="325441"/>
                  <a:pt x="1532533" y="325909"/>
                </a:cubicBezTo>
                <a:cubicBezTo>
                  <a:pt x="1559601" y="307796"/>
                  <a:pt x="1584733" y="287810"/>
                  <a:pt x="1602977" y="260909"/>
                </a:cubicBezTo>
                <a:close/>
                <a:moveTo>
                  <a:pt x="1738585" y="93"/>
                </a:moveTo>
                <a:cubicBezTo>
                  <a:pt x="1739585" y="-137"/>
                  <a:pt x="1740627" y="9"/>
                  <a:pt x="1741678" y="1125"/>
                </a:cubicBezTo>
                <a:cubicBezTo>
                  <a:pt x="1743504" y="3001"/>
                  <a:pt x="1742531" y="5336"/>
                  <a:pt x="1741687" y="7060"/>
                </a:cubicBezTo>
                <a:cubicBezTo>
                  <a:pt x="1740164" y="10140"/>
                  <a:pt x="1738842" y="13091"/>
                  <a:pt x="1738618" y="16733"/>
                </a:cubicBezTo>
                <a:cubicBezTo>
                  <a:pt x="1738431" y="19162"/>
                  <a:pt x="1738280" y="21833"/>
                  <a:pt x="1740090" y="23588"/>
                </a:cubicBezTo>
                <a:cubicBezTo>
                  <a:pt x="1747616" y="31088"/>
                  <a:pt x="1743549" y="34859"/>
                  <a:pt x="1738676" y="39142"/>
                </a:cubicBezTo>
                <a:cubicBezTo>
                  <a:pt x="1731934" y="44942"/>
                  <a:pt x="1730202" y="53237"/>
                  <a:pt x="1733426" y="62940"/>
                </a:cubicBezTo>
                <a:cubicBezTo>
                  <a:pt x="1734682" y="66896"/>
                  <a:pt x="1734605" y="69321"/>
                  <a:pt x="1730086" y="69352"/>
                </a:cubicBezTo>
                <a:cubicBezTo>
                  <a:pt x="1728330" y="69411"/>
                  <a:pt x="1728090" y="70752"/>
                  <a:pt x="1727649" y="72220"/>
                </a:cubicBezTo>
                <a:cubicBezTo>
                  <a:pt x="1718725" y="106803"/>
                  <a:pt x="1702908" y="137377"/>
                  <a:pt x="1683216" y="165659"/>
                </a:cubicBezTo>
                <a:cubicBezTo>
                  <a:pt x="1667246" y="188608"/>
                  <a:pt x="1648975" y="209452"/>
                  <a:pt x="1629845" y="229721"/>
                </a:cubicBezTo>
                <a:cubicBezTo>
                  <a:pt x="1629276" y="230345"/>
                  <a:pt x="1628726" y="231090"/>
                  <a:pt x="1628579" y="232307"/>
                </a:cubicBezTo>
                <a:cubicBezTo>
                  <a:pt x="1638644" y="229546"/>
                  <a:pt x="1646904" y="224301"/>
                  <a:pt x="1654744" y="218464"/>
                </a:cubicBezTo>
                <a:cubicBezTo>
                  <a:pt x="1675586" y="202985"/>
                  <a:pt x="1692155" y="183287"/>
                  <a:pt x="1708997" y="163943"/>
                </a:cubicBezTo>
                <a:cubicBezTo>
                  <a:pt x="1719243" y="152090"/>
                  <a:pt x="1729870" y="140588"/>
                  <a:pt x="1741522" y="130021"/>
                </a:cubicBezTo>
                <a:cubicBezTo>
                  <a:pt x="1743464" y="128259"/>
                  <a:pt x="1744675" y="126038"/>
                  <a:pt x="1745886" y="123817"/>
                </a:cubicBezTo>
                <a:cubicBezTo>
                  <a:pt x="1746583" y="122582"/>
                  <a:pt x="1747518" y="121460"/>
                  <a:pt x="1749347" y="121883"/>
                </a:cubicBezTo>
                <a:cubicBezTo>
                  <a:pt x="1751633" y="122412"/>
                  <a:pt x="1752124" y="124213"/>
                  <a:pt x="1752616" y="126013"/>
                </a:cubicBezTo>
                <a:cubicBezTo>
                  <a:pt x="1754143" y="131776"/>
                  <a:pt x="1753495" y="137007"/>
                  <a:pt x="1751494" y="142041"/>
                </a:cubicBezTo>
                <a:cubicBezTo>
                  <a:pt x="1746260" y="154936"/>
                  <a:pt x="1737190" y="165054"/>
                  <a:pt x="1727716" y="174701"/>
                </a:cubicBezTo>
                <a:cubicBezTo>
                  <a:pt x="1715458" y="187106"/>
                  <a:pt x="1703711" y="199978"/>
                  <a:pt x="1693354" y="214015"/>
                </a:cubicBezTo>
                <a:cubicBezTo>
                  <a:pt x="1692620" y="215009"/>
                  <a:pt x="1691064" y="215668"/>
                  <a:pt x="1692030" y="218421"/>
                </a:cubicBezTo>
                <a:cubicBezTo>
                  <a:pt x="1698864" y="211771"/>
                  <a:pt x="1705277" y="205255"/>
                  <a:pt x="1711836" y="198978"/>
                </a:cubicBezTo>
                <a:cubicBezTo>
                  <a:pt x="1718285" y="192704"/>
                  <a:pt x="1724845" y="186426"/>
                  <a:pt x="1731312" y="180273"/>
                </a:cubicBezTo>
                <a:cubicBezTo>
                  <a:pt x="1732851" y="178767"/>
                  <a:pt x="1734409" y="176656"/>
                  <a:pt x="1737206" y="178378"/>
                </a:cubicBezTo>
                <a:cubicBezTo>
                  <a:pt x="1740112" y="180098"/>
                  <a:pt x="1740236" y="183122"/>
                  <a:pt x="1739939" y="185555"/>
                </a:cubicBezTo>
                <a:cubicBezTo>
                  <a:pt x="1738923" y="192736"/>
                  <a:pt x="1736241" y="199125"/>
                  <a:pt x="1732245" y="204832"/>
                </a:cubicBezTo>
                <a:cubicBezTo>
                  <a:pt x="1718532" y="223707"/>
                  <a:pt x="1701913" y="240135"/>
                  <a:pt x="1686811" y="257845"/>
                </a:cubicBezTo>
                <a:cubicBezTo>
                  <a:pt x="1678656" y="267448"/>
                  <a:pt x="1671359" y="277626"/>
                  <a:pt x="1664555" y="288152"/>
                </a:cubicBezTo>
                <a:cubicBezTo>
                  <a:pt x="1663033" y="290505"/>
                  <a:pt x="1663469" y="292670"/>
                  <a:pt x="1664417" y="295304"/>
                </a:cubicBezTo>
                <a:cubicBezTo>
                  <a:pt x="1668224" y="305957"/>
                  <a:pt x="1665365" y="309688"/>
                  <a:pt x="1654080" y="308008"/>
                </a:cubicBezTo>
                <a:cubicBezTo>
                  <a:pt x="1650585" y="307520"/>
                  <a:pt x="1648371" y="308200"/>
                  <a:pt x="1646665" y="310801"/>
                </a:cubicBezTo>
                <a:cubicBezTo>
                  <a:pt x="1626126" y="342988"/>
                  <a:pt x="1600234" y="370389"/>
                  <a:pt x="1571163" y="394989"/>
                </a:cubicBezTo>
                <a:cubicBezTo>
                  <a:pt x="1559310" y="404958"/>
                  <a:pt x="1546946" y="414460"/>
                  <a:pt x="1534273" y="423366"/>
                </a:cubicBezTo>
                <a:cubicBezTo>
                  <a:pt x="1534364" y="423968"/>
                  <a:pt x="1534472" y="424692"/>
                  <a:pt x="1534563" y="425295"/>
                </a:cubicBezTo>
                <a:cubicBezTo>
                  <a:pt x="1534800" y="426134"/>
                  <a:pt x="1534982" y="426613"/>
                  <a:pt x="1535200" y="427332"/>
                </a:cubicBezTo>
                <a:cubicBezTo>
                  <a:pt x="1552894" y="413654"/>
                  <a:pt x="1570314" y="399621"/>
                  <a:pt x="1587187" y="384880"/>
                </a:cubicBezTo>
                <a:cubicBezTo>
                  <a:pt x="1632929" y="344940"/>
                  <a:pt x="1675951" y="302305"/>
                  <a:pt x="1719886" y="260608"/>
                </a:cubicBezTo>
                <a:cubicBezTo>
                  <a:pt x="1734653" y="246544"/>
                  <a:pt x="1745345" y="228861"/>
                  <a:pt x="1758212" y="213165"/>
                </a:cubicBezTo>
                <a:cubicBezTo>
                  <a:pt x="1766790" y="202700"/>
                  <a:pt x="1774857" y="191769"/>
                  <a:pt x="1785352" y="183058"/>
                </a:cubicBezTo>
                <a:cubicBezTo>
                  <a:pt x="1789676" y="179520"/>
                  <a:pt x="1794272" y="176336"/>
                  <a:pt x="1800877" y="176962"/>
                </a:cubicBezTo>
                <a:cubicBezTo>
                  <a:pt x="1803456" y="177238"/>
                  <a:pt x="1806419" y="177866"/>
                  <a:pt x="1807768" y="180970"/>
                </a:cubicBezTo>
                <a:cubicBezTo>
                  <a:pt x="1809008" y="184077"/>
                  <a:pt x="1806920" y="185602"/>
                  <a:pt x="1805033" y="186998"/>
                </a:cubicBezTo>
                <a:cubicBezTo>
                  <a:pt x="1804538" y="187378"/>
                  <a:pt x="1804062" y="187878"/>
                  <a:pt x="1803513" y="187897"/>
                </a:cubicBezTo>
                <a:cubicBezTo>
                  <a:pt x="1793192" y="188971"/>
                  <a:pt x="1792155" y="198213"/>
                  <a:pt x="1788210" y="205008"/>
                </a:cubicBezTo>
                <a:cubicBezTo>
                  <a:pt x="1786981" y="207109"/>
                  <a:pt x="1787181" y="209161"/>
                  <a:pt x="1789189" y="211516"/>
                </a:cubicBezTo>
                <a:cubicBezTo>
                  <a:pt x="1792805" y="215755"/>
                  <a:pt x="1791009" y="217754"/>
                  <a:pt x="1787238" y="219092"/>
                </a:cubicBezTo>
                <a:cubicBezTo>
                  <a:pt x="1783468" y="220431"/>
                  <a:pt x="1779241" y="220936"/>
                  <a:pt x="1775376" y="223853"/>
                </a:cubicBezTo>
                <a:cubicBezTo>
                  <a:pt x="1782526" y="225913"/>
                  <a:pt x="1786885" y="223344"/>
                  <a:pt x="1790823" y="220183"/>
                </a:cubicBezTo>
                <a:cubicBezTo>
                  <a:pt x="1799706" y="213222"/>
                  <a:pt x="1804606" y="203244"/>
                  <a:pt x="1809140" y="193038"/>
                </a:cubicBezTo>
                <a:cubicBezTo>
                  <a:pt x="1810058" y="191068"/>
                  <a:pt x="1810720" y="188866"/>
                  <a:pt x="1812131" y="187244"/>
                </a:cubicBezTo>
                <a:cubicBezTo>
                  <a:pt x="1814734" y="184006"/>
                  <a:pt x="1817973" y="183534"/>
                  <a:pt x="1822285" y="187265"/>
                </a:cubicBezTo>
                <a:cubicBezTo>
                  <a:pt x="1827986" y="192161"/>
                  <a:pt x="1829688" y="191740"/>
                  <a:pt x="1830357" y="185176"/>
                </a:cubicBezTo>
                <a:cubicBezTo>
                  <a:pt x="1831230" y="176304"/>
                  <a:pt x="1835246" y="169991"/>
                  <a:pt x="1843210" y="166452"/>
                </a:cubicBezTo>
                <a:cubicBezTo>
                  <a:pt x="1844857" y="165669"/>
                  <a:pt x="1846579" y="164642"/>
                  <a:pt x="1848680" y="166146"/>
                </a:cubicBezTo>
                <a:cubicBezTo>
                  <a:pt x="1850928" y="167888"/>
                  <a:pt x="1849882" y="169740"/>
                  <a:pt x="1849367" y="171453"/>
                </a:cubicBezTo>
                <a:cubicBezTo>
                  <a:pt x="1848669" y="174142"/>
                  <a:pt x="1847750" y="176838"/>
                  <a:pt x="1847179" y="179643"/>
                </a:cubicBezTo>
                <a:cubicBezTo>
                  <a:pt x="1846092" y="184162"/>
                  <a:pt x="1846469" y="188874"/>
                  <a:pt x="1850415" y="193102"/>
                </a:cubicBezTo>
                <a:cubicBezTo>
                  <a:pt x="1853302" y="196154"/>
                  <a:pt x="1853390" y="198210"/>
                  <a:pt x="1850532" y="200487"/>
                </a:cubicBezTo>
                <a:cubicBezTo>
                  <a:pt x="1841337" y="207580"/>
                  <a:pt x="1836182" y="216597"/>
                  <a:pt x="1841761" y="230219"/>
                </a:cubicBezTo>
                <a:cubicBezTo>
                  <a:pt x="1842600" y="232129"/>
                  <a:pt x="1842231" y="234080"/>
                  <a:pt x="1840127" y="234029"/>
                </a:cubicBezTo>
                <a:cubicBezTo>
                  <a:pt x="1835462" y="233823"/>
                  <a:pt x="1835165" y="236983"/>
                  <a:pt x="1834336" y="240281"/>
                </a:cubicBezTo>
                <a:cubicBezTo>
                  <a:pt x="1826185" y="271930"/>
                  <a:pt x="1811726" y="299794"/>
                  <a:pt x="1794160" y="326066"/>
                </a:cubicBezTo>
                <a:cubicBezTo>
                  <a:pt x="1776776" y="352090"/>
                  <a:pt x="1756360" y="375551"/>
                  <a:pt x="1734263" y="398100"/>
                </a:cubicBezTo>
                <a:cubicBezTo>
                  <a:pt x="1741290" y="397137"/>
                  <a:pt x="1749841" y="392367"/>
                  <a:pt x="1757953" y="386885"/>
                </a:cubicBezTo>
                <a:cubicBezTo>
                  <a:pt x="1779363" y="372233"/>
                  <a:pt x="1795858" y="352780"/>
                  <a:pt x="1812737" y="333679"/>
                </a:cubicBezTo>
                <a:cubicBezTo>
                  <a:pt x="1824520" y="320320"/>
                  <a:pt x="1835921" y="306611"/>
                  <a:pt x="1849623" y="295005"/>
                </a:cubicBezTo>
                <a:cubicBezTo>
                  <a:pt x="1851198" y="293741"/>
                  <a:pt x="1852170" y="292134"/>
                  <a:pt x="1852869" y="290172"/>
                </a:cubicBezTo>
                <a:cubicBezTo>
                  <a:pt x="1853493" y="288455"/>
                  <a:pt x="1854575" y="286843"/>
                  <a:pt x="1856989" y="287489"/>
                </a:cubicBezTo>
                <a:cubicBezTo>
                  <a:pt x="1859421" y="288255"/>
                  <a:pt x="1859967" y="290417"/>
                  <a:pt x="1860256" y="292345"/>
                </a:cubicBezTo>
                <a:cubicBezTo>
                  <a:pt x="1861014" y="299589"/>
                  <a:pt x="1860126" y="306160"/>
                  <a:pt x="1856934" y="312082"/>
                </a:cubicBezTo>
                <a:cubicBezTo>
                  <a:pt x="1850769" y="323919"/>
                  <a:pt x="1841589" y="333313"/>
                  <a:pt x="1832409" y="342707"/>
                </a:cubicBezTo>
                <a:cubicBezTo>
                  <a:pt x="1819674" y="355613"/>
                  <a:pt x="1808201" y="369566"/>
                  <a:pt x="1798280" y="385043"/>
                </a:cubicBezTo>
                <a:cubicBezTo>
                  <a:pt x="1805957" y="377395"/>
                  <a:pt x="1813616" y="369627"/>
                  <a:pt x="1821403" y="361975"/>
                </a:cubicBezTo>
                <a:cubicBezTo>
                  <a:pt x="1827266" y="356205"/>
                  <a:pt x="1833385" y="350669"/>
                  <a:pt x="1839376" y="345017"/>
                </a:cubicBezTo>
                <a:cubicBezTo>
                  <a:pt x="1840824" y="343635"/>
                  <a:pt x="1842363" y="342130"/>
                  <a:pt x="1844940" y="343860"/>
                </a:cubicBezTo>
                <a:cubicBezTo>
                  <a:pt x="1847261" y="345357"/>
                  <a:pt x="1847276" y="347658"/>
                  <a:pt x="1847163" y="349842"/>
                </a:cubicBezTo>
                <a:cubicBezTo>
                  <a:pt x="1846803" y="358455"/>
                  <a:pt x="1843224" y="365480"/>
                  <a:pt x="1838440" y="371820"/>
                </a:cubicBezTo>
                <a:cubicBezTo>
                  <a:pt x="1832629" y="379404"/>
                  <a:pt x="1826434" y="386639"/>
                  <a:pt x="1820020" y="393881"/>
                </a:cubicBezTo>
                <a:cubicBezTo>
                  <a:pt x="1827744" y="391683"/>
                  <a:pt x="1835468" y="389484"/>
                  <a:pt x="1843247" y="387648"/>
                </a:cubicBezTo>
                <a:cubicBezTo>
                  <a:pt x="1841725" y="401751"/>
                  <a:pt x="1833688" y="404808"/>
                  <a:pt x="1826440" y="407232"/>
                </a:cubicBezTo>
                <a:cubicBezTo>
                  <a:pt x="1816648" y="410348"/>
                  <a:pt x="1807402" y="414172"/>
                  <a:pt x="1798339" y="418475"/>
                </a:cubicBezTo>
                <a:cubicBezTo>
                  <a:pt x="1794876" y="422589"/>
                  <a:pt x="1791394" y="426583"/>
                  <a:pt x="1788057" y="430814"/>
                </a:cubicBezTo>
                <a:cubicBezTo>
                  <a:pt x="1784629" y="435169"/>
                  <a:pt x="1781422" y="439516"/>
                  <a:pt x="1778250" y="444105"/>
                </a:cubicBezTo>
                <a:cubicBezTo>
                  <a:pt x="1775994" y="447452"/>
                  <a:pt x="1773118" y="450334"/>
                  <a:pt x="1777135" y="455772"/>
                </a:cubicBezTo>
                <a:cubicBezTo>
                  <a:pt x="1778942" y="458255"/>
                  <a:pt x="1771676" y="472309"/>
                  <a:pt x="1768839" y="473253"/>
                </a:cubicBezTo>
                <a:cubicBezTo>
                  <a:pt x="1768418" y="473388"/>
                  <a:pt x="1767997" y="473524"/>
                  <a:pt x="1767668" y="473535"/>
                </a:cubicBezTo>
                <a:cubicBezTo>
                  <a:pt x="1761228" y="473267"/>
                  <a:pt x="1760417" y="477413"/>
                  <a:pt x="1761086" y="482599"/>
                </a:cubicBezTo>
                <a:cubicBezTo>
                  <a:pt x="1761737" y="487665"/>
                  <a:pt x="1763777" y="493895"/>
                  <a:pt x="1754724" y="491656"/>
                </a:cubicBezTo>
                <a:cubicBezTo>
                  <a:pt x="1753700" y="491449"/>
                  <a:pt x="1753588" y="492179"/>
                  <a:pt x="1753277" y="493037"/>
                </a:cubicBezTo>
                <a:cubicBezTo>
                  <a:pt x="1747078" y="514930"/>
                  <a:pt x="1733660" y="532098"/>
                  <a:pt x="1720462" y="549260"/>
                </a:cubicBezTo>
                <a:cubicBezTo>
                  <a:pt x="1719711" y="550133"/>
                  <a:pt x="1718959" y="551006"/>
                  <a:pt x="1718208" y="551879"/>
                </a:cubicBezTo>
                <a:cubicBezTo>
                  <a:pt x="1734041" y="547106"/>
                  <a:pt x="1787566" y="539854"/>
                  <a:pt x="1803756" y="541126"/>
                </a:cubicBezTo>
                <a:cubicBezTo>
                  <a:pt x="1818152" y="542216"/>
                  <a:pt x="1894231" y="513247"/>
                  <a:pt x="1908471" y="497141"/>
                </a:cubicBezTo>
                <a:cubicBezTo>
                  <a:pt x="1912607" y="509237"/>
                  <a:pt x="1908391" y="514224"/>
                  <a:pt x="1905272" y="519902"/>
                </a:cubicBezTo>
                <a:cubicBezTo>
                  <a:pt x="1900852" y="527925"/>
                  <a:pt x="1900806" y="533498"/>
                  <a:pt x="1912287" y="539411"/>
                </a:cubicBezTo>
                <a:cubicBezTo>
                  <a:pt x="1945158" y="556233"/>
                  <a:pt x="1944919" y="556847"/>
                  <a:pt x="1920237" y="582026"/>
                </a:cubicBezTo>
                <a:cubicBezTo>
                  <a:pt x="1919083" y="583155"/>
                  <a:pt x="1920267" y="586628"/>
                  <a:pt x="1920300" y="589050"/>
                </a:cubicBezTo>
                <a:cubicBezTo>
                  <a:pt x="1928198" y="592418"/>
                  <a:pt x="1935458" y="582725"/>
                  <a:pt x="1945761" y="592554"/>
                </a:cubicBezTo>
                <a:cubicBezTo>
                  <a:pt x="1914573" y="638303"/>
                  <a:pt x="1863298" y="682549"/>
                  <a:pt x="1816062" y="717694"/>
                </a:cubicBezTo>
                <a:cubicBezTo>
                  <a:pt x="1859975" y="727239"/>
                  <a:pt x="1879537" y="687817"/>
                  <a:pt x="1911347" y="691712"/>
                </a:cubicBezTo>
                <a:cubicBezTo>
                  <a:pt x="1928637" y="703244"/>
                  <a:pt x="1885465" y="724322"/>
                  <a:pt x="1930338" y="728505"/>
                </a:cubicBezTo>
                <a:cubicBezTo>
                  <a:pt x="1912831" y="739754"/>
                  <a:pt x="1900227" y="750596"/>
                  <a:pt x="1888883" y="763212"/>
                </a:cubicBezTo>
                <a:cubicBezTo>
                  <a:pt x="1868779" y="785816"/>
                  <a:pt x="1866343" y="800434"/>
                  <a:pt x="1881503" y="829360"/>
                </a:cubicBezTo>
                <a:cubicBezTo>
                  <a:pt x="1891537" y="848405"/>
                  <a:pt x="1904519" y="865775"/>
                  <a:pt x="1898868" y="889102"/>
                </a:cubicBezTo>
                <a:cubicBezTo>
                  <a:pt x="1894984" y="905102"/>
                  <a:pt x="1898957" y="915386"/>
                  <a:pt x="1921600" y="907477"/>
                </a:cubicBezTo>
                <a:cubicBezTo>
                  <a:pt x="1946038" y="899023"/>
                  <a:pt x="1957836" y="912919"/>
                  <a:pt x="1955507" y="940738"/>
                </a:cubicBezTo>
                <a:cubicBezTo>
                  <a:pt x="1953999" y="958597"/>
                  <a:pt x="1959223" y="963993"/>
                  <a:pt x="1976480" y="961353"/>
                </a:cubicBezTo>
                <a:cubicBezTo>
                  <a:pt x="1995566" y="958409"/>
                  <a:pt x="2012270" y="946217"/>
                  <a:pt x="2037145" y="950953"/>
                </a:cubicBezTo>
                <a:cubicBezTo>
                  <a:pt x="2022790" y="983900"/>
                  <a:pt x="1980355" y="976122"/>
                  <a:pt x="1962579" y="1007610"/>
                </a:cubicBezTo>
                <a:cubicBezTo>
                  <a:pt x="1989274" y="1006833"/>
                  <a:pt x="2009675" y="1006025"/>
                  <a:pt x="2028420" y="998611"/>
                </a:cubicBezTo>
                <a:cubicBezTo>
                  <a:pt x="2036237" y="995562"/>
                  <a:pt x="2044822" y="992486"/>
                  <a:pt x="2050828" y="1001611"/>
                </a:cubicBezTo>
                <a:cubicBezTo>
                  <a:pt x="2058002" y="1012636"/>
                  <a:pt x="2047438" y="1017232"/>
                  <a:pt x="2041049" y="1019506"/>
                </a:cubicBezTo>
                <a:cubicBezTo>
                  <a:pt x="2023019" y="1025806"/>
                  <a:pt x="2010540" y="1039673"/>
                  <a:pt x="1996417" y="1050687"/>
                </a:cubicBezTo>
                <a:cubicBezTo>
                  <a:pt x="1965517" y="1074864"/>
                  <a:pt x="1930633" y="1095299"/>
                  <a:pt x="1907230" y="1134124"/>
                </a:cubicBezTo>
                <a:cubicBezTo>
                  <a:pt x="1942338" y="1123252"/>
                  <a:pt x="1966285" y="1099793"/>
                  <a:pt x="1999627" y="1094067"/>
                </a:cubicBezTo>
                <a:cubicBezTo>
                  <a:pt x="1975296" y="1129653"/>
                  <a:pt x="1940811" y="1153466"/>
                  <a:pt x="1908699" y="1179865"/>
                </a:cubicBezTo>
                <a:cubicBezTo>
                  <a:pt x="1899559" y="1187320"/>
                  <a:pt x="1889854" y="1192492"/>
                  <a:pt x="1889868" y="1207997"/>
                </a:cubicBezTo>
                <a:cubicBezTo>
                  <a:pt x="1889859" y="1238039"/>
                  <a:pt x="1880308" y="1263315"/>
                  <a:pt x="1853631" y="1277417"/>
                </a:cubicBezTo>
                <a:cubicBezTo>
                  <a:pt x="1853429" y="1277545"/>
                  <a:pt x="1855637" y="1281953"/>
                  <a:pt x="1857096" y="1285053"/>
                </a:cubicBezTo>
                <a:cubicBezTo>
                  <a:pt x="1874695" y="1285430"/>
                  <a:pt x="1885754" y="1267251"/>
                  <a:pt x="1909019" y="1272282"/>
                </a:cubicBezTo>
                <a:cubicBezTo>
                  <a:pt x="1891327" y="1296984"/>
                  <a:pt x="1876676" y="1319161"/>
                  <a:pt x="1848098" y="1331631"/>
                </a:cubicBezTo>
                <a:cubicBezTo>
                  <a:pt x="1825214" y="1341608"/>
                  <a:pt x="1796023" y="1347799"/>
                  <a:pt x="1782897" y="1377919"/>
                </a:cubicBezTo>
                <a:cubicBezTo>
                  <a:pt x="1804185" y="1383017"/>
                  <a:pt x="1818357" y="1375272"/>
                  <a:pt x="1832838" y="1369576"/>
                </a:cubicBezTo>
                <a:cubicBezTo>
                  <a:pt x="1855135" y="1360830"/>
                  <a:pt x="1876829" y="1351015"/>
                  <a:pt x="1899109" y="1342149"/>
                </a:cubicBezTo>
                <a:cubicBezTo>
                  <a:pt x="1907547" y="1338836"/>
                  <a:pt x="1916974" y="1336217"/>
                  <a:pt x="1924892" y="1350730"/>
                </a:cubicBezTo>
                <a:cubicBezTo>
                  <a:pt x="1895613" y="1354864"/>
                  <a:pt x="1880690" y="1375233"/>
                  <a:pt x="1864818" y="1394423"/>
                </a:cubicBezTo>
                <a:cubicBezTo>
                  <a:pt x="1855855" y="1405264"/>
                  <a:pt x="1849394" y="1419533"/>
                  <a:pt x="1829715" y="1414866"/>
                </a:cubicBezTo>
                <a:cubicBezTo>
                  <a:pt x="1819309" y="1412429"/>
                  <a:pt x="1814119" y="1420479"/>
                  <a:pt x="1816666" y="1430084"/>
                </a:cubicBezTo>
                <a:cubicBezTo>
                  <a:pt x="1825507" y="1463947"/>
                  <a:pt x="1804137" y="1476658"/>
                  <a:pt x="1781074" y="1483976"/>
                </a:cubicBezTo>
                <a:cubicBezTo>
                  <a:pt x="1737492" y="1497921"/>
                  <a:pt x="1703984" y="1528243"/>
                  <a:pt x="1662134" y="1545641"/>
                </a:cubicBezTo>
                <a:cubicBezTo>
                  <a:pt x="1621421" y="1562518"/>
                  <a:pt x="1309212" y="1644982"/>
                  <a:pt x="1228496" y="1654846"/>
                </a:cubicBezTo>
                <a:cubicBezTo>
                  <a:pt x="734555" y="1715203"/>
                  <a:pt x="322996" y="1384057"/>
                  <a:pt x="320643" y="1379412"/>
                </a:cubicBezTo>
                <a:cubicBezTo>
                  <a:pt x="309753" y="1357610"/>
                  <a:pt x="289550" y="1348720"/>
                  <a:pt x="270759" y="1337481"/>
                </a:cubicBezTo>
                <a:cubicBezTo>
                  <a:pt x="254380" y="1327615"/>
                  <a:pt x="236924" y="1317178"/>
                  <a:pt x="228113" y="1299667"/>
                </a:cubicBezTo>
                <a:cubicBezTo>
                  <a:pt x="216457" y="1276439"/>
                  <a:pt x="242409" y="1294947"/>
                  <a:pt x="245332" y="1285763"/>
                </a:cubicBezTo>
                <a:cubicBezTo>
                  <a:pt x="234720" y="1273886"/>
                  <a:pt x="219422" y="1263135"/>
                  <a:pt x="213716" y="1249396"/>
                </a:cubicBezTo>
                <a:cubicBezTo>
                  <a:pt x="193226" y="1199693"/>
                  <a:pt x="159853" y="1164111"/>
                  <a:pt x="113880" y="1137192"/>
                </a:cubicBezTo>
                <a:cubicBezTo>
                  <a:pt x="100682" y="1129398"/>
                  <a:pt x="90568" y="1114960"/>
                  <a:pt x="73848" y="1113100"/>
                </a:cubicBezTo>
                <a:cubicBezTo>
                  <a:pt x="36732" y="1109140"/>
                  <a:pt x="42172" y="1068255"/>
                  <a:pt x="20262" y="1050943"/>
                </a:cubicBezTo>
                <a:cubicBezTo>
                  <a:pt x="18197" y="1049317"/>
                  <a:pt x="13140" y="1027228"/>
                  <a:pt x="8594" y="1004970"/>
                </a:cubicBezTo>
                <a:lnTo>
                  <a:pt x="6782" y="995844"/>
                </a:lnTo>
                <a:lnTo>
                  <a:pt x="9723" y="994413"/>
                </a:lnTo>
                <a:lnTo>
                  <a:pt x="11036" y="999486"/>
                </a:lnTo>
                <a:cubicBezTo>
                  <a:pt x="14116" y="1010934"/>
                  <a:pt x="16915" y="1019681"/>
                  <a:pt x="17988" y="1017464"/>
                </a:cubicBezTo>
                <a:cubicBezTo>
                  <a:pt x="20833" y="1011433"/>
                  <a:pt x="25763" y="1006058"/>
                  <a:pt x="21859" y="998437"/>
                </a:cubicBezTo>
                <a:cubicBezTo>
                  <a:pt x="20668" y="996024"/>
                  <a:pt x="19866" y="989169"/>
                  <a:pt x="16530" y="989724"/>
                </a:cubicBezTo>
                <a:cubicBezTo>
                  <a:pt x="15419" y="989909"/>
                  <a:pt x="14026" y="990917"/>
                  <a:pt x="12243" y="993188"/>
                </a:cubicBezTo>
                <a:lnTo>
                  <a:pt x="9723" y="994413"/>
                </a:lnTo>
                <a:lnTo>
                  <a:pt x="7918" y="987443"/>
                </a:lnTo>
                <a:cubicBezTo>
                  <a:pt x="5848" y="979222"/>
                  <a:pt x="3867" y="971026"/>
                  <a:pt x="2405" y="965300"/>
                </a:cubicBezTo>
                <a:lnTo>
                  <a:pt x="2082" y="964112"/>
                </a:lnTo>
                <a:lnTo>
                  <a:pt x="2753" y="954092"/>
                </a:lnTo>
                <a:cubicBezTo>
                  <a:pt x="6094" y="926587"/>
                  <a:pt x="15819" y="895491"/>
                  <a:pt x="31565" y="893447"/>
                </a:cubicBezTo>
                <a:cubicBezTo>
                  <a:pt x="14910" y="860452"/>
                  <a:pt x="14910" y="860452"/>
                  <a:pt x="52206" y="854594"/>
                </a:cubicBezTo>
                <a:cubicBezTo>
                  <a:pt x="34417" y="833873"/>
                  <a:pt x="33602" y="828449"/>
                  <a:pt x="50189" y="820622"/>
                </a:cubicBezTo>
                <a:cubicBezTo>
                  <a:pt x="66154" y="813059"/>
                  <a:pt x="84692" y="810133"/>
                  <a:pt x="98777" y="798878"/>
                </a:cubicBezTo>
                <a:cubicBezTo>
                  <a:pt x="80210" y="772247"/>
                  <a:pt x="71439" y="741046"/>
                  <a:pt x="39476" y="728797"/>
                </a:cubicBezTo>
                <a:cubicBezTo>
                  <a:pt x="34448" y="726907"/>
                  <a:pt x="30032" y="718818"/>
                  <a:pt x="32418" y="714135"/>
                </a:cubicBezTo>
                <a:cubicBezTo>
                  <a:pt x="40731" y="696774"/>
                  <a:pt x="20252" y="664756"/>
                  <a:pt x="53538" y="660124"/>
                </a:cubicBezTo>
                <a:cubicBezTo>
                  <a:pt x="57637" y="659501"/>
                  <a:pt x="60972" y="655997"/>
                  <a:pt x="56972" y="651407"/>
                </a:cubicBezTo>
                <a:cubicBezTo>
                  <a:pt x="43255" y="635757"/>
                  <a:pt x="57141" y="636380"/>
                  <a:pt x="65176" y="634051"/>
                </a:cubicBezTo>
                <a:cubicBezTo>
                  <a:pt x="74914" y="631300"/>
                  <a:pt x="87381" y="637906"/>
                  <a:pt x="95408" y="628914"/>
                </a:cubicBezTo>
                <a:cubicBezTo>
                  <a:pt x="91836" y="619828"/>
                  <a:pt x="83730" y="620221"/>
                  <a:pt x="77587" y="617521"/>
                </a:cubicBezTo>
                <a:cubicBezTo>
                  <a:pt x="59614" y="609525"/>
                  <a:pt x="44480" y="599859"/>
                  <a:pt x="40415" y="577949"/>
                </a:cubicBezTo>
                <a:cubicBezTo>
                  <a:pt x="37093" y="560253"/>
                  <a:pt x="32981" y="544644"/>
                  <a:pt x="55219" y="538444"/>
                </a:cubicBezTo>
                <a:cubicBezTo>
                  <a:pt x="58715" y="537479"/>
                  <a:pt x="60237" y="535126"/>
                  <a:pt x="60443" y="532091"/>
                </a:cubicBezTo>
                <a:cubicBezTo>
                  <a:pt x="57374" y="529287"/>
                  <a:pt x="54396" y="526359"/>
                  <a:pt x="50996" y="524292"/>
                </a:cubicBezTo>
                <a:cubicBezTo>
                  <a:pt x="39608" y="517528"/>
                  <a:pt x="34518" y="507161"/>
                  <a:pt x="29797" y="496296"/>
                </a:cubicBezTo>
                <a:cubicBezTo>
                  <a:pt x="26770" y="489372"/>
                  <a:pt x="23432" y="482580"/>
                  <a:pt x="18024" y="476705"/>
                </a:cubicBezTo>
                <a:cubicBezTo>
                  <a:pt x="14719" y="473061"/>
                  <a:pt x="10899" y="470404"/>
                  <a:pt x="6382" y="468980"/>
                </a:cubicBezTo>
                <a:cubicBezTo>
                  <a:pt x="2433" y="467660"/>
                  <a:pt x="1045" y="465768"/>
                  <a:pt x="3045" y="462188"/>
                </a:cubicBezTo>
                <a:cubicBezTo>
                  <a:pt x="8676" y="451944"/>
                  <a:pt x="9882" y="440880"/>
                  <a:pt x="3241" y="428263"/>
                </a:cubicBezTo>
                <a:cubicBezTo>
                  <a:pt x="1234" y="424454"/>
                  <a:pt x="1715" y="421046"/>
                  <a:pt x="4901" y="419485"/>
                </a:cubicBezTo>
                <a:cubicBezTo>
                  <a:pt x="18138" y="412862"/>
                  <a:pt x="19513" y="398521"/>
                  <a:pt x="23740" y="386265"/>
                </a:cubicBezTo>
                <a:cubicBezTo>
                  <a:pt x="29730" y="368862"/>
                  <a:pt x="34898" y="351123"/>
                  <a:pt x="38036" y="332362"/>
                </a:cubicBezTo>
                <a:cubicBezTo>
                  <a:pt x="39882" y="321155"/>
                  <a:pt x="41636" y="310073"/>
                  <a:pt x="37374" y="297860"/>
                </a:cubicBezTo>
                <a:cubicBezTo>
                  <a:pt x="36372" y="294866"/>
                  <a:pt x="36979" y="292301"/>
                  <a:pt x="38062" y="289963"/>
                </a:cubicBezTo>
                <a:cubicBezTo>
                  <a:pt x="42597" y="279756"/>
                  <a:pt x="40233" y="269176"/>
                  <a:pt x="33975" y="258363"/>
                </a:cubicBezTo>
                <a:cubicBezTo>
                  <a:pt x="30124" y="251830"/>
                  <a:pt x="30327" y="250975"/>
                  <a:pt x="37608" y="250972"/>
                </a:cubicBezTo>
                <a:cubicBezTo>
                  <a:pt x="52373" y="250838"/>
                  <a:pt x="67064" y="250950"/>
                  <a:pt x="81247" y="248413"/>
                </a:cubicBezTo>
                <a:cubicBezTo>
                  <a:pt x="97150" y="245576"/>
                  <a:pt x="101622" y="240095"/>
                  <a:pt x="87026" y="225202"/>
                </a:cubicBezTo>
                <a:cubicBezTo>
                  <a:pt x="83902" y="222037"/>
                  <a:pt x="81054" y="218498"/>
                  <a:pt x="79230" y="214441"/>
                </a:cubicBezTo>
                <a:cubicBezTo>
                  <a:pt x="77862" y="211216"/>
                  <a:pt x="78287" y="208901"/>
                  <a:pt x="80686" y="207245"/>
                </a:cubicBezTo>
                <a:cubicBezTo>
                  <a:pt x="83470" y="205213"/>
                  <a:pt x="85515" y="207809"/>
                  <a:pt x="87561" y="209678"/>
                </a:cubicBezTo>
                <a:cubicBezTo>
                  <a:pt x="98670" y="219722"/>
                  <a:pt x="111705" y="226431"/>
                  <a:pt x="124299" y="233881"/>
                </a:cubicBezTo>
                <a:cubicBezTo>
                  <a:pt x="142359" y="244660"/>
                  <a:pt x="161098" y="254083"/>
                  <a:pt x="177764" y="267332"/>
                </a:cubicBezTo>
                <a:cubicBezTo>
                  <a:pt x="182022" y="270702"/>
                  <a:pt x="187661" y="267847"/>
                  <a:pt x="187213" y="261926"/>
                </a:cubicBezTo>
                <a:cubicBezTo>
                  <a:pt x="186764" y="256006"/>
                  <a:pt x="189728" y="255906"/>
                  <a:pt x="194336" y="257205"/>
                </a:cubicBezTo>
                <a:cubicBezTo>
                  <a:pt x="199860" y="258714"/>
                  <a:pt x="205383" y="260225"/>
                  <a:pt x="210832" y="261979"/>
                </a:cubicBezTo>
                <a:cubicBezTo>
                  <a:pt x="216519" y="263847"/>
                  <a:pt x="219586" y="268105"/>
                  <a:pt x="220950" y="273511"/>
                </a:cubicBezTo>
                <a:cubicBezTo>
                  <a:pt x="221214" y="274531"/>
                  <a:pt x="221414" y="275675"/>
                  <a:pt x="221307" y="276617"/>
                </a:cubicBezTo>
                <a:lnTo>
                  <a:pt x="220390" y="277794"/>
                </a:lnTo>
                <a:lnTo>
                  <a:pt x="219183" y="278292"/>
                </a:lnTo>
                <a:cubicBezTo>
                  <a:pt x="217931" y="278836"/>
                  <a:pt x="217855" y="278975"/>
                  <a:pt x="219827" y="278515"/>
                </a:cubicBezTo>
                <a:lnTo>
                  <a:pt x="220390" y="277794"/>
                </a:lnTo>
                <a:lnTo>
                  <a:pt x="225601" y="275640"/>
                </a:lnTo>
                <a:cubicBezTo>
                  <a:pt x="231073" y="273321"/>
                  <a:pt x="237769" y="270158"/>
                  <a:pt x="238724" y="267703"/>
                </a:cubicBezTo>
                <a:cubicBezTo>
                  <a:pt x="238798" y="267458"/>
                  <a:pt x="306285" y="282631"/>
                  <a:pt x="327694" y="292934"/>
                </a:cubicBezTo>
                <a:cubicBezTo>
                  <a:pt x="341022" y="299390"/>
                  <a:pt x="599973" y="399939"/>
                  <a:pt x="931839" y="361634"/>
                </a:cubicBezTo>
                <a:cubicBezTo>
                  <a:pt x="943550" y="360271"/>
                  <a:pt x="954656" y="359291"/>
                  <a:pt x="966001" y="358425"/>
                </a:cubicBezTo>
                <a:cubicBezTo>
                  <a:pt x="1066254" y="350083"/>
                  <a:pt x="1165022" y="344336"/>
                  <a:pt x="1205960" y="337022"/>
                </a:cubicBezTo>
                <a:cubicBezTo>
                  <a:pt x="1237967" y="331220"/>
                  <a:pt x="1399292" y="285815"/>
                  <a:pt x="1443309" y="250536"/>
                </a:cubicBezTo>
                <a:cubicBezTo>
                  <a:pt x="1488296" y="214376"/>
                  <a:pt x="1529886" y="174697"/>
                  <a:pt x="1571239" y="134904"/>
                </a:cubicBezTo>
                <a:cubicBezTo>
                  <a:pt x="1589175" y="117705"/>
                  <a:pt x="1608647" y="101907"/>
                  <a:pt x="1624246" y="82363"/>
                </a:cubicBezTo>
                <a:cubicBezTo>
                  <a:pt x="1639826" y="62699"/>
                  <a:pt x="1654419" y="42341"/>
                  <a:pt x="1671755" y="24072"/>
                </a:cubicBezTo>
                <a:cubicBezTo>
                  <a:pt x="1676702" y="18818"/>
                  <a:pt x="1681595" y="13202"/>
                  <a:pt x="1689812" y="12077"/>
                </a:cubicBezTo>
                <a:cubicBezTo>
                  <a:pt x="1691642" y="11773"/>
                  <a:pt x="1693636" y="11827"/>
                  <a:pt x="1695538" y="12005"/>
                </a:cubicBezTo>
                <a:cubicBezTo>
                  <a:pt x="1697661" y="12176"/>
                  <a:pt x="1699488" y="13326"/>
                  <a:pt x="1700565" y="15349"/>
                </a:cubicBezTo>
                <a:cubicBezTo>
                  <a:pt x="1701678" y="17614"/>
                  <a:pt x="1700559" y="18984"/>
                  <a:pt x="1699204" y="20240"/>
                </a:cubicBezTo>
                <a:cubicBezTo>
                  <a:pt x="1698233" y="21121"/>
                  <a:pt x="1697334" y="22484"/>
                  <a:pt x="1695943" y="22773"/>
                </a:cubicBezTo>
                <a:cubicBezTo>
                  <a:pt x="1687049" y="24526"/>
                  <a:pt x="1684751" y="31993"/>
                  <a:pt x="1681448" y="38645"/>
                </a:cubicBezTo>
                <a:cubicBezTo>
                  <a:pt x="1679999" y="41481"/>
                  <a:pt x="1678348" y="43716"/>
                  <a:pt x="1682349" y="47579"/>
                </a:cubicBezTo>
                <a:cubicBezTo>
                  <a:pt x="1685838" y="50975"/>
                  <a:pt x="1683037" y="52886"/>
                  <a:pt x="1680108" y="53954"/>
                </a:cubicBezTo>
                <a:cubicBezTo>
                  <a:pt x="1676026" y="55424"/>
                  <a:pt x="1670940" y="55353"/>
                  <a:pt x="1666762" y="59855"/>
                </a:cubicBezTo>
                <a:cubicBezTo>
                  <a:pt x="1684929" y="59606"/>
                  <a:pt x="1690893" y="47897"/>
                  <a:pt x="1697532" y="37014"/>
                </a:cubicBezTo>
                <a:cubicBezTo>
                  <a:pt x="1700026" y="33053"/>
                  <a:pt x="1701424" y="28403"/>
                  <a:pt x="1703406" y="23976"/>
                </a:cubicBezTo>
                <a:cubicBezTo>
                  <a:pt x="1705903" y="18562"/>
                  <a:pt x="1709708" y="18191"/>
                  <a:pt x="1715246" y="22729"/>
                </a:cubicBezTo>
                <a:cubicBezTo>
                  <a:pt x="1720161" y="26803"/>
                  <a:pt x="1722192" y="26372"/>
                  <a:pt x="1722750" y="20538"/>
                </a:cubicBezTo>
                <a:cubicBezTo>
                  <a:pt x="1723586" y="11425"/>
                  <a:pt x="1727676" y="4867"/>
                  <a:pt x="1735750" y="1324"/>
                </a:cubicBezTo>
                <a:cubicBezTo>
                  <a:pt x="1736629" y="931"/>
                  <a:pt x="1737585" y="324"/>
                  <a:pt x="1738585" y="93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34" name="Marcador de Posição da Imagem 33">
            <a:extLst>
              <a:ext uri="{FF2B5EF4-FFF2-40B4-BE49-F238E27FC236}">
                <a16:creationId xmlns:a16="http://schemas.microsoft.com/office/drawing/2014/main" id="{B2A55E5D-CF3C-4FCD-A6A9-AB4F8F16C9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439880" y="2176535"/>
            <a:ext cx="2053231" cy="1662194"/>
          </a:xfrm>
          <a:custGeom>
            <a:avLst/>
            <a:gdLst>
              <a:gd name="connsiteX0" fmla="*/ 520698 w 2053231"/>
              <a:gd name="connsiteY0" fmla="*/ 1336286 h 1662194"/>
              <a:gd name="connsiteX1" fmla="*/ 450256 w 2053231"/>
              <a:gd name="connsiteY1" fmla="*/ 1401286 h 1662194"/>
              <a:gd name="connsiteX2" fmla="*/ 522124 w 2053231"/>
              <a:gd name="connsiteY2" fmla="*/ 1337692 h 1662194"/>
              <a:gd name="connsiteX3" fmla="*/ 520698 w 2053231"/>
              <a:gd name="connsiteY3" fmla="*/ 1336286 h 1662194"/>
              <a:gd name="connsiteX4" fmla="*/ 356022 w 2053231"/>
              <a:gd name="connsiteY4" fmla="*/ 1224326 h 1662194"/>
              <a:gd name="connsiteX5" fmla="*/ 348499 w 2053231"/>
              <a:gd name="connsiteY5" fmla="*/ 1227123 h 1662194"/>
              <a:gd name="connsiteX6" fmla="*/ 342727 w 2053231"/>
              <a:gd name="connsiteY6" fmla="*/ 1233496 h 1662194"/>
              <a:gd name="connsiteX7" fmla="*/ 344041 w 2053231"/>
              <a:gd name="connsiteY7" fmla="*/ 1234905 h 1662194"/>
              <a:gd name="connsiteX8" fmla="*/ 356022 w 2053231"/>
              <a:gd name="connsiteY8" fmla="*/ 1224326 h 1662194"/>
              <a:gd name="connsiteX9" fmla="*/ 2051485 w 2053231"/>
              <a:gd name="connsiteY9" fmla="*/ 693085 h 1662194"/>
              <a:gd name="connsiteX10" fmla="*/ 2052521 w 2053231"/>
              <a:gd name="connsiteY10" fmla="*/ 699027 h 1662194"/>
              <a:gd name="connsiteX11" fmla="*/ 2053231 w 2053231"/>
              <a:gd name="connsiteY11" fmla="*/ 704209 h 1662194"/>
              <a:gd name="connsiteX12" fmla="*/ 2052578 w 2053231"/>
              <a:gd name="connsiteY12" fmla="*/ 703324 h 1662194"/>
              <a:gd name="connsiteX13" fmla="*/ 2051150 w 2053231"/>
              <a:gd name="connsiteY13" fmla="*/ 698083 h 1662194"/>
              <a:gd name="connsiteX14" fmla="*/ 2047071 w 2053231"/>
              <a:gd name="connsiteY14" fmla="*/ 666050 h 1662194"/>
              <a:gd name="connsiteX15" fmla="*/ 2051782 w 2053231"/>
              <a:gd name="connsiteY15" fmla="*/ 688658 h 1662194"/>
              <a:gd name="connsiteX16" fmla="*/ 2051485 w 2053231"/>
              <a:gd name="connsiteY16" fmla="*/ 693085 h 1662194"/>
              <a:gd name="connsiteX17" fmla="*/ 2050633 w 2053231"/>
              <a:gd name="connsiteY17" fmla="*/ 688201 h 1662194"/>
              <a:gd name="connsiteX18" fmla="*/ 2047896 w 2053231"/>
              <a:gd name="connsiteY18" fmla="*/ 673632 h 1662194"/>
              <a:gd name="connsiteX19" fmla="*/ 2046450 w 2053231"/>
              <a:gd name="connsiteY19" fmla="*/ 666352 h 1662194"/>
              <a:gd name="connsiteX20" fmla="*/ 916305 w 2053231"/>
              <a:gd name="connsiteY20" fmla="*/ 445 h 1662194"/>
              <a:gd name="connsiteX21" fmla="*/ 1732589 w 2053231"/>
              <a:gd name="connsiteY21" fmla="*/ 282783 h 1662194"/>
              <a:gd name="connsiteX22" fmla="*/ 1782473 w 2053231"/>
              <a:gd name="connsiteY22" fmla="*/ 324713 h 1662194"/>
              <a:gd name="connsiteX23" fmla="*/ 1825119 w 2053231"/>
              <a:gd name="connsiteY23" fmla="*/ 362527 h 1662194"/>
              <a:gd name="connsiteX24" fmla="*/ 1807900 w 2053231"/>
              <a:gd name="connsiteY24" fmla="*/ 376431 h 1662194"/>
              <a:gd name="connsiteX25" fmla="*/ 1839516 w 2053231"/>
              <a:gd name="connsiteY25" fmla="*/ 412799 h 1662194"/>
              <a:gd name="connsiteX26" fmla="*/ 1939352 w 2053231"/>
              <a:gd name="connsiteY26" fmla="*/ 525003 h 1662194"/>
              <a:gd name="connsiteX27" fmla="*/ 1979383 w 2053231"/>
              <a:gd name="connsiteY27" fmla="*/ 549095 h 1662194"/>
              <a:gd name="connsiteX28" fmla="*/ 2032970 w 2053231"/>
              <a:gd name="connsiteY28" fmla="*/ 611252 h 1662194"/>
              <a:gd name="connsiteX29" fmla="*/ 2044637 w 2053231"/>
              <a:gd name="connsiteY29" fmla="*/ 657225 h 1662194"/>
              <a:gd name="connsiteX30" fmla="*/ 2046450 w 2053231"/>
              <a:gd name="connsiteY30" fmla="*/ 666352 h 1662194"/>
              <a:gd name="connsiteX31" fmla="*/ 2043509 w 2053231"/>
              <a:gd name="connsiteY31" fmla="*/ 667781 h 1662194"/>
              <a:gd name="connsiteX32" fmla="*/ 2042196 w 2053231"/>
              <a:gd name="connsiteY32" fmla="*/ 662709 h 1662194"/>
              <a:gd name="connsiteX33" fmla="*/ 2035244 w 2053231"/>
              <a:gd name="connsiteY33" fmla="*/ 644730 h 1662194"/>
              <a:gd name="connsiteX34" fmla="*/ 2031373 w 2053231"/>
              <a:gd name="connsiteY34" fmla="*/ 663758 h 1662194"/>
              <a:gd name="connsiteX35" fmla="*/ 2036701 w 2053231"/>
              <a:gd name="connsiteY35" fmla="*/ 672471 h 1662194"/>
              <a:gd name="connsiteX36" fmla="*/ 2040989 w 2053231"/>
              <a:gd name="connsiteY36" fmla="*/ 669007 h 1662194"/>
              <a:gd name="connsiteX37" fmla="*/ 2043509 w 2053231"/>
              <a:gd name="connsiteY37" fmla="*/ 667781 h 1662194"/>
              <a:gd name="connsiteX38" fmla="*/ 2045314 w 2053231"/>
              <a:gd name="connsiteY38" fmla="*/ 674752 h 1662194"/>
              <a:gd name="connsiteX39" fmla="*/ 2050826 w 2053231"/>
              <a:gd name="connsiteY39" fmla="*/ 696895 h 1662194"/>
              <a:gd name="connsiteX40" fmla="*/ 2051150 w 2053231"/>
              <a:gd name="connsiteY40" fmla="*/ 698083 h 1662194"/>
              <a:gd name="connsiteX41" fmla="*/ 2050479 w 2053231"/>
              <a:gd name="connsiteY41" fmla="*/ 708103 h 1662194"/>
              <a:gd name="connsiteX42" fmla="*/ 2021667 w 2053231"/>
              <a:gd name="connsiteY42" fmla="*/ 768748 h 1662194"/>
              <a:gd name="connsiteX43" fmla="*/ 2001026 w 2053231"/>
              <a:gd name="connsiteY43" fmla="*/ 807600 h 1662194"/>
              <a:gd name="connsiteX44" fmla="*/ 2003043 w 2053231"/>
              <a:gd name="connsiteY44" fmla="*/ 841573 h 1662194"/>
              <a:gd name="connsiteX45" fmla="*/ 1954454 w 2053231"/>
              <a:gd name="connsiteY45" fmla="*/ 863318 h 1662194"/>
              <a:gd name="connsiteX46" fmla="*/ 2013756 w 2053231"/>
              <a:gd name="connsiteY46" fmla="*/ 933398 h 1662194"/>
              <a:gd name="connsiteX47" fmla="*/ 2020814 w 2053231"/>
              <a:gd name="connsiteY47" fmla="*/ 948060 h 1662194"/>
              <a:gd name="connsiteX48" fmla="*/ 1999694 w 2053231"/>
              <a:gd name="connsiteY48" fmla="*/ 1002071 h 1662194"/>
              <a:gd name="connsiteX49" fmla="*/ 1996260 w 2053231"/>
              <a:gd name="connsiteY49" fmla="*/ 1010788 h 1662194"/>
              <a:gd name="connsiteX50" fmla="*/ 1988056 w 2053231"/>
              <a:gd name="connsiteY50" fmla="*/ 1028144 h 1662194"/>
              <a:gd name="connsiteX51" fmla="*/ 1957824 w 2053231"/>
              <a:gd name="connsiteY51" fmla="*/ 1033281 h 1662194"/>
              <a:gd name="connsiteX52" fmla="*/ 1975645 w 2053231"/>
              <a:gd name="connsiteY52" fmla="*/ 1044674 h 1662194"/>
              <a:gd name="connsiteX53" fmla="*/ 2012817 w 2053231"/>
              <a:gd name="connsiteY53" fmla="*/ 1084246 h 1662194"/>
              <a:gd name="connsiteX54" fmla="*/ 1998012 w 2053231"/>
              <a:gd name="connsiteY54" fmla="*/ 1123751 h 1662194"/>
              <a:gd name="connsiteX55" fmla="*/ 1992789 w 2053231"/>
              <a:gd name="connsiteY55" fmla="*/ 1130104 h 1662194"/>
              <a:gd name="connsiteX56" fmla="*/ 2002236 w 2053231"/>
              <a:gd name="connsiteY56" fmla="*/ 1137903 h 1662194"/>
              <a:gd name="connsiteX57" fmla="*/ 2023435 w 2053231"/>
              <a:gd name="connsiteY57" fmla="*/ 1165899 h 1662194"/>
              <a:gd name="connsiteX58" fmla="*/ 2035208 w 2053231"/>
              <a:gd name="connsiteY58" fmla="*/ 1185490 h 1662194"/>
              <a:gd name="connsiteX59" fmla="*/ 2046850 w 2053231"/>
              <a:gd name="connsiteY59" fmla="*/ 1193215 h 1662194"/>
              <a:gd name="connsiteX60" fmla="*/ 2050187 w 2053231"/>
              <a:gd name="connsiteY60" fmla="*/ 1200006 h 1662194"/>
              <a:gd name="connsiteX61" fmla="*/ 2049990 w 2053231"/>
              <a:gd name="connsiteY61" fmla="*/ 1233932 h 1662194"/>
              <a:gd name="connsiteX62" fmla="*/ 2048331 w 2053231"/>
              <a:gd name="connsiteY62" fmla="*/ 1242710 h 1662194"/>
              <a:gd name="connsiteX63" fmla="*/ 2029492 w 2053231"/>
              <a:gd name="connsiteY63" fmla="*/ 1275930 h 1662194"/>
              <a:gd name="connsiteX64" fmla="*/ 2015196 w 2053231"/>
              <a:gd name="connsiteY64" fmla="*/ 1329833 h 1662194"/>
              <a:gd name="connsiteX65" fmla="*/ 2015858 w 2053231"/>
              <a:gd name="connsiteY65" fmla="*/ 1364335 h 1662194"/>
              <a:gd name="connsiteX66" fmla="*/ 2015170 w 2053231"/>
              <a:gd name="connsiteY66" fmla="*/ 1372232 h 1662194"/>
              <a:gd name="connsiteX67" fmla="*/ 2019257 w 2053231"/>
              <a:gd name="connsiteY67" fmla="*/ 1403832 h 1662194"/>
              <a:gd name="connsiteX68" fmla="*/ 2015624 w 2053231"/>
              <a:gd name="connsiteY68" fmla="*/ 1411223 h 1662194"/>
              <a:gd name="connsiteX69" fmla="*/ 1971985 w 2053231"/>
              <a:gd name="connsiteY69" fmla="*/ 1413782 h 1662194"/>
              <a:gd name="connsiteX70" fmla="*/ 1966206 w 2053231"/>
              <a:gd name="connsiteY70" fmla="*/ 1436993 h 1662194"/>
              <a:gd name="connsiteX71" fmla="*/ 1974002 w 2053231"/>
              <a:gd name="connsiteY71" fmla="*/ 1447754 h 1662194"/>
              <a:gd name="connsiteX72" fmla="*/ 1972546 w 2053231"/>
              <a:gd name="connsiteY72" fmla="*/ 1454950 h 1662194"/>
              <a:gd name="connsiteX73" fmla="*/ 1965670 w 2053231"/>
              <a:gd name="connsiteY73" fmla="*/ 1452516 h 1662194"/>
              <a:gd name="connsiteX74" fmla="*/ 1928933 w 2053231"/>
              <a:gd name="connsiteY74" fmla="*/ 1428314 h 1662194"/>
              <a:gd name="connsiteX75" fmla="*/ 1875468 w 2053231"/>
              <a:gd name="connsiteY75" fmla="*/ 1394863 h 1662194"/>
              <a:gd name="connsiteX76" fmla="*/ 1866020 w 2053231"/>
              <a:gd name="connsiteY76" fmla="*/ 1400268 h 1662194"/>
              <a:gd name="connsiteX77" fmla="*/ 1858896 w 2053231"/>
              <a:gd name="connsiteY77" fmla="*/ 1404990 h 1662194"/>
              <a:gd name="connsiteX78" fmla="*/ 1842400 w 2053231"/>
              <a:gd name="connsiteY78" fmla="*/ 1400216 h 1662194"/>
              <a:gd name="connsiteX79" fmla="*/ 1832282 w 2053231"/>
              <a:gd name="connsiteY79" fmla="*/ 1388684 h 1662194"/>
              <a:gd name="connsiteX80" fmla="*/ 1831924 w 2053231"/>
              <a:gd name="connsiteY80" fmla="*/ 1385578 h 1662194"/>
              <a:gd name="connsiteX81" fmla="*/ 1832842 w 2053231"/>
              <a:gd name="connsiteY81" fmla="*/ 1384401 h 1662194"/>
              <a:gd name="connsiteX82" fmla="*/ 1834049 w 2053231"/>
              <a:gd name="connsiteY82" fmla="*/ 1383903 h 1662194"/>
              <a:gd name="connsiteX83" fmla="*/ 1833405 w 2053231"/>
              <a:gd name="connsiteY83" fmla="*/ 1383680 h 1662194"/>
              <a:gd name="connsiteX84" fmla="*/ 1832842 w 2053231"/>
              <a:gd name="connsiteY84" fmla="*/ 1384401 h 1662194"/>
              <a:gd name="connsiteX85" fmla="*/ 1827631 w 2053231"/>
              <a:gd name="connsiteY85" fmla="*/ 1386555 h 1662194"/>
              <a:gd name="connsiteX86" fmla="*/ 1814508 w 2053231"/>
              <a:gd name="connsiteY86" fmla="*/ 1394492 h 1662194"/>
              <a:gd name="connsiteX87" fmla="*/ 1725537 w 2053231"/>
              <a:gd name="connsiteY87" fmla="*/ 1369261 h 1662194"/>
              <a:gd name="connsiteX88" fmla="*/ 1121393 w 2053231"/>
              <a:gd name="connsiteY88" fmla="*/ 1300561 h 1662194"/>
              <a:gd name="connsiteX89" fmla="*/ 1087231 w 2053231"/>
              <a:gd name="connsiteY89" fmla="*/ 1303770 h 1662194"/>
              <a:gd name="connsiteX90" fmla="*/ 847272 w 2053231"/>
              <a:gd name="connsiteY90" fmla="*/ 1325173 h 1662194"/>
              <a:gd name="connsiteX91" fmla="*/ 609922 w 2053231"/>
              <a:gd name="connsiteY91" fmla="*/ 1411659 h 1662194"/>
              <a:gd name="connsiteX92" fmla="*/ 481993 w 2053231"/>
              <a:gd name="connsiteY92" fmla="*/ 1527291 h 1662194"/>
              <a:gd name="connsiteX93" fmla="*/ 428986 w 2053231"/>
              <a:gd name="connsiteY93" fmla="*/ 1579832 h 1662194"/>
              <a:gd name="connsiteX94" fmla="*/ 381477 w 2053231"/>
              <a:gd name="connsiteY94" fmla="*/ 1638123 h 1662194"/>
              <a:gd name="connsiteX95" fmla="*/ 363420 w 2053231"/>
              <a:gd name="connsiteY95" fmla="*/ 1650118 h 1662194"/>
              <a:gd name="connsiteX96" fmla="*/ 357693 w 2053231"/>
              <a:gd name="connsiteY96" fmla="*/ 1650190 h 1662194"/>
              <a:gd name="connsiteX97" fmla="*/ 352667 w 2053231"/>
              <a:gd name="connsiteY97" fmla="*/ 1646846 h 1662194"/>
              <a:gd name="connsiteX98" fmla="*/ 354028 w 2053231"/>
              <a:gd name="connsiteY98" fmla="*/ 1641955 h 1662194"/>
              <a:gd name="connsiteX99" fmla="*/ 357289 w 2053231"/>
              <a:gd name="connsiteY99" fmla="*/ 1639422 h 1662194"/>
              <a:gd name="connsiteX100" fmla="*/ 371784 w 2053231"/>
              <a:gd name="connsiteY100" fmla="*/ 1623550 h 1662194"/>
              <a:gd name="connsiteX101" fmla="*/ 370883 w 2053231"/>
              <a:gd name="connsiteY101" fmla="*/ 1614616 h 1662194"/>
              <a:gd name="connsiteX102" fmla="*/ 373124 w 2053231"/>
              <a:gd name="connsiteY102" fmla="*/ 1608241 h 1662194"/>
              <a:gd name="connsiteX103" fmla="*/ 386470 w 2053231"/>
              <a:gd name="connsiteY103" fmla="*/ 1602340 h 1662194"/>
              <a:gd name="connsiteX104" fmla="*/ 355700 w 2053231"/>
              <a:gd name="connsiteY104" fmla="*/ 1625181 h 1662194"/>
              <a:gd name="connsiteX105" fmla="*/ 349826 w 2053231"/>
              <a:gd name="connsiteY105" fmla="*/ 1638219 h 1662194"/>
              <a:gd name="connsiteX106" fmla="*/ 337986 w 2053231"/>
              <a:gd name="connsiteY106" fmla="*/ 1639466 h 1662194"/>
              <a:gd name="connsiteX107" fmla="*/ 330482 w 2053231"/>
              <a:gd name="connsiteY107" fmla="*/ 1641657 h 1662194"/>
              <a:gd name="connsiteX108" fmla="*/ 317482 w 2053231"/>
              <a:gd name="connsiteY108" fmla="*/ 1660871 h 1662194"/>
              <a:gd name="connsiteX109" fmla="*/ 314646 w 2053231"/>
              <a:gd name="connsiteY109" fmla="*/ 1662102 h 1662194"/>
              <a:gd name="connsiteX110" fmla="*/ 311554 w 2053231"/>
              <a:gd name="connsiteY110" fmla="*/ 1661070 h 1662194"/>
              <a:gd name="connsiteX111" fmla="*/ 311545 w 2053231"/>
              <a:gd name="connsiteY111" fmla="*/ 1655134 h 1662194"/>
              <a:gd name="connsiteX112" fmla="*/ 314614 w 2053231"/>
              <a:gd name="connsiteY112" fmla="*/ 1645462 h 1662194"/>
              <a:gd name="connsiteX113" fmla="*/ 313142 w 2053231"/>
              <a:gd name="connsiteY113" fmla="*/ 1638607 h 1662194"/>
              <a:gd name="connsiteX114" fmla="*/ 314556 w 2053231"/>
              <a:gd name="connsiteY114" fmla="*/ 1623053 h 1662194"/>
              <a:gd name="connsiteX115" fmla="*/ 319806 w 2053231"/>
              <a:gd name="connsiteY115" fmla="*/ 1599255 h 1662194"/>
              <a:gd name="connsiteX116" fmla="*/ 323146 w 2053231"/>
              <a:gd name="connsiteY116" fmla="*/ 1592843 h 1662194"/>
              <a:gd name="connsiteX117" fmla="*/ 325583 w 2053231"/>
              <a:gd name="connsiteY117" fmla="*/ 1589975 h 1662194"/>
              <a:gd name="connsiteX118" fmla="*/ 370015 w 2053231"/>
              <a:gd name="connsiteY118" fmla="*/ 1496536 h 1662194"/>
              <a:gd name="connsiteX119" fmla="*/ 423387 w 2053231"/>
              <a:gd name="connsiteY119" fmla="*/ 1432474 h 1662194"/>
              <a:gd name="connsiteX120" fmla="*/ 424653 w 2053231"/>
              <a:gd name="connsiteY120" fmla="*/ 1429888 h 1662194"/>
              <a:gd name="connsiteX121" fmla="*/ 398489 w 2053231"/>
              <a:gd name="connsiteY121" fmla="*/ 1443730 h 1662194"/>
              <a:gd name="connsiteX122" fmla="*/ 344235 w 2053231"/>
              <a:gd name="connsiteY122" fmla="*/ 1498251 h 1662194"/>
              <a:gd name="connsiteX123" fmla="*/ 311709 w 2053231"/>
              <a:gd name="connsiteY123" fmla="*/ 1532174 h 1662194"/>
              <a:gd name="connsiteX124" fmla="*/ 307346 w 2053231"/>
              <a:gd name="connsiteY124" fmla="*/ 1538378 h 1662194"/>
              <a:gd name="connsiteX125" fmla="*/ 303885 w 2053231"/>
              <a:gd name="connsiteY125" fmla="*/ 1540312 h 1662194"/>
              <a:gd name="connsiteX126" fmla="*/ 300616 w 2053231"/>
              <a:gd name="connsiteY126" fmla="*/ 1536182 h 1662194"/>
              <a:gd name="connsiteX127" fmla="*/ 301738 w 2053231"/>
              <a:gd name="connsiteY127" fmla="*/ 1520154 h 1662194"/>
              <a:gd name="connsiteX128" fmla="*/ 325516 w 2053231"/>
              <a:gd name="connsiteY128" fmla="*/ 1487494 h 1662194"/>
              <a:gd name="connsiteX129" fmla="*/ 359878 w 2053231"/>
              <a:gd name="connsiteY129" fmla="*/ 1448180 h 1662194"/>
              <a:gd name="connsiteX130" fmla="*/ 361202 w 2053231"/>
              <a:gd name="connsiteY130" fmla="*/ 1443774 h 1662194"/>
              <a:gd name="connsiteX131" fmla="*/ 341396 w 2053231"/>
              <a:gd name="connsiteY131" fmla="*/ 1463217 h 1662194"/>
              <a:gd name="connsiteX132" fmla="*/ 321920 w 2053231"/>
              <a:gd name="connsiteY132" fmla="*/ 1481922 h 1662194"/>
              <a:gd name="connsiteX133" fmla="*/ 316026 w 2053231"/>
              <a:gd name="connsiteY133" fmla="*/ 1483817 h 1662194"/>
              <a:gd name="connsiteX134" fmla="*/ 313293 w 2053231"/>
              <a:gd name="connsiteY134" fmla="*/ 1476640 h 1662194"/>
              <a:gd name="connsiteX135" fmla="*/ 320987 w 2053231"/>
              <a:gd name="connsiteY135" fmla="*/ 1457363 h 1662194"/>
              <a:gd name="connsiteX136" fmla="*/ 366421 w 2053231"/>
              <a:gd name="connsiteY136" fmla="*/ 1404350 h 1662194"/>
              <a:gd name="connsiteX137" fmla="*/ 388676 w 2053231"/>
              <a:gd name="connsiteY137" fmla="*/ 1374043 h 1662194"/>
              <a:gd name="connsiteX138" fmla="*/ 388815 w 2053231"/>
              <a:gd name="connsiteY138" fmla="*/ 1366891 h 1662194"/>
              <a:gd name="connsiteX139" fmla="*/ 399153 w 2053231"/>
              <a:gd name="connsiteY139" fmla="*/ 1354187 h 1662194"/>
              <a:gd name="connsiteX140" fmla="*/ 406567 w 2053231"/>
              <a:gd name="connsiteY140" fmla="*/ 1351394 h 1662194"/>
              <a:gd name="connsiteX141" fmla="*/ 482069 w 2053231"/>
              <a:gd name="connsiteY141" fmla="*/ 1267205 h 1662194"/>
              <a:gd name="connsiteX142" fmla="*/ 518959 w 2053231"/>
              <a:gd name="connsiteY142" fmla="*/ 1238829 h 1662194"/>
              <a:gd name="connsiteX143" fmla="*/ 518670 w 2053231"/>
              <a:gd name="connsiteY143" fmla="*/ 1236900 h 1662194"/>
              <a:gd name="connsiteX144" fmla="*/ 518032 w 2053231"/>
              <a:gd name="connsiteY144" fmla="*/ 1234863 h 1662194"/>
              <a:gd name="connsiteX145" fmla="*/ 466046 w 2053231"/>
              <a:gd name="connsiteY145" fmla="*/ 1277315 h 1662194"/>
              <a:gd name="connsiteX146" fmla="*/ 333346 w 2053231"/>
              <a:gd name="connsiteY146" fmla="*/ 1401587 h 1662194"/>
              <a:gd name="connsiteX147" fmla="*/ 295020 w 2053231"/>
              <a:gd name="connsiteY147" fmla="*/ 1449030 h 1662194"/>
              <a:gd name="connsiteX148" fmla="*/ 267879 w 2053231"/>
              <a:gd name="connsiteY148" fmla="*/ 1479137 h 1662194"/>
              <a:gd name="connsiteX149" fmla="*/ 252355 w 2053231"/>
              <a:gd name="connsiteY149" fmla="*/ 1485233 h 1662194"/>
              <a:gd name="connsiteX150" fmla="*/ 245464 w 2053231"/>
              <a:gd name="connsiteY150" fmla="*/ 1481225 h 1662194"/>
              <a:gd name="connsiteX151" fmla="*/ 248199 w 2053231"/>
              <a:gd name="connsiteY151" fmla="*/ 1475198 h 1662194"/>
              <a:gd name="connsiteX152" fmla="*/ 249719 w 2053231"/>
              <a:gd name="connsiteY152" fmla="*/ 1474298 h 1662194"/>
              <a:gd name="connsiteX153" fmla="*/ 265022 w 2053231"/>
              <a:gd name="connsiteY153" fmla="*/ 1457187 h 1662194"/>
              <a:gd name="connsiteX154" fmla="*/ 264043 w 2053231"/>
              <a:gd name="connsiteY154" fmla="*/ 1450679 h 1662194"/>
              <a:gd name="connsiteX155" fmla="*/ 265994 w 2053231"/>
              <a:gd name="connsiteY155" fmla="*/ 1443103 h 1662194"/>
              <a:gd name="connsiteX156" fmla="*/ 277856 w 2053231"/>
              <a:gd name="connsiteY156" fmla="*/ 1438342 h 1662194"/>
              <a:gd name="connsiteX157" fmla="*/ 262409 w 2053231"/>
              <a:gd name="connsiteY157" fmla="*/ 1442012 h 1662194"/>
              <a:gd name="connsiteX158" fmla="*/ 244092 w 2053231"/>
              <a:gd name="connsiteY158" fmla="*/ 1469157 h 1662194"/>
              <a:gd name="connsiteX159" fmla="*/ 241101 w 2053231"/>
              <a:gd name="connsiteY159" fmla="*/ 1474951 h 1662194"/>
              <a:gd name="connsiteX160" fmla="*/ 230946 w 2053231"/>
              <a:gd name="connsiteY160" fmla="*/ 1474930 h 1662194"/>
              <a:gd name="connsiteX161" fmla="*/ 222876 w 2053231"/>
              <a:gd name="connsiteY161" fmla="*/ 1477019 h 1662194"/>
              <a:gd name="connsiteX162" fmla="*/ 210022 w 2053231"/>
              <a:gd name="connsiteY162" fmla="*/ 1495743 h 1662194"/>
              <a:gd name="connsiteX163" fmla="*/ 204551 w 2053231"/>
              <a:gd name="connsiteY163" fmla="*/ 1496049 h 1662194"/>
              <a:gd name="connsiteX164" fmla="*/ 203865 w 2053231"/>
              <a:gd name="connsiteY164" fmla="*/ 1490741 h 1662194"/>
              <a:gd name="connsiteX165" fmla="*/ 206053 w 2053231"/>
              <a:gd name="connsiteY165" fmla="*/ 1482552 h 1662194"/>
              <a:gd name="connsiteX166" fmla="*/ 202817 w 2053231"/>
              <a:gd name="connsiteY166" fmla="*/ 1469093 h 1662194"/>
              <a:gd name="connsiteX167" fmla="*/ 202700 w 2053231"/>
              <a:gd name="connsiteY167" fmla="*/ 1461708 h 1662194"/>
              <a:gd name="connsiteX168" fmla="*/ 211471 w 2053231"/>
              <a:gd name="connsiteY168" fmla="*/ 1431976 h 1662194"/>
              <a:gd name="connsiteX169" fmla="*/ 213105 w 2053231"/>
              <a:gd name="connsiteY169" fmla="*/ 1428166 h 1662194"/>
              <a:gd name="connsiteX170" fmla="*/ 218896 w 2053231"/>
              <a:gd name="connsiteY170" fmla="*/ 1421914 h 1662194"/>
              <a:gd name="connsiteX171" fmla="*/ 259072 w 2053231"/>
              <a:gd name="connsiteY171" fmla="*/ 1336129 h 1662194"/>
              <a:gd name="connsiteX172" fmla="*/ 318969 w 2053231"/>
              <a:gd name="connsiteY172" fmla="*/ 1264095 h 1662194"/>
              <a:gd name="connsiteX173" fmla="*/ 295279 w 2053231"/>
              <a:gd name="connsiteY173" fmla="*/ 1275310 h 1662194"/>
              <a:gd name="connsiteX174" fmla="*/ 240496 w 2053231"/>
              <a:gd name="connsiteY174" fmla="*/ 1328516 h 1662194"/>
              <a:gd name="connsiteX175" fmla="*/ 203609 w 2053231"/>
              <a:gd name="connsiteY175" fmla="*/ 1367190 h 1662194"/>
              <a:gd name="connsiteX176" fmla="*/ 200364 w 2053231"/>
              <a:gd name="connsiteY176" fmla="*/ 1372023 h 1662194"/>
              <a:gd name="connsiteX177" fmla="*/ 196243 w 2053231"/>
              <a:gd name="connsiteY177" fmla="*/ 1374706 h 1662194"/>
              <a:gd name="connsiteX178" fmla="*/ 192975 w 2053231"/>
              <a:gd name="connsiteY178" fmla="*/ 1369850 h 1662194"/>
              <a:gd name="connsiteX179" fmla="*/ 196298 w 2053231"/>
              <a:gd name="connsiteY179" fmla="*/ 1350114 h 1662194"/>
              <a:gd name="connsiteX180" fmla="*/ 220824 w 2053231"/>
              <a:gd name="connsiteY180" fmla="*/ 1319488 h 1662194"/>
              <a:gd name="connsiteX181" fmla="*/ 254952 w 2053231"/>
              <a:gd name="connsiteY181" fmla="*/ 1277152 h 1662194"/>
              <a:gd name="connsiteX182" fmla="*/ 231829 w 2053231"/>
              <a:gd name="connsiteY182" fmla="*/ 1300220 h 1662194"/>
              <a:gd name="connsiteX183" fmla="*/ 213856 w 2053231"/>
              <a:gd name="connsiteY183" fmla="*/ 1317178 h 1662194"/>
              <a:gd name="connsiteX184" fmla="*/ 208292 w 2053231"/>
              <a:gd name="connsiteY184" fmla="*/ 1318335 h 1662194"/>
              <a:gd name="connsiteX185" fmla="*/ 206069 w 2053231"/>
              <a:gd name="connsiteY185" fmla="*/ 1312353 h 1662194"/>
              <a:gd name="connsiteX186" fmla="*/ 214792 w 2053231"/>
              <a:gd name="connsiteY186" fmla="*/ 1290375 h 1662194"/>
              <a:gd name="connsiteX187" fmla="*/ 233212 w 2053231"/>
              <a:gd name="connsiteY187" fmla="*/ 1268314 h 1662194"/>
              <a:gd name="connsiteX188" fmla="*/ 209985 w 2053231"/>
              <a:gd name="connsiteY188" fmla="*/ 1274547 h 1662194"/>
              <a:gd name="connsiteX189" fmla="*/ 226792 w 2053231"/>
              <a:gd name="connsiteY189" fmla="*/ 1254963 h 1662194"/>
              <a:gd name="connsiteX190" fmla="*/ 254893 w 2053231"/>
              <a:gd name="connsiteY190" fmla="*/ 1243720 h 1662194"/>
              <a:gd name="connsiteX191" fmla="*/ 265174 w 2053231"/>
              <a:gd name="connsiteY191" fmla="*/ 1231381 h 1662194"/>
              <a:gd name="connsiteX192" fmla="*/ 274983 w 2053231"/>
              <a:gd name="connsiteY192" fmla="*/ 1218089 h 1662194"/>
              <a:gd name="connsiteX193" fmla="*/ 276097 w 2053231"/>
              <a:gd name="connsiteY193" fmla="*/ 1206423 h 1662194"/>
              <a:gd name="connsiteX194" fmla="*/ 284394 w 2053231"/>
              <a:gd name="connsiteY194" fmla="*/ 1188942 h 1662194"/>
              <a:gd name="connsiteX195" fmla="*/ 285564 w 2053231"/>
              <a:gd name="connsiteY195" fmla="*/ 1188660 h 1662194"/>
              <a:gd name="connsiteX196" fmla="*/ 292146 w 2053231"/>
              <a:gd name="connsiteY196" fmla="*/ 1179596 h 1662194"/>
              <a:gd name="connsiteX197" fmla="*/ 298508 w 2053231"/>
              <a:gd name="connsiteY197" fmla="*/ 1170539 h 1662194"/>
              <a:gd name="connsiteX198" fmla="*/ 299955 w 2053231"/>
              <a:gd name="connsiteY198" fmla="*/ 1169157 h 1662194"/>
              <a:gd name="connsiteX199" fmla="*/ 332770 w 2053231"/>
              <a:gd name="connsiteY199" fmla="*/ 1112935 h 1662194"/>
              <a:gd name="connsiteX200" fmla="*/ 335024 w 2053231"/>
              <a:gd name="connsiteY200" fmla="*/ 1110316 h 1662194"/>
              <a:gd name="connsiteX201" fmla="*/ 249476 w 2053231"/>
              <a:gd name="connsiteY201" fmla="*/ 1121069 h 1662194"/>
              <a:gd name="connsiteX202" fmla="*/ 144761 w 2053231"/>
              <a:gd name="connsiteY202" fmla="*/ 1165054 h 1662194"/>
              <a:gd name="connsiteX203" fmla="*/ 147960 w 2053231"/>
              <a:gd name="connsiteY203" fmla="*/ 1142293 h 1662194"/>
              <a:gd name="connsiteX204" fmla="*/ 140945 w 2053231"/>
              <a:gd name="connsiteY204" fmla="*/ 1122784 h 1662194"/>
              <a:gd name="connsiteX205" fmla="*/ 132995 w 2053231"/>
              <a:gd name="connsiteY205" fmla="*/ 1080169 h 1662194"/>
              <a:gd name="connsiteX206" fmla="*/ 132932 w 2053231"/>
              <a:gd name="connsiteY206" fmla="*/ 1073145 h 1662194"/>
              <a:gd name="connsiteX207" fmla="*/ 107471 w 2053231"/>
              <a:gd name="connsiteY207" fmla="*/ 1069641 h 1662194"/>
              <a:gd name="connsiteX208" fmla="*/ 237170 w 2053231"/>
              <a:gd name="connsiteY208" fmla="*/ 944501 h 1662194"/>
              <a:gd name="connsiteX209" fmla="*/ 141885 w 2053231"/>
              <a:gd name="connsiteY209" fmla="*/ 970482 h 1662194"/>
              <a:gd name="connsiteX210" fmla="*/ 122894 w 2053231"/>
              <a:gd name="connsiteY210" fmla="*/ 933690 h 1662194"/>
              <a:gd name="connsiteX211" fmla="*/ 164349 w 2053231"/>
              <a:gd name="connsiteY211" fmla="*/ 898983 h 1662194"/>
              <a:gd name="connsiteX212" fmla="*/ 171729 w 2053231"/>
              <a:gd name="connsiteY212" fmla="*/ 832835 h 1662194"/>
              <a:gd name="connsiteX213" fmla="*/ 154364 w 2053231"/>
              <a:gd name="connsiteY213" fmla="*/ 773093 h 1662194"/>
              <a:gd name="connsiteX214" fmla="*/ 131632 w 2053231"/>
              <a:gd name="connsiteY214" fmla="*/ 754718 h 1662194"/>
              <a:gd name="connsiteX215" fmla="*/ 97724 w 2053231"/>
              <a:gd name="connsiteY215" fmla="*/ 721457 h 1662194"/>
              <a:gd name="connsiteX216" fmla="*/ 76752 w 2053231"/>
              <a:gd name="connsiteY216" fmla="*/ 700842 h 1662194"/>
              <a:gd name="connsiteX217" fmla="*/ 16087 w 2053231"/>
              <a:gd name="connsiteY217" fmla="*/ 711242 h 1662194"/>
              <a:gd name="connsiteX218" fmla="*/ 90653 w 2053231"/>
              <a:gd name="connsiteY218" fmla="*/ 654584 h 1662194"/>
              <a:gd name="connsiteX219" fmla="*/ 24812 w 2053231"/>
              <a:gd name="connsiteY219" fmla="*/ 663584 h 1662194"/>
              <a:gd name="connsiteX220" fmla="*/ 2404 w 2053231"/>
              <a:gd name="connsiteY220" fmla="*/ 660583 h 1662194"/>
              <a:gd name="connsiteX221" fmla="*/ 12183 w 2053231"/>
              <a:gd name="connsiteY221" fmla="*/ 642689 h 1662194"/>
              <a:gd name="connsiteX222" fmla="*/ 56815 w 2053231"/>
              <a:gd name="connsiteY222" fmla="*/ 611508 h 1662194"/>
              <a:gd name="connsiteX223" fmla="*/ 146002 w 2053231"/>
              <a:gd name="connsiteY223" fmla="*/ 528070 h 1662194"/>
              <a:gd name="connsiteX224" fmla="*/ 53605 w 2053231"/>
              <a:gd name="connsiteY224" fmla="*/ 568128 h 1662194"/>
              <a:gd name="connsiteX225" fmla="*/ 144533 w 2053231"/>
              <a:gd name="connsiteY225" fmla="*/ 482331 h 1662194"/>
              <a:gd name="connsiteX226" fmla="*/ 163364 w 2053231"/>
              <a:gd name="connsiteY226" fmla="*/ 454197 h 1662194"/>
              <a:gd name="connsiteX227" fmla="*/ 199601 w 2053231"/>
              <a:gd name="connsiteY227" fmla="*/ 384777 h 1662194"/>
              <a:gd name="connsiteX228" fmla="*/ 196137 w 2053231"/>
              <a:gd name="connsiteY228" fmla="*/ 377142 h 1662194"/>
              <a:gd name="connsiteX229" fmla="*/ 144214 w 2053231"/>
              <a:gd name="connsiteY229" fmla="*/ 389913 h 1662194"/>
              <a:gd name="connsiteX230" fmla="*/ 205134 w 2053231"/>
              <a:gd name="connsiteY230" fmla="*/ 330564 h 1662194"/>
              <a:gd name="connsiteX231" fmla="*/ 270335 w 2053231"/>
              <a:gd name="connsiteY231" fmla="*/ 284275 h 1662194"/>
              <a:gd name="connsiteX232" fmla="*/ 220394 w 2053231"/>
              <a:gd name="connsiteY232" fmla="*/ 292619 h 1662194"/>
              <a:gd name="connsiteX233" fmla="*/ 154123 w 2053231"/>
              <a:gd name="connsiteY233" fmla="*/ 320046 h 1662194"/>
              <a:gd name="connsiteX234" fmla="*/ 128340 w 2053231"/>
              <a:gd name="connsiteY234" fmla="*/ 311465 h 1662194"/>
              <a:gd name="connsiteX235" fmla="*/ 188414 w 2053231"/>
              <a:gd name="connsiteY235" fmla="*/ 267772 h 1662194"/>
              <a:gd name="connsiteX236" fmla="*/ 223518 w 2053231"/>
              <a:gd name="connsiteY236" fmla="*/ 247329 h 1662194"/>
              <a:gd name="connsiteX237" fmla="*/ 236566 w 2053231"/>
              <a:gd name="connsiteY237" fmla="*/ 232111 h 1662194"/>
              <a:gd name="connsiteX238" fmla="*/ 272158 w 2053231"/>
              <a:gd name="connsiteY238" fmla="*/ 178219 h 1662194"/>
              <a:gd name="connsiteX239" fmla="*/ 391098 w 2053231"/>
              <a:gd name="connsiteY239" fmla="*/ 116554 h 1662194"/>
              <a:gd name="connsiteX240" fmla="*/ 824736 w 2053231"/>
              <a:gd name="connsiteY240" fmla="*/ 7349 h 1662194"/>
              <a:gd name="connsiteX241" fmla="*/ 916305 w 2053231"/>
              <a:gd name="connsiteY241" fmla="*/ 445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1" h="1662194">
                <a:moveTo>
                  <a:pt x="520698" y="1336286"/>
                </a:moveTo>
                <a:cubicBezTo>
                  <a:pt x="493631" y="1354399"/>
                  <a:pt x="468499" y="1374385"/>
                  <a:pt x="450256" y="1401286"/>
                </a:cubicBezTo>
                <a:cubicBezTo>
                  <a:pt x="474217" y="1380128"/>
                  <a:pt x="498161" y="1358850"/>
                  <a:pt x="522124" y="1337692"/>
                </a:cubicBezTo>
                <a:cubicBezTo>
                  <a:pt x="521611" y="1337225"/>
                  <a:pt x="521210" y="1336753"/>
                  <a:pt x="520698" y="1336286"/>
                </a:cubicBezTo>
                <a:close/>
                <a:moveTo>
                  <a:pt x="356022" y="1224326"/>
                </a:moveTo>
                <a:cubicBezTo>
                  <a:pt x="353624" y="1225255"/>
                  <a:pt x="351007" y="1226191"/>
                  <a:pt x="348499" y="1227123"/>
                </a:cubicBezTo>
                <a:cubicBezTo>
                  <a:pt x="346610" y="1229246"/>
                  <a:pt x="344595" y="1231252"/>
                  <a:pt x="342727" y="1233496"/>
                </a:cubicBezTo>
                <a:cubicBezTo>
                  <a:pt x="343128" y="1233967"/>
                  <a:pt x="343639" y="1234433"/>
                  <a:pt x="344041" y="1234905"/>
                </a:cubicBezTo>
                <a:cubicBezTo>
                  <a:pt x="348035" y="1231379"/>
                  <a:pt x="352028" y="1227852"/>
                  <a:pt x="356022" y="1224326"/>
                </a:cubicBezTo>
                <a:close/>
                <a:moveTo>
                  <a:pt x="2051485" y="693085"/>
                </a:moveTo>
                <a:lnTo>
                  <a:pt x="2052521" y="699027"/>
                </a:lnTo>
                <a:cubicBezTo>
                  <a:pt x="2052973" y="701801"/>
                  <a:pt x="2053227" y="703634"/>
                  <a:pt x="2053231" y="704209"/>
                </a:cubicBezTo>
                <a:cubicBezTo>
                  <a:pt x="2053232" y="705042"/>
                  <a:pt x="2052996" y="704645"/>
                  <a:pt x="2052578" y="703324"/>
                </a:cubicBezTo>
                <a:lnTo>
                  <a:pt x="2051150" y="698083"/>
                </a:lnTo>
                <a:close/>
                <a:moveTo>
                  <a:pt x="2047071" y="666050"/>
                </a:moveTo>
                <a:cubicBezTo>
                  <a:pt x="2050290" y="667927"/>
                  <a:pt x="2051845" y="676823"/>
                  <a:pt x="2051782" y="688658"/>
                </a:cubicBezTo>
                <a:lnTo>
                  <a:pt x="2051485" y="693085"/>
                </a:lnTo>
                <a:lnTo>
                  <a:pt x="2050633" y="688201"/>
                </a:lnTo>
                <a:cubicBezTo>
                  <a:pt x="2049844" y="683863"/>
                  <a:pt x="2048914" y="678901"/>
                  <a:pt x="2047896" y="673632"/>
                </a:cubicBezTo>
                <a:lnTo>
                  <a:pt x="2046450" y="666352"/>
                </a:lnTo>
                <a:close/>
                <a:moveTo>
                  <a:pt x="916305" y="445"/>
                </a:moveTo>
                <a:cubicBezTo>
                  <a:pt x="1368523" y="-12890"/>
                  <a:pt x="1730383" y="278428"/>
                  <a:pt x="1732589" y="282783"/>
                </a:cubicBezTo>
                <a:cubicBezTo>
                  <a:pt x="1743478" y="304585"/>
                  <a:pt x="1763682" y="313475"/>
                  <a:pt x="1782473" y="324713"/>
                </a:cubicBezTo>
                <a:cubicBezTo>
                  <a:pt x="1798851" y="334580"/>
                  <a:pt x="1816308" y="345016"/>
                  <a:pt x="1825119" y="362527"/>
                </a:cubicBezTo>
                <a:cubicBezTo>
                  <a:pt x="1836775" y="385756"/>
                  <a:pt x="1810822" y="367248"/>
                  <a:pt x="1807900" y="376431"/>
                </a:cubicBezTo>
                <a:cubicBezTo>
                  <a:pt x="1818512" y="388309"/>
                  <a:pt x="1833810" y="399060"/>
                  <a:pt x="1839516" y="412799"/>
                </a:cubicBezTo>
                <a:cubicBezTo>
                  <a:pt x="1860006" y="462502"/>
                  <a:pt x="1893379" y="498084"/>
                  <a:pt x="1939352" y="525003"/>
                </a:cubicBezTo>
                <a:cubicBezTo>
                  <a:pt x="1952550" y="532797"/>
                  <a:pt x="1962664" y="547235"/>
                  <a:pt x="1979383" y="549095"/>
                </a:cubicBezTo>
                <a:cubicBezTo>
                  <a:pt x="2016500" y="553055"/>
                  <a:pt x="2011060" y="593940"/>
                  <a:pt x="2032970" y="611252"/>
                </a:cubicBezTo>
                <a:cubicBezTo>
                  <a:pt x="2035034" y="612878"/>
                  <a:pt x="2040092" y="634967"/>
                  <a:pt x="2044637" y="657225"/>
                </a:cubicBezTo>
                <a:lnTo>
                  <a:pt x="2046450" y="666352"/>
                </a:lnTo>
                <a:lnTo>
                  <a:pt x="2043509" y="667781"/>
                </a:lnTo>
                <a:lnTo>
                  <a:pt x="2042196" y="662709"/>
                </a:lnTo>
                <a:cubicBezTo>
                  <a:pt x="2039116" y="651261"/>
                  <a:pt x="2036317" y="642514"/>
                  <a:pt x="2035244" y="644730"/>
                </a:cubicBezTo>
                <a:cubicBezTo>
                  <a:pt x="2032399" y="650763"/>
                  <a:pt x="2027469" y="656137"/>
                  <a:pt x="2031373" y="663758"/>
                </a:cubicBezTo>
                <a:cubicBezTo>
                  <a:pt x="2032563" y="666171"/>
                  <a:pt x="2033366" y="673027"/>
                  <a:pt x="2036701" y="672471"/>
                </a:cubicBezTo>
                <a:cubicBezTo>
                  <a:pt x="2037813" y="672286"/>
                  <a:pt x="2039206" y="671278"/>
                  <a:pt x="2040989" y="669007"/>
                </a:cubicBezTo>
                <a:lnTo>
                  <a:pt x="2043509" y="667781"/>
                </a:lnTo>
                <a:lnTo>
                  <a:pt x="2045314" y="674752"/>
                </a:lnTo>
                <a:cubicBezTo>
                  <a:pt x="2047384" y="682973"/>
                  <a:pt x="2049364" y="691170"/>
                  <a:pt x="2050826" y="696895"/>
                </a:cubicBezTo>
                <a:lnTo>
                  <a:pt x="2051150" y="698083"/>
                </a:lnTo>
                <a:lnTo>
                  <a:pt x="2050479" y="708103"/>
                </a:lnTo>
                <a:cubicBezTo>
                  <a:pt x="2047138" y="735607"/>
                  <a:pt x="2037413" y="766704"/>
                  <a:pt x="2021667" y="768748"/>
                </a:cubicBezTo>
                <a:cubicBezTo>
                  <a:pt x="2038321" y="801742"/>
                  <a:pt x="2038321" y="801742"/>
                  <a:pt x="2001026" y="807600"/>
                </a:cubicBezTo>
                <a:cubicBezTo>
                  <a:pt x="2018815" y="828322"/>
                  <a:pt x="2019630" y="833746"/>
                  <a:pt x="2003043" y="841573"/>
                </a:cubicBezTo>
                <a:cubicBezTo>
                  <a:pt x="1987078" y="849136"/>
                  <a:pt x="1968540" y="852062"/>
                  <a:pt x="1954454" y="863318"/>
                </a:cubicBezTo>
                <a:cubicBezTo>
                  <a:pt x="1973021" y="889948"/>
                  <a:pt x="1981793" y="921149"/>
                  <a:pt x="2013756" y="933398"/>
                </a:cubicBezTo>
                <a:cubicBezTo>
                  <a:pt x="2018784" y="935289"/>
                  <a:pt x="2023200" y="943377"/>
                  <a:pt x="2020814" y="948060"/>
                </a:cubicBezTo>
                <a:cubicBezTo>
                  <a:pt x="2012501" y="965421"/>
                  <a:pt x="2032980" y="997439"/>
                  <a:pt x="1999694" y="1002071"/>
                </a:cubicBezTo>
                <a:cubicBezTo>
                  <a:pt x="1995594" y="1002694"/>
                  <a:pt x="1992260" y="1006198"/>
                  <a:pt x="1996260" y="1010788"/>
                </a:cubicBezTo>
                <a:cubicBezTo>
                  <a:pt x="2009977" y="1026437"/>
                  <a:pt x="1996091" y="1025815"/>
                  <a:pt x="1988056" y="1028144"/>
                </a:cubicBezTo>
                <a:cubicBezTo>
                  <a:pt x="1978318" y="1030895"/>
                  <a:pt x="1965850" y="1024289"/>
                  <a:pt x="1957824" y="1033281"/>
                </a:cubicBezTo>
                <a:cubicBezTo>
                  <a:pt x="1961396" y="1042367"/>
                  <a:pt x="1969502" y="1041973"/>
                  <a:pt x="1975645" y="1044674"/>
                </a:cubicBezTo>
                <a:cubicBezTo>
                  <a:pt x="1993618" y="1052670"/>
                  <a:pt x="2008752" y="1062335"/>
                  <a:pt x="2012817" y="1084246"/>
                </a:cubicBezTo>
                <a:cubicBezTo>
                  <a:pt x="2016139" y="1101942"/>
                  <a:pt x="2020251" y="1117551"/>
                  <a:pt x="1998012" y="1123751"/>
                </a:cubicBezTo>
                <a:cubicBezTo>
                  <a:pt x="1994517" y="1124716"/>
                  <a:pt x="1992995" y="1127069"/>
                  <a:pt x="1992789" y="1130104"/>
                </a:cubicBezTo>
                <a:cubicBezTo>
                  <a:pt x="1995858" y="1132908"/>
                  <a:pt x="1998836" y="1135836"/>
                  <a:pt x="2002236" y="1137903"/>
                </a:cubicBezTo>
                <a:cubicBezTo>
                  <a:pt x="2013624" y="1144667"/>
                  <a:pt x="2018713" y="1155034"/>
                  <a:pt x="2023435" y="1165899"/>
                </a:cubicBezTo>
                <a:cubicBezTo>
                  <a:pt x="2026462" y="1172823"/>
                  <a:pt x="2029800" y="1179615"/>
                  <a:pt x="2035208" y="1185490"/>
                </a:cubicBezTo>
                <a:cubicBezTo>
                  <a:pt x="2038513" y="1189134"/>
                  <a:pt x="2042333" y="1191791"/>
                  <a:pt x="2046850" y="1193215"/>
                </a:cubicBezTo>
                <a:cubicBezTo>
                  <a:pt x="2050799" y="1194535"/>
                  <a:pt x="2052187" y="1196426"/>
                  <a:pt x="2050187" y="1200006"/>
                </a:cubicBezTo>
                <a:cubicBezTo>
                  <a:pt x="2044556" y="1210251"/>
                  <a:pt x="2043350" y="1221315"/>
                  <a:pt x="2049990" y="1233932"/>
                </a:cubicBezTo>
                <a:cubicBezTo>
                  <a:pt x="2051998" y="1237741"/>
                  <a:pt x="2051516" y="1241149"/>
                  <a:pt x="2048331" y="1242710"/>
                </a:cubicBezTo>
                <a:cubicBezTo>
                  <a:pt x="2035094" y="1249334"/>
                  <a:pt x="2033719" y="1263674"/>
                  <a:pt x="2029492" y="1275930"/>
                </a:cubicBezTo>
                <a:cubicBezTo>
                  <a:pt x="2023502" y="1293333"/>
                  <a:pt x="2018334" y="1311072"/>
                  <a:pt x="2015196" y="1329833"/>
                </a:cubicBezTo>
                <a:cubicBezTo>
                  <a:pt x="2013350" y="1341039"/>
                  <a:pt x="2011596" y="1352122"/>
                  <a:pt x="2015858" y="1364335"/>
                </a:cubicBezTo>
                <a:cubicBezTo>
                  <a:pt x="2016860" y="1367329"/>
                  <a:pt x="2016253" y="1369894"/>
                  <a:pt x="2015170" y="1372232"/>
                </a:cubicBezTo>
                <a:cubicBezTo>
                  <a:pt x="2010635" y="1382439"/>
                  <a:pt x="2012998" y="1393019"/>
                  <a:pt x="2019257" y="1403832"/>
                </a:cubicBezTo>
                <a:cubicBezTo>
                  <a:pt x="2023108" y="1410365"/>
                  <a:pt x="2022905" y="1411220"/>
                  <a:pt x="2015624" y="1411223"/>
                </a:cubicBezTo>
                <a:cubicBezTo>
                  <a:pt x="2000860" y="1411357"/>
                  <a:pt x="1986168" y="1411245"/>
                  <a:pt x="1971985" y="1413782"/>
                </a:cubicBezTo>
                <a:cubicBezTo>
                  <a:pt x="1956082" y="1416619"/>
                  <a:pt x="1951610" y="1422099"/>
                  <a:pt x="1966206" y="1436993"/>
                </a:cubicBezTo>
                <a:cubicBezTo>
                  <a:pt x="1969330" y="1440158"/>
                  <a:pt x="1972178" y="1443697"/>
                  <a:pt x="1974002" y="1447754"/>
                </a:cubicBezTo>
                <a:cubicBezTo>
                  <a:pt x="1975370" y="1450979"/>
                  <a:pt x="1974945" y="1453294"/>
                  <a:pt x="1972546" y="1454950"/>
                </a:cubicBezTo>
                <a:cubicBezTo>
                  <a:pt x="1969762" y="1456982"/>
                  <a:pt x="1967717" y="1454386"/>
                  <a:pt x="1965670" y="1452516"/>
                </a:cubicBezTo>
                <a:cubicBezTo>
                  <a:pt x="1954561" y="1442472"/>
                  <a:pt x="1941527" y="1435764"/>
                  <a:pt x="1928933" y="1428314"/>
                </a:cubicBezTo>
                <a:cubicBezTo>
                  <a:pt x="1910872" y="1417535"/>
                  <a:pt x="1892134" y="1408112"/>
                  <a:pt x="1875468" y="1394863"/>
                </a:cubicBezTo>
                <a:cubicBezTo>
                  <a:pt x="1871210" y="1391493"/>
                  <a:pt x="1865571" y="1394348"/>
                  <a:pt x="1866020" y="1400268"/>
                </a:cubicBezTo>
                <a:cubicBezTo>
                  <a:pt x="1866468" y="1406189"/>
                  <a:pt x="1863504" y="1406289"/>
                  <a:pt x="1858896" y="1404990"/>
                </a:cubicBezTo>
                <a:cubicBezTo>
                  <a:pt x="1853372" y="1403481"/>
                  <a:pt x="1847849" y="1401970"/>
                  <a:pt x="1842400" y="1400216"/>
                </a:cubicBezTo>
                <a:cubicBezTo>
                  <a:pt x="1836713" y="1398348"/>
                  <a:pt x="1833646" y="1394090"/>
                  <a:pt x="1832282" y="1388684"/>
                </a:cubicBezTo>
                <a:cubicBezTo>
                  <a:pt x="1832018" y="1387664"/>
                  <a:pt x="1831818" y="1386520"/>
                  <a:pt x="1831924" y="1385578"/>
                </a:cubicBezTo>
                <a:lnTo>
                  <a:pt x="1832842" y="1384401"/>
                </a:lnTo>
                <a:lnTo>
                  <a:pt x="1834049" y="1383903"/>
                </a:lnTo>
                <a:cubicBezTo>
                  <a:pt x="1835301" y="1383359"/>
                  <a:pt x="1835377" y="1383220"/>
                  <a:pt x="1833405" y="1383680"/>
                </a:cubicBezTo>
                <a:lnTo>
                  <a:pt x="1832842" y="1384401"/>
                </a:lnTo>
                <a:lnTo>
                  <a:pt x="1827631" y="1386555"/>
                </a:lnTo>
                <a:cubicBezTo>
                  <a:pt x="1822159" y="1388874"/>
                  <a:pt x="1815463" y="1392037"/>
                  <a:pt x="1814508" y="1394492"/>
                </a:cubicBezTo>
                <a:cubicBezTo>
                  <a:pt x="1814434" y="1394737"/>
                  <a:pt x="1746947" y="1379564"/>
                  <a:pt x="1725537" y="1369261"/>
                </a:cubicBezTo>
                <a:cubicBezTo>
                  <a:pt x="1712210" y="1362805"/>
                  <a:pt x="1453259" y="1262256"/>
                  <a:pt x="1121393" y="1300561"/>
                </a:cubicBezTo>
                <a:cubicBezTo>
                  <a:pt x="1109682" y="1301924"/>
                  <a:pt x="1098576" y="1302904"/>
                  <a:pt x="1087231" y="1303770"/>
                </a:cubicBezTo>
                <a:cubicBezTo>
                  <a:pt x="986978" y="1312112"/>
                  <a:pt x="888210" y="1317859"/>
                  <a:pt x="847272" y="1325173"/>
                </a:cubicBezTo>
                <a:cubicBezTo>
                  <a:pt x="815265" y="1330975"/>
                  <a:pt x="653940" y="1376380"/>
                  <a:pt x="609922" y="1411659"/>
                </a:cubicBezTo>
                <a:cubicBezTo>
                  <a:pt x="564936" y="1447819"/>
                  <a:pt x="523346" y="1487498"/>
                  <a:pt x="481993" y="1527291"/>
                </a:cubicBezTo>
                <a:cubicBezTo>
                  <a:pt x="464057" y="1544491"/>
                  <a:pt x="444585" y="1560288"/>
                  <a:pt x="428986" y="1579832"/>
                </a:cubicBezTo>
                <a:cubicBezTo>
                  <a:pt x="413406" y="1599495"/>
                  <a:pt x="398813" y="1619854"/>
                  <a:pt x="381477" y="1638123"/>
                </a:cubicBezTo>
                <a:cubicBezTo>
                  <a:pt x="376530" y="1643377"/>
                  <a:pt x="371637" y="1648993"/>
                  <a:pt x="363420" y="1650118"/>
                </a:cubicBezTo>
                <a:cubicBezTo>
                  <a:pt x="361590" y="1650422"/>
                  <a:pt x="359596" y="1650368"/>
                  <a:pt x="357693" y="1650190"/>
                </a:cubicBezTo>
                <a:cubicBezTo>
                  <a:pt x="355571" y="1650019"/>
                  <a:pt x="353744" y="1648869"/>
                  <a:pt x="352667" y="1646846"/>
                </a:cubicBezTo>
                <a:cubicBezTo>
                  <a:pt x="351554" y="1644581"/>
                  <a:pt x="352673" y="1643211"/>
                  <a:pt x="354028" y="1641955"/>
                </a:cubicBezTo>
                <a:cubicBezTo>
                  <a:pt x="354999" y="1641074"/>
                  <a:pt x="355898" y="1639711"/>
                  <a:pt x="357289" y="1639422"/>
                </a:cubicBezTo>
                <a:cubicBezTo>
                  <a:pt x="366183" y="1637669"/>
                  <a:pt x="368481" y="1630202"/>
                  <a:pt x="371784" y="1623550"/>
                </a:cubicBezTo>
                <a:cubicBezTo>
                  <a:pt x="373233" y="1620714"/>
                  <a:pt x="374884" y="1618479"/>
                  <a:pt x="370883" y="1614616"/>
                </a:cubicBezTo>
                <a:cubicBezTo>
                  <a:pt x="367394" y="1611220"/>
                  <a:pt x="370195" y="1609309"/>
                  <a:pt x="373124" y="1608241"/>
                </a:cubicBezTo>
                <a:cubicBezTo>
                  <a:pt x="377206" y="1606771"/>
                  <a:pt x="382292" y="1606842"/>
                  <a:pt x="386470" y="1602340"/>
                </a:cubicBezTo>
                <a:cubicBezTo>
                  <a:pt x="368302" y="1602589"/>
                  <a:pt x="362339" y="1614298"/>
                  <a:pt x="355700" y="1625181"/>
                </a:cubicBezTo>
                <a:cubicBezTo>
                  <a:pt x="353206" y="1629142"/>
                  <a:pt x="351808" y="1633792"/>
                  <a:pt x="349826" y="1638219"/>
                </a:cubicBezTo>
                <a:cubicBezTo>
                  <a:pt x="347329" y="1643634"/>
                  <a:pt x="343524" y="1644004"/>
                  <a:pt x="337986" y="1639466"/>
                </a:cubicBezTo>
                <a:cubicBezTo>
                  <a:pt x="333072" y="1635392"/>
                  <a:pt x="331040" y="1635823"/>
                  <a:pt x="330482" y="1641657"/>
                </a:cubicBezTo>
                <a:cubicBezTo>
                  <a:pt x="329646" y="1650770"/>
                  <a:pt x="325556" y="1657329"/>
                  <a:pt x="317482" y="1660871"/>
                </a:cubicBezTo>
                <a:cubicBezTo>
                  <a:pt x="316603" y="1661264"/>
                  <a:pt x="315647" y="1661871"/>
                  <a:pt x="314646" y="1662102"/>
                </a:cubicBezTo>
                <a:cubicBezTo>
                  <a:pt x="313647" y="1662332"/>
                  <a:pt x="312605" y="1662186"/>
                  <a:pt x="311554" y="1661070"/>
                </a:cubicBezTo>
                <a:cubicBezTo>
                  <a:pt x="309728" y="1659193"/>
                  <a:pt x="310701" y="1656859"/>
                  <a:pt x="311545" y="1655134"/>
                </a:cubicBezTo>
                <a:cubicBezTo>
                  <a:pt x="313068" y="1652055"/>
                  <a:pt x="314390" y="1649104"/>
                  <a:pt x="314614" y="1645462"/>
                </a:cubicBezTo>
                <a:cubicBezTo>
                  <a:pt x="314801" y="1643033"/>
                  <a:pt x="314952" y="1640362"/>
                  <a:pt x="313142" y="1638607"/>
                </a:cubicBezTo>
                <a:cubicBezTo>
                  <a:pt x="305616" y="1631107"/>
                  <a:pt x="309683" y="1627336"/>
                  <a:pt x="314556" y="1623053"/>
                </a:cubicBezTo>
                <a:cubicBezTo>
                  <a:pt x="321298" y="1617253"/>
                  <a:pt x="323030" y="1608959"/>
                  <a:pt x="319806" y="1599255"/>
                </a:cubicBezTo>
                <a:cubicBezTo>
                  <a:pt x="318549" y="1595299"/>
                  <a:pt x="318626" y="1592874"/>
                  <a:pt x="323146" y="1592843"/>
                </a:cubicBezTo>
                <a:cubicBezTo>
                  <a:pt x="324902" y="1592784"/>
                  <a:pt x="325142" y="1591443"/>
                  <a:pt x="325583" y="1589975"/>
                </a:cubicBezTo>
                <a:cubicBezTo>
                  <a:pt x="334508" y="1555393"/>
                  <a:pt x="350324" y="1524818"/>
                  <a:pt x="370015" y="1496536"/>
                </a:cubicBezTo>
                <a:cubicBezTo>
                  <a:pt x="385986" y="1473588"/>
                  <a:pt x="404257" y="1452743"/>
                  <a:pt x="423387" y="1432474"/>
                </a:cubicBezTo>
                <a:cubicBezTo>
                  <a:pt x="423956" y="1431850"/>
                  <a:pt x="424506" y="1431105"/>
                  <a:pt x="424653" y="1429888"/>
                </a:cubicBezTo>
                <a:cubicBezTo>
                  <a:pt x="414588" y="1432649"/>
                  <a:pt x="406329" y="1437894"/>
                  <a:pt x="398489" y="1443730"/>
                </a:cubicBezTo>
                <a:cubicBezTo>
                  <a:pt x="377646" y="1459210"/>
                  <a:pt x="361077" y="1478908"/>
                  <a:pt x="344235" y="1498251"/>
                </a:cubicBezTo>
                <a:cubicBezTo>
                  <a:pt x="333990" y="1510104"/>
                  <a:pt x="323362" y="1521607"/>
                  <a:pt x="311709" y="1532174"/>
                </a:cubicBezTo>
                <a:cubicBezTo>
                  <a:pt x="309768" y="1533936"/>
                  <a:pt x="308556" y="1536157"/>
                  <a:pt x="307346" y="1538378"/>
                </a:cubicBezTo>
                <a:cubicBezTo>
                  <a:pt x="306649" y="1539613"/>
                  <a:pt x="305714" y="1540735"/>
                  <a:pt x="303885" y="1540312"/>
                </a:cubicBezTo>
                <a:cubicBezTo>
                  <a:pt x="301599" y="1539783"/>
                  <a:pt x="301108" y="1537982"/>
                  <a:pt x="300616" y="1536182"/>
                </a:cubicBezTo>
                <a:cubicBezTo>
                  <a:pt x="299089" y="1530419"/>
                  <a:pt x="299737" y="1525188"/>
                  <a:pt x="301738" y="1520154"/>
                </a:cubicBezTo>
                <a:cubicBezTo>
                  <a:pt x="306972" y="1507258"/>
                  <a:pt x="316043" y="1497141"/>
                  <a:pt x="325516" y="1487494"/>
                </a:cubicBezTo>
                <a:cubicBezTo>
                  <a:pt x="337773" y="1475089"/>
                  <a:pt x="349521" y="1462217"/>
                  <a:pt x="359878" y="1448180"/>
                </a:cubicBezTo>
                <a:cubicBezTo>
                  <a:pt x="360612" y="1447186"/>
                  <a:pt x="362168" y="1446527"/>
                  <a:pt x="361202" y="1443774"/>
                </a:cubicBezTo>
                <a:cubicBezTo>
                  <a:pt x="354369" y="1450424"/>
                  <a:pt x="347955" y="1456939"/>
                  <a:pt x="341396" y="1463217"/>
                </a:cubicBezTo>
                <a:cubicBezTo>
                  <a:pt x="334947" y="1469491"/>
                  <a:pt x="328387" y="1475769"/>
                  <a:pt x="321920" y="1481922"/>
                </a:cubicBezTo>
                <a:cubicBezTo>
                  <a:pt x="320381" y="1483428"/>
                  <a:pt x="318823" y="1485539"/>
                  <a:pt x="316026" y="1483817"/>
                </a:cubicBezTo>
                <a:cubicBezTo>
                  <a:pt x="313120" y="1482098"/>
                  <a:pt x="312996" y="1479073"/>
                  <a:pt x="313293" y="1476640"/>
                </a:cubicBezTo>
                <a:cubicBezTo>
                  <a:pt x="314309" y="1469459"/>
                  <a:pt x="316990" y="1463070"/>
                  <a:pt x="320987" y="1457363"/>
                </a:cubicBezTo>
                <a:cubicBezTo>
                  <a:pt x="334700" y="1438488"/>
                  <a:pt x="351319" y="1422060"/>
                  <a:pt x="366421" y="1404350"/>
                </a:cubicBezTo>
                <a:cubicBezTo>
                  <a:pt x="374576" y="1394748"/>
                  <a:pt x="381873" y="1384569"/>
                  <a:pt x="388676" y="1374043"/>
                </a:cubicBezTo>
                <a:cubicBezTo>
                  <a:pt x="390198" y="1371690"/>
                  <a:pt x="389763" y="1369525"/>
                  <a:pt x="388815" y="1366891"/>
                </a:cubicBezTo>
                <a:cubicBezTo>
                  <a:pt x="385008" y="1356238"/>
                  <a:pt x="387867" y="1352507"/>
                  <a:pt x="399153" y="1354187"/>
                </a:cubicBezTo>
                <a:cubicBezTo>
                  <a:pt x="402647" y="1354676"/>
                  <a:pt x="404861" y="1353995"/>
                  <a:pt x="406567" y="1351394"/>
                </a:cubicBezTo>
                <a:cubicBezTo>
                  <a:pt x="427105" y="1319207"/>
                  <a:pt x="452997" y="1291806"/>
                  <a:pt x="482069" y="1267205"/>
                </a:cubicBezTo>
                <a:cubicBezTo>
                  <a:pt x="493922" y="1257237"/>
                  <a:pt x="506286" y="1247735"/>
                  <a:pt x="518959" y="1238829"/>
                </a:cubicBezTo>
                <a:cubicBezTo>
                  <a:pt x="518868" y="1238227"/>
                  <a:pt x="518760" y="1237504"/>
                  <a:pt x="518670" y="1236900"/>
                </a:cubicBezTo>
                <a:cubicBezTo>
                  <a:pt x="518432" y="1236061"/>
                  <a:pt x="518250" y="1235582"/>
                  <a:pt x="518032" y="1234863"/>
                </a:cubicBezTo>
                <a:cubicBezTo>
                  <a:pt x="500338" y="1248541"/>
                  <a:pt x="482918" y="1262574"/>
                  <a:pt x="466046" y="1277315"/>
                </a:cubicBezTo>
                <a:cubicBezTo>
                  <a:pt x="420302" y="1317256"/>
                  <a:pt x="377281" y="1359890"/>
                  <a:pt x="333346" y="1401587"/>
                </a:cubicBezTo>
                <a:cubicBezTo>
                  <a:pt x="318580" y="1415651"/>
                  <a:pt x="307887" y="1433334"/>
                  <a:pt x="295020" y="1449030"/>
                </a:cubicBezTo>
                <a:cubicBezTo>
                  <a:pt x="286442" y="1459495"/>
                  <a:pt x="278375" y="1470426"/>
                  <a:pt x="267879" y="1479137"/>
                </a:cubicBezTo>
                <a:cubicBezTo>
                  <a:pt x="263556" y="1482676"/>
                  <a:pt x="258960" y="1485859"/>
                  <a:pt x="252355" y="1485233"/>
                </a:cubicBezTo>
                <a:cubicBezTo>
                  <a:pt x="249776" y="1484957"/>
                  <a:pt x="246813" y="1484329"/>
                  <a:pt x="245464" y="1481225"/>
                </a:cubicBezTo>
                <a:cubicBezTo>
                  <a:pt x="244224" y="1478118"/>
                  <a:pt x="246312" y="1476593"/>
                  <a:pt x="248199" y="1475198"/>
                </a:cubicBezTo>
                <a:cubicBezTo>
                  <a:pt x="248694" y="1474817"/>
                  <a:pt x="249170" y="1474317"/>
                  <a:pt x="249719" y="1474298"/>
                </a:cubicBezTo>
                <a:cubicBezTo>
                  <a:pt x="260039" y="1473224"/>
                  <a:pt x="261078" y="1463982"/>
                  <a:pt x="265022" y="1457187"/>
                </a:cubicBezTo>
                <a:cubicBezTo>
                  <a:pt x="266251" y="1455086"/>
                  <a:pt x="266052" y="1453033"/>
                  <a:pt x="264043" y="1450679"/>
                </a:cubicBezTo>
                <a:cubicBezTo>
                  <a:pt x="260427" y="1446440"/>
                  <a:pt x="262223" y="1444441"/>
                  <a:pt x="265994" y="1443103"/>
                </a:cubicBezTo>
                <a:cubicBezTo>
                  <a:pt x="269764" y="1441764"/>
                  <a:pt x="273991" y="1441259"/>
                  <a:pt x="277856" y="1438342"/>
                </a:cubicBezTo>
                <a:cubicBezTo>
                  <a:pt x="270706" y="1436282"/>
                  <a:pt x="266348" y="1438850"/>
                  <a:pt x="262409" y="1442012"/>
                </a:cubicBezTo>
                <a:cubicBezTo>
                  <a:pt x="253526" y="1448973"/>
                  <a:pt x="248626" y="1458951"/>
                  <a:pt x="244092" y="1469157"/>
                </a:cubicBezTo>
                <a:cubicBezTo>
                  <a:pt x="243174" y="1471127"/>
                  <a:pt x="242512" y="1473329"/>
                  <a:pt x="241101" y="1474951"/>
                </a:cubicBezTo>
                <a:cubicBezTo>
                  <a:pt x="238498" y="1478189"/>
                  <a:pt x="235259" y="1478661"/>
                  <a:pt x="230946" y="1474930"/>
                </a:cubicBezTo>
                <a:cubicBezTo>
                  <a:pt x="225246" y="1470034"/>
                  <a:pt x="223544" y="1470455"/>
                  <a:pt x="222876" y="1477019"/>
                </a:cubicBezTo>
                <a:cubicBezTo>
                  <a:pt x="222002" y="1485891"/>
                  <a:pt x="217986" y="1492204"/>
                  <a:pt x="210022" y="1495743"/>
                </a:cubicBezTo>
                <a:cubicBezTo>
                  <a:pt x="208375" y="1496526"/>
                  <a:pt x="206653" y="1497553"/>
                  <a:pt x="204551" y="1496049"/>
                </a:cubicBezTo>
                <a:cubicBezTo>
                  <a:pt x="202304" y="1494307"/>
                  <a:pt x="203350" y="1492455"/>
                  <a:pt x="203865" y="1490741"/>
                </a:cubicBezTo>
                <a:cubicBezTo>
                  <a:pt x="204563" y="1488052"/>
                  <a:pt x="205482" y="1485357"/>
                  <a:pt x="206053" y="1482552"/>
                </a:cubicBezTo>
                <a:cubicBezTo>
                  <a:pt x="207140" y="1478033"/>
                  <a:pt x="206763" y="1473321"/>
                  <a:pt x="202817" y="1469093"/>
                </a:cubicBezTo>
                <a:cubicBezTo>
                  <a:pt x="199930" y="1466041"/>
                  <a:pt x="199842" y="1463985"/>
                  <a:pt x="202700" y="1461708"/>
                </a:cubicBezTo>
                <a:cubicBezTo>
                  <a:pt x="211895" y="1454615"/>
                  <a:pt x="217050" y="1445598"/>
                  <a:pt x="211471" y="1431976"/>
                </a:cubicBezTo>
                <a:cubicBezTo>
                  <a:pt x="210632" y="1430066"/>
                  <a:pt x="211001" y="1428115"/>
                  <a:pt x="213105" y="1428166"/>
                </a:cubicBezTo>
                <a:cubicBezTo>
                  <a:pt x="217770" y="1428372"/>
                  <a:pt x="218067" y="1425213"/>
                  <a:pt x="218896" y="1421914"/>
                </a:cubicBezTo>
                <a:cubicBezTo>
                  <a:pt x="227047" y="1390265"/>
                  <a:pt x="241506" y="1362401"/>
                  <a:pt x="259072" y="1336129"/>
                </a:cubicBezTo>
                <a:cubicBezTo>
                  <a:pt x="276455" y="1310105"/>
                  <a:pt x="296872" y="1286644"/>
                  <a:pt x="318969" y="1264095"/>
                </a:cubicBezTo>
                <a:cubicBezTo>
                  <a:pt x="311942" y="1265059"/>
                  <a:pt x="303391" y="1269828"/>
                  <a:pt x="295279" y="1275310"/>
                </a:cubicBezTo>
                <a:cubicBezTo>
                  <a:pt x="273869" y="1289962"/>
                  <a:pt x="257374" y="1309414"/>
                  <a:pt x="240496" y="1328516"/>
                </a:cubicBezTo>
                <a:cubicBezTo>
                  <a:pt x="228711" y="1341875"/>
                  <a:pt x="217311" y="1355584"/>
                  <a:pt x="203609" y="1367190"/>
                </a:cubicBezTo>
                <a:cubicBezTo>
                  <a:pt x="202034" y="1368454"/>
                  <a:pt x="201062" y="1370061"/>
                  <a:pt x="200364" y="1372023"/>
                </a:cubicBezTo>
                <a:cubicBezTo>
                  <a:pt x="199739" y="1373740"/>
                  <a:pt x="198657" y="1375352"/>
                  <a:pt x="196243" y="1374706"/>
                </a:cubicBezTo>
                <a:cubicBezTo>
                  <a:pt x="193811" y="1373940"/>
                  <a:pt x="193265" y="1371778"/>
                  <a:pt x="192975" y="1369850"/>
                </a:cubicBezTo>
                <a:cubicBezTo>
                  <a:pt x="192218" y="1362606"/>
                  <a:pt x="193106" y="1356035"/>
                  <a:pt x="196298" y="1350114"/>
                </a:cubicBezTo>
                <a:cubicBezTo>
                  <a:pt x="202463" y="1338277"/>
                  <a:pt x="211643" y="1328882"/>
                  <a:pt x="220824" y="1319488"/>
                </a:cubicBezTo>
                <a:cubicBezTo>
                  <a:pt x="233558" y="1306582"/>
                  <a:pt x="245032" y="1292629"/>
                  <a:pt x="254952" y="1277152"/>
                </a:cubicBezTo>
                <a:cubicBezTo>
                  <a:pt x="247275" y="1284800"/>
                  <a:pt x="239616" y="1292569"/>
                  <a:pt x="231829" y="1300220"/>
                </a:cubicBezTo>
                <a:cubicBezTo>
                  <a:pt x="225966" y="1305990"/>
                  <a:pt x="219847" y="1311525"/>
                  <a:pt x="213856" y="1317178"/>
                </a:cubicBezTo>
                <a:cubicBezTo>
                  <a:pt x="212408" y="1318560"/>
                  <a:pt x="210869" y="1320065"/>
                  <a:pt x="208292" y="1318335"/>
                </a:cubicBezTo>
                <a:cubicBezTo>
                  <a:pt x="205971" y="1316838"/>
                  <a:pt x="205956" y="1314537"/>
                  <a:pt x="206069" y="1312353"/>
                </a:cubicBezTo>
                <a:cubicBezTo>
                  <a:pt x="206429" y="1303739"/>
                  <a:pt x="210008" y="1296714"/>
                  <a:pt x="214792" y="1290375"/>
                </a:cubicBezTo>
                <a:cubicBezTo>
                  <a:pt x="220603" y="1282791"/>
                  <a:pt x="226798" y="1275556"/>
                  <a:pt x="233212" y="1268314"/>
                </a:cubicBezTo>
                <a:cubicBezTo>
                  <a:pt x="225488" y="1270512"/>
                  <a:pt x="217764" y="1272711"/>
                  <a:pt x="209985" y="1274547"/>
                </a:cubicBezTo>
                <a:cubicBezTo>
                  <a:pt x="211507" y="1260444"/>
                  <a:pt x="219544" y="1257387"/>
                  <a:pt x="226792" y="1254963"/>
                </a:cubicBezTo>
                <a:cubicBezTo>
                  <a:pt x="236585" y="1251847"/>
                  <a:pt x="245830" y="1248023"/>
                  <a:pt x="254893" y="1243720"/>
                </a:cubicBezTo>
                <a:cubicBezTo>
                  <a:pt x="258357" y="1239606"/>
                  <a:pt x="261838" y="1235612"/>
                  <a:pt x="265174" y="1231381"/>
                </a:cubicBezTo>
                <a:cubicBezTo>
                  <a:pt x="268603" y="1227026"/>
                  <a:pt x="271810" y="1222678"/>
                  <a:pt x="274983" y="1218089"/>
                </a:cubicBezTo>
                <a:cubicBezTo>
                  <a:pt x="277238" y="1214743"/>
                  <a:pt x="280114" y="1211861"/>
                  <a:pt x="276097" y="1206423"/>
                </a:cubicBezTo>
                <a:cubicBezTo>
                  <a:pt x="274290" y="1203940"/>
                  <a:pt x="281556" y="1189886"/>
                  <a:pt x="284394" y="1188942"/>
                </a:cubicBezTo>
                <a:cubicBezTo>
                  <a:pt x="284814" y="1188807"/>
                  <a:pt x="285236" y="1188671"/>
                  <a:pt x="285564" y="1188660"/>
                </a:cubicBezTo>
                <a:cubicBezTo>
                  <a:pt x="292004" y="1188929"/>
                  <a:pt x="292815" y="1184782"/>
                  <a:pt x="292146" y="1179596"/>
                </a:cubicBezTo>
                <a:cubicBezTo>
                  <a:pt x="291495" y="1174530"/>
                  <a:pt x="289455" y="1168299"/>
                  <a:pt x="298508" y="1170539"/>
                </a:cubicBezTo>
                <a:cubicBezTo>
                  <a:pt x="299532" y="1170747"/>
                  <a:pt x="299644" y="1170016"/>
                  <a:pt x="299955" y="1169157"/>
                </a:cubicBezTo>
                <a:cubicBezTo>
                  <a:pt x="306154" y="1147265"/>
                  <a:pt x="319572" y="1130097"/>
                  <a:pt x="332770" y="1112935"/>
                </a:cubicBezTo>
                <a:cubicBezTo>
                  <a:pt x="333521" y="1112062"/>
                  <a:pt x="334273" y="1111189"/>
                  <a:pt x="335024" y="1110316"/>
                </a:cubicBezTo>
                <a:cubicBezTo>
                  <a:pt x="319191" y="1115089"/>
                  <a:pt x="265666" y="1122341"/>
                  <a:pt x="249476" y="1121069"/>
                </a:cubicBezTo>
                <a:cubicBezTo>
                  <a:pt x="235080" y="1119979"/>
                  <a:pt x="159000" y="1148948"/>
                  <a:pt x="144761" y="1165054"/>
                </a:cubicBezTo>
                <a:cubicBezTo>
                  <a:pt x="140625" y="1152958"/>
                  <a:pt x="144841" y="1147971"/>
                  <a:pt x="147960" y="1142293"/>
                </a:cubicBezTo>
                <a:cubicBezTo>
                  <a:pt x="152380" y="1134270"/>
                  <a:pt x="152426" y="1128696"/>
                  <a:pt x="140945" y="1122784"/>
                </a:cubicBezTo>
                <a:cubicBezTo>
                  <a:pt x="108074" y="1105962"/>
                  <a:pt x="108313" y="1105348"/>
                  <a:pt x="132995" y="1080169"/>
                </a:cubicBezTo>
                <a:cubicBezTo>
                  <a:pt x="134149" y="1079040"/>
                  <a:pt x="132966" y="1075567"/>
                  <a:pt x="132932" y="1073145"/>
                </a:cubicBezTo>
                <a:cubicBezTo>
                  <a:pt x="125034" y="1069777"/>
                  <a:pt x="117774" y="1079470"/>
                  <a:pt x="107471" y="1069641"/>
                </a:cubicBezTo>
                <a:cubicBezTo>
                  <a:pt x="138659" y="1023892"/>
                  <a:pt x="189934" y="979646"/>
                  <a:pt x="237170" y="944501"/>
                </a:cubicBezTo>
                <a:cubicBezTo>
                  <a:pt x="193257" y="934956"/>
                  <a:pt x="173695" y="974378"/>
                  <a:pt x="141885" y="970482"/>
                </a:cubicBezTo>
                <a:cubicBezTo>
                  <a:pt x="124594" y="958951"/>
                  <a:pt x="167767" y="937873"/>
                  <a:pt x="122894" y="933690"/>
                </a:cubicBezTo>
                <a:cubicBezTo>
                  <a:pt x="140401" y="922440"/>
                  <a:pt x="153005" y="911599"/>
                  <a:pt x="164349" y="898983"/>
                </a:cubicBezTo>
                <a:cubicBezTo>
                  <a:pt x="184453" y="876379"/>
                  <a:pt x="186889" y="861761"/>
                  <a:pt x="171729" y="832835"/>
                </a:cubicBezTo>
                <a:cubicBezTo>
                  <a:pt x="161695" y="813791"/>
                  <a:pt x="148713" y="796420"/>
                  <a:pt x="154364" y="773093"/>
                </a:cubicBezTo>
                <a:cubicBezTo>
                  <a:pt x="158248" y="757093"/>
                  <a:pt x="154275" y="746809"/>
                  <a:pt x="131632" y="754718"/>
                </a:cubicBezTo>
                <a:cubicBezTo>
                  <a:pt x="107194" y="763172"/>
                  <a:pt x="95396" y="749276"/>
                  <a:pt x="97724" y="721457"/>
                </a:cubicBezTo>
                <a:cubicBezTo>
                  <a:pt x="99233" y="703599"/>
                  <a:pt x="94009" y="698202"/>
                  <a:pt x="76752" y="700842"/>
                </a:cubicBezTo>
                <a:cubicBezTo>
                  <a:pt x="57665" y="703786"/>
                  <a:pt x="40962" y="715978"/>
                  <a:pt x="16087" y="711242"/>
                </a:cubicBezTo>
                <a:cubicBezTo>
                  <a:pt x="30443" y="678294"/>
                  <a:pt x="72878" y="686073"/>
                  <a:pt x="90653" y="654584"/>
                </a:cubicBezTo>
                <a:cubicBezTo>
                  <a:pt x="63958" y="655362"/>
                  <a:pt x="43557" y="656170"/>
                  <a:pt x="24812" y="663584"/>
                </a:cubicBezTo>
                <a:cubicBezTo>
                  <a:pt x="16994" y="666634"/>
                  <a:pt x="8410" y="669708"/>
                  <a:pt x="2404" y="660583"/>
                </a:cubicBezTo>
                <a:cubicBezTo>
                  <a:pt x="-4769" y="649559"/>
                  <a:pt x="5794" y="644964"/>
                  <a:pt x="12183" y="642689"/>
                </a:cubicBezTo>
                <a:cubicBezTo>
                  <a:pt x="30212" y="636389"/>
                  <a:pt x="42692" y="622523"/>
                  <a:pt x="56815" y="611508"/>
                </a:cubicBezTo>
                <a:cubicBezTo>
                  <a:pt x="87716" y="587331"/>
                  <a:pt x="122599" y="566896"/>
                  <a:pt x="146002" y="528070"/>
                </a:cubicBezTo>
                <a:cubicBezTo>
                  <a:pt x="110894" y="538943"/>
                  <a:pt x="86947" y="562402"/>
                  <a:pt x="53605" y="568128"/>
                </a:cubicBezTo>
                <a:cubicBezTo>
                  <a:pt x="77936" y="532542"/>
                  <a:pt x="112422" y="508728"/>
                  <a:pt x="144533" y="482331"/>
                </a:cubicBezTo>
                <a:cubicBezTo>
                  <a:pt x="153674" y="474875"/>
                  <a:pt x="163378" y="469703"/>
                  <a:pt x="163364" y="454197"/>
                </a:cubicBezTo>
                <a:cubicBezTo>
                  <a:pt x="163373" y="424156"/>
                  <a:pt x="172924" y="398880"/>
                  <a:pt x="199601" y="384777"/>
                </a:cubicBezTo>
                <a:cubicBezTo>
                  <a:pt x="199803" y="384650"/>
                  <a:pt x="197595" y="380242"/>
                  <a:pt x="196137" y="377142"/>
                </a:cubicBezTo>
                <a:cubicBezTo>
                  <a:pt x="178537" y="376765"/>
                  <a:pt x="167478" y="394944"/>
                  <a:pt x="144214" y="389913"/>
                </a:cubicBezTo>
                <a:cubicBezTo>
                  <a:pt x="161905" y="365211"/>
                  <a:pt x="176556" y="343034"/>
                  <a:pt x="205134" y="330564"/>
                </a:cubicBezTo>
                <a:cubicBezTo>
                  <a:pt x="228018" y="320587"/>
                  <a:pt x="257209" y="314396"/>
                  <a:pt x="270335" y="284275"/>
                </a:cubicBezTo>
                <a:cubicBezTo>
                  <a:pt x="249048" y="279178"/>
                  <a:pt x="234875" y="286923"/>
                  <a:pt x="220394" y="292619"/>
                </a:cubicBezTo>
                <a:cubicBezTo>
                  <a:pt x="198098" y="301365"/>
                  <a:pt x="176403" y="311180"/>
                  <a:pt x="154123" y="320046"/>
                </a:cubicBezTo>
                <a:cubicBezTo>
                  <a:pt x="145684" y="323359"/>
                  <a:pt x="136259" y="325978"/>
                  <a:pt x="128340" y="311465"/>
                </a:cubicBezTo>
                <a:cubicBezTo>
                  <a:pt x="157619" y="307330"/>
                  <a:pt x="172542" y="286962"/>
                  <a:pt x="188414" y="267772"/>
                </a:cubicBezTo>
                <a:cubicBezTo>
                  <a:pt x="197377" y="256931"/>
                  <a:pt x="203838" y="242662"/>
                  <a:pt x="223518" y="247329"/>
                </a:cubicBezTo>
                <a:cubicBezTo>
                  <a:pt x="233924" y="249765"/>
                  <a:pt x="239113" y="241717"/>
                  <a:pt x="236566" y="232111"/>
                </a:cubicBezTo>
                <a:cubicBezTo>
                  <a:pt x="227725" y="198248"/>
                  <a:pt x="249095" y="185536"/>
                  <a:pt x="272158" y="178219"/>
                </a:cubicBezTo>
                <a:cubicBezTo>
                  <a:pt x="315740" y="164274"/>
                  <a:pt x="349248" y="133952"/>
                  <a:pt x="391098" y="116554"/>
                </a:cubicBezTo>
                <a:cubicBezTo>
                  <a:pt x="431811" y="99677"/>
                  <a:pt x="744020" y="17213"/>
                  <a:pt x="824736" y="7349"/>
                </a:cubicBezTo>
                <a:cubicBezTo>
                  <a:pt x="855607" y="3576"/>
                  <a:pt x="886157" y="1334"/>
                  <a:pt x="916305" y="445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35" name="Marcador de Posição da Imagem 34">
            <a:extLst>
              <a:ext uri="{FF2B5EF4-FFF2-40B4-BE49-F238E27FC236}">
                <a16:creationId xmlns:a16="http://schemas.microsoft.com/office/drawing/2014/main" id="{BD40DE90-4612-4826-930E-6AE003A47C9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810369" y="2139888"/>
            <a:ext cx="2053232" cy="1662194"/>
          </a:xfrm>
          <a:custGeom>
            <a:avLst/>
            <a:gdLst>
              <a:gd name="connsiteX0" fmla="*/ 1747 w 2053232"/>
              <a:gd name="connsiteY0" fmla="*/ 969110 h 1662194"/>
              <a:gd name="connsiteX1" fmla="*/ 2599 w 2053232"/>
              <a:gd name="connsiteY1" fmla="*/ 973994 h 1662194"/>
              <a:gd name="connsiteX2" fmla="*/ 5336 w 2053232"/>
              <a:gd name="connsiteY2" fmla="*/ 988563 h 1662194"/>
              <a:gd name="connsiteX3" fmla="*/ 6783 w 2053232"/>
              <a:gd name="connsiteY3" fmla="*/ 995844 h 1662194"/>
              <a:gd name="connsiteX4" fmla="*/ 6162 w 2053232"/>
              <a:gd name="connsiteY4" fmla="*/ 996145 h 1662194"/>
              <a:gd name="connsiteX5" fmla="*/ 1451 w 2053232"/>
              <a:gd name="connsiteY5" fmla="*/ 973537 h 1662194"/>
              <a:gd name="connsiteX6" fmla="*/ 1 w 2053232"/>
              <a:gd name="connsiteY6" fmla="*/ 957986 h 1662194"/>
              <a:gd name="connsiteX7" fmla="*/ 655 w 2053232"/>
              <a:gd name="connsiteY7" fmla="*/ 958871 h 1662194"/>
              <a:gd name="connsiteX8" fmla="*/ 2083 w 2053232"/>
              <a:gd name="connsiteY8" fmla="*/ 964112 h 1662194"/>
              <a:gd name="connsiteX9" fmla="*/ 1747 w 2053232"/>
              <a:gd name="connsiteY9" fmla="*/ 969110 h 1662194"/>
              <a:gd name="connsiteX10" fmla="*/ 711 w 2053232"/>
              <a:gd name="connsiteY10" fmla="*/ 963168 h 1662194"/>
              <a:gd name="connsiteX11" fmla="*/ 1 w 2053232"/>
              <a:gd name="connsiteY11" fmla="*/ 957986 h 1662194"/>
              <a:gd name="connsiteX12" fmla="*/ 1709192 w 2053232"/>
              <a:gd name="connsiteY12" fmla="*/ 427290 h 1662194"/>
              <a:gd name="connsiteX13" fmla="*/ 1697211 w 2053232"/>
              <a:gd name="connsiteY13" fmla="*/ 437869 h 1662194"/>
              <a:gd name="connsiteX14" fmla="*/ 1704733 w 2053232"/>
              <a:gd name="connsiteY14" fmla="*/ 435072 h 1662194"/>
              <a:gd name="connsiteX15" fmla="*/ 1710506 w 2053232"/>
              <a:gd name="connsiteY15" fmla="*/ 428699 h 1662194"/>
              <a:gd name="connsiteX16" fmla="*/ 1709192 w 2053232"/>
              <a:gd name="connsiteY16" fmla="*/ 427290 h 1662194"/>
              <a:gd name="connsiteX17" fmla="*/ 1602977 w 2053232"/>
              <a:gd name="connsiteY17" fmla="*/ 260909 h 1662194"/>
              <a:gd name="connsiteX18" fmla="*/ 1531109 w 2053232"/>
              <a:gd name="connsiteY18" fmla="*/ 324503 h 1662194"/>
              <a:gd name="connsiteX19" fmla="*/ 1532534 w 2053232"/>
              <a:gd name="connsiteY19" fmla="*/ 325909 h 1662194"/>
              <a:gd name="connsiteX20" fmla="*/ 1602977 w 2053232"/>
              <a:gd name="connsiteY20" fmla="*/ 260909 h 1662194"/>
              <a:gd name="connsiteX21" fmla="*/ 1738586 w 2053232"/>
              <a:gd name="connsiteY21" fmla="*/ 93 h 1662194"/>
              <a:gd name="connsiteX22" fmla="*/ 1741678 w 2053232"/>
              <a:gd name="connsiteY22" fmla="*/ 1125 h 1662194"/>
              <a:gd name="connsiteX23" fmla="*/ 1741688 w 2053232"/>
              <a:gd name="connsiteY23" fmla="*/ 7060 h 1662194"/>
              <a:gd name="connsiteX24" fmla="*/ 1738619 w 2053232"/>
              <a:gd name="connsiteY24" fmla="*/ 16733 h 1662194"/>
              <a:gd name="connsiteX25" fmla="*/ 1740091 w 2053232"/>
              <a:gd name="connsiteY25" fmla="*/ 23588 h 1662194"/>
              <a:gd name="connsiteX26" fmla="*/ 1738677 w 2053232"/>
              <a:gd name="connsiteY26" fmla="*/ 39142 h 1662194"/>
              <a:gd name="connsiteX27" fmla="*/ 1733427 w 2053232"/>
              <a:gd name="connsiteY27" fmla="*/ 62940 h 1662194"/>
              <a:gd name="connsiteX28" fmla="*/ 1730087 w 2053232"/>
              <a:gd name="connsiteY28" fmla="*/ 69352 h 1662194"/>
              <a:gd name="connsiteX29" fmla="*/ 1727650 w 2053232"/>
              <a:gd name="connsiteY29" fmla="*/ 72220 h 1662194"/>
              <a:gd name="connsiteX30" fmla="*/ 1683217 w 2053232"/>
              <a:gd name="connsiteY30" fmla="*/ 165659 h 1662194"/>
              <a:gd name="connsiteX31" fmla="*/ 1629846 w 2053232"/>
              <a:gd name="connsiteY31" fmla="*/ 229721 h 1662194"/>
              <a:gd name="connsiteX32" fmla="*/ 1628579 w 2053232"/>
              <a:gd name="connsiteY32" fmla="*/ 232307 h 1662194"/>
              <a:gd name="connsiteX33" fmla="*/ 1654744 w 2053232"/>
              <a:gd name="connsiteY33" fmla="*/ 218464 h 1662194"/>
              <a:gd name="connsiteX34" fmla="*/ 1708998 w 2053232"/>
              <a:gd name="connsiteY34" fmla="*/ 163943 h 1662194"/>
              <a:gd name="connsiteX35" fmla="*/ 1741523 w 2053232"/>
              <a:gd name="connsiteY35" fmla="*/ 130021 h 1662194"/>
              <a:gd name="connsiteX36" fmla="*/ 1745887 w 2053232"/>
              <a:gd name="connsiteY36" fmla="*/ 123817 h 1662194"/>
              <a:gd name="connsiteX37" fmla="*/ 1749347 w 2053232"/>
              <a:gd name="connsiteY37" fmla="*/ 121883 h 1662194"/>
              <a:gd name="connsiteX38" fmla="*/ 1752617 w 2053232"/>
              <a:gd name="connsiteY38" fmla="*/ 126013 h 1662194"/>
              <a:gd name="connsiteX39" fmla="*/ 1751495 w 2053232"/>
              <a:gd name="connsiteY39" fmla="*/ 142041 h 1662194"/>
              <a:gd name="connsiteX40" fmla="*/ 1727717 w 2053232"/>
              <a:gd name="connsiteY40" fmla="*/ 174701 h 1662194"/>
              <a:gd name="connsiteX41" fmla="*/ 1693354 w 2053232"/>
              <a:gd name="connsiteY41" fmla="*/ 214015 h 1662194"/>
              <a:gd name="connsiteX42" fmla="*/ 1692030 w 2053232"/>
              <a:gd name="connsiteY42" fmla="*/ 218421 h 1662194"/>
              <a:gd name="connsiteX43" fmla="*/ 1711837 w 2053232"/>
              <a:gd name="connsiteY43" fmla="*/ 198978 h 1662194"/>
              <a:gd name="connsiteX44" fmla="*/ 1731313 w 2053232"/>
              <a:gd name="connsiteY44" fmla="*/ 180273 h 1662194"/>
              <a:gd name="connsiteX45" fmla="*/ 1737207 w 2053232"/>
              <a:gd name="connsiteY45" fmla="*/ 178378 h 1662194"/>
              <a:gd name="connsiteX46" fmla="*/ 1739940 w 2053232"/>
              <a:gd name="connsiteY46" fmla="*/ 185555 h 1662194"/>
              <a:gd name="connsiteX47" fmla="*/ 1732245 w 2053232"/>
              <a:gd name="connsiteY47" fmla="*/ 204832 h 1662194"/>
              <a:gd name="connsiteX48" fmla="*/ 1686812 w 2053232"/>
              <a:gd name="connsiteY48" fmla="*/ 257845 h 1662194"/>
              <a:gd name="connsiteX49" fmla="*/ 1664556 w 2053232"/>
              <a:gd name="connsiteY49" fmla="*/ 288152 h 1662194"/>
              <a:gd name="connsiteX50" fmla="*/ 1664418 w 2053232"/>
              <a:gd name="connsiteY50" fmla="*/ 295304 h 1662194"/>
              <a:gd name="connsiteX51" fmla="*/ 1654080 w 2053232"/>
              <a:gd name="connsiteY51" fmla="*/ 308008 h 1662194"/>
              <a:gd name="connsiteX52" fmla="*/ 1646666 w 2053232"/>
              <a:gd name="connsiteY52" fmla="*/ 310801 h 1662194"/>
              <a:gd name="connsiteX53" fmla="*/ 1571163 w 2053232"/>
              <a:gd name="connsiteY53" fmla="*/ 394989 h 1662194"/>
              <a:gd name="connsiteX54" fmla="*/ 1534273 w 2053232"/>
              <a:gd name="connsiteY54" fmla="*/ 423366 h 1662194"/>
              <a:gd name="connsiteX55" fmla="*/ 1534563 w 2053232"/>
              <a:gd name="connsiteY55" fmla="*/ 425295 h 1662194"/>
              <a:gd name="connsiteX56" fmla="*/ 1535201 w 2053232"/>
              <a:gd name="connsiteY56" fmla="*/ 427332 h 1662194"/>
              <a:gd name="connsiteX57" fmla="*/ 1587187 w 2053232"/>
              <a:gd name="connsiteY57" fmla="*/ 384880 h 1662194"/>
              <a:gd name="connsiteX58" fmla="*/ 1719887 w 2053232"/>
              <a:gd name="connsiteY58" fmla="*/ 260608 h 1662194"/>
              <a:gd name="connsiteX59" fmla="*/ 1758213 w 2053232"/>
              <a:gd name="connsiteY59" fmla="*/ 213165 h 1662194"/>
              <a:gd name="connsiteX60" fmla="*/ 1785353 w 2053232"/>
              <a:gd name="connsiteY60" fmla="*/ 183058 h 1662194"/>
              <a:gd name="connsiteX61" fmla="*/ 1800877 w 2053232"/>
              <a:gd name="connsiteY61" fmla="*/ 176962 h 1662194"/>
              <a:gd name="connsiteX62" fmla="*/ 1807769 w 2053232"/>
              <a:gd name="connsiteY62" fmla="*/ 180970 h 1662194"/>
              <a:gd name="connsiteX63" fmla="*/ 1805034 w 2053232"/>
              <a:gd name="connsiteY63" fmla="*/ 186998 h 1662194"/>
              <a:gd name="connsiteX64" fmla="*/ 1803514 w 2053232"/>
              <a:gd name="connsiteY64" fmla="*/ 187897 h 1662194"/>
              <a:gd name="connsiteX65" fmla="*/ 1788211 w 2053232"/>
              <a:gd name="connsiteY65" fmla="*/ 205008 h 1662194"/>
              <a:gd name="connsiteX66" fmla="*/ 1789190 w 2053232"/>
              <a:gd name="connsiteY66" fmla="*/ 211516 h 1662194"/>
              <a:gd name="connsiteX67" fmla="*/ 1787239 w 2053232"/>
              <a:gd name="connsiteY67" fmla="*/ 219092 h 1662194"/>
              <a:gd name="connsiteX68" fmla="*/ 1775377 w 2053232"/>
              <a:gd name="connsiteY68" fmla="*/ 223853 h 1662194"/>
              <a:gd name="connsiteX69" fmla="*/ 1790824 w 2053232"/>
              <a:gd name="connsiteY69" fmla="*/ 220183 h 1662194"/>
              <a:gd name="connsiteX70" fmla="*/ 1809141 w 2053232"/>
              <a:gd name="connsiteY70" fmla="*/ 193038 h 1662194"/>
              <a:gd name="connsiteX71" fmla="*/ 1812132 w 2053232"/>
              <a:gd name="connsiteY71" fmla="*/ 187244 h 1662194"/>
              <a:gd name="connsiteX72" fmla="*/ 1822286 w 2053232"/>
              <a:gd name="connsiteY72" fmla="*/ 187265 h 1662194"/>
              <a:gd name="connsiteX73" fmla="*/ 1830357 w 2053232"/>
              <a:gd name="connsiteY73" fmla="*/ 185176 h 1662194"/>
              <a:gd name="connsiteX74" fmla="*/ 1843211 w 2053232"/>
              <a:gd name="connsiteY74" fmla="*/ 166452 h 1662194"/>
              <a:gd name="connsiteX75" fmla="*/ 1848681 w 2053232"/>
              <a:gd name="connsiteY75" fmla="*/ 166146 h 1662194"/>
              <a:gd name="connsiteX76" fmla="*/ 1849368 w 2053232"/>
              <a:gd name="connsiteY76" fmla="*/ 171453 h 1662194"/>
              <a:gd name="connsiteX77" fmla="*/ 1847179 w 2053232"/>
              <a:gd name="connsiteY77" fmla="*/ 179643 h 1662194"/>
              <a:gd name="connsiteX78" fmla="*/ 1850416 w 2053232"/>
              <a:gd name="connsiteY78" fmla="*/ 193102 h 1662194"/>
              <a:gd name="connsiteX79" fmla="*/ 1850533 w 2053232"/>
              <a:gd name="connsiteY79" fmla="*/ 200487 h 1662194"/>
              <a:gd name="connsiteX80" fmla="*/ 1841762 w 2053232"/>
              <a:gd name="connsiteY80" fmla="*/ 230219 h 1662194"/>
              <a:gd name="connsiteX81" fmla="*/ 1840128 w 2053232"/>
              <a:gd name="connsiteY81" fmla="*/ 234029 h 1662194"/>
              <a:gd name="connsiteX82" fmla="*/ 1834337 w 2053232"/>
              <a:gd name="connsiteY82" fmla="*/ 240281 h 1662194"/>
              <a:gd name="connsiteX83" fmla="*/ 1794161 w 2053232"/>
              <a:gd name="connsiteY83" fmla="*/ 326066 h 1662194"/>
              <a:gd name="connsiteX84" fmla="*/ 1734263 w 2053232"/>
              <a:gd name="connsiteY84" fmla="*/ 398100 h 1662194"/>
              <a:gd name="connsiteX85" fmla="*/ 1757954 w 2053232"/>
              <a:gd name="connsiteY85" fmla="*/ 386885 h 1662194"/>
              <a:gd name="connsiteX86" fmla="*/ 1812737 w 2053232"/>
              <a:gd name="connsiteY86" fmla="*/ 333679 h 1662194"/>
              <a:gd name="connsiteX87" fmla="*/ 1849624 w 2053232"/>
              <a:gd name="connsiteY87" fmla="*/ 295005 h 1662194"/>
              <a:gd name="connsiteX88" fmla="*/ 1852869 w 2053232"/>
              <a:gd name="connsiteY88" fmla="*/ 290172 h 1662194"/>
              <a:gd name="connsiteX89" fmla="*/ 1856990 w 2053232"/>
              <a:gd name="connsiteY89" fmla="*/ 287489 h 1662194"/>
              <a:gd name="connsiteX90" fmla="*/ 1860257 w 2053232"/>
              <a:gd name="connsiteY90" fmla="*/ 292345 h 1662194"/>
              <a:gd name="connsiteX91" fmla="*/ 1856935 w 2053232"/>
              <a:gd name="connsiteY91" fmla="*/ 312082 h 1662194"/>
              <a:gd name="connsiteX92" fmla="*/ 1832409 w 2053232"/>
              <a:gd name="connsiteY92" fmla="*/ 342707 h 1662194"/>
              <a:gd name="connsiteX93" fmla="*/ 1798281 w 2053232"/>
              <a:gd name="connsiteY93" fmla="*/ 385043 h 1662194"/>
              <a:gd name="connsiteX94" fmla="*/ 1821404 w 2053232"/>
              <a:gd name="connsiteY94" fmla="*/ 361975 h 1662194"/>
              <a:gd name="connsiteX95" fmla="*/ 1839377 w 2053232"/>
              <a:gd name="connsiteY95" fmla="*/ 345017 h 1662194"/>
              <a:gd name="connsiteX96" fmla="*/ 1844941 w 2053232"/>
              <a:gd name="connsiteY96" fmla="*/ 343860 h 1662194"/>
              <a:gd name="connsiteX97" fmla="*/ 1847164 w 2053232"/>
              <a:gd name="connsiteY97" fmla="*/ 349842 h 1662194"/>
              <a:gd name="connsiteX98" fmla="*/ 1838441 w 2053232"/>
              <a:gd name="connsiteY98" fmla="*/ 371820 h 1662194"/>
              <a:gd name="connsiteX99" fmla="*/ 1820021 w 2053232"/>
              <a:gd name="connsiteY99" fmla="*/ 393881 h 1662194"/>
              <a:gd name="connsiteX100" fmla="*/ 1843247 w 2053232"/>
              <a:gd name="connsiteY100" fmla="*/ 387648 h 1662194"/>
              <a:gd name="connsiteX101" fmla="*/ 1826441 w 2053232"/>
              <a:gd name="connsiteY101" fmla="*/ 407232 h 1662194"/>
              <a:gd name="connsiteX102" fmla="*/ 1798340 w 2053232"/>
              <a:gd name="connsiteY102" fmla="*/ 418475 h 1662194"/>
              <a:gd name="connsiteX103" fmla="*/ 1788058 w 2053232"/>
              <a:gd name="connsiteY103" fmla="*/ 430814 h 1662194"/>
              <a:gd name="connsiteX104" fmla="*/ 1778250 w 2053232"/>
              <a:gd name="connsiteY104" fmla="*/ 444105 h 1662194"/>
              <a:gd name="connsiteX105" fmla="*/ 1777135 w 2053232"/>
              <a:gd name="connsiteY105" fmla="*/ 455772 h 1662194"/>
              <a:gd name="connsiteX106" fmla="*/ 1768840 w 2053232"/>
              <a:gd name="connsiteY106" fmla="*/ 473253 h 1662194"/>
              <a:gd name="connsiteX107" fmla="*/ 1767669 w 2053232"/>
              <a:gd name="connsiteY107" fmla="*/ 473535 h 1662194"/>
              <a:gd name="connsiteX108" fmla="*/ 1761087 w 2053232"/>
              <a:gd name="connsiteY108" fmla="*/ 482599 h 1662194"/>
              <a:gd name="connsiteX109" fmla="*/ 1754725 w 2053232"/>
              <a:gd name="connsiteY109" fmla="*/ 491656 h 1662194"/>
              <a:gd name="connsiteX110" fmla="*/ 1753278 w 2053232"/>
              <a:gd name="connsiteY110" fmla="*/ 493037 h 1662194"/>
              <a:gd name="connsiteX111" fmla="*/ 1720463 w 2053232"/>
              <a:gd name="connsiteY111" fmla="*/ 549260 h 1662194"/>
              <a:gd name="connsiteX112" fmla="*/ 1718209 w 2053232"/>
              <a:gd name="connsiteY112" fmla="*/ 551879 h 1662194"/>
              <a:gd name="connsiteX113" fmla="*/ 1803757 w 2053232"/>
              <a:gd name="connsiteY113" fmla="*/ 541126 h 1662194"/>
              <a:gd name="connsiteX114" fmla="*/ 1908472 w 2053232"/>
              <a:gd name="connsiteY114" fmla="*/ 497141 h 1662194"/>
              <a:gd name="connsiteX115" fmla="*/ 1905273 w 2053232"/>
              <a:gd name="connsiteY115" fmla="*/ 519902 h 1662194"/>
              <a:gd name="connsiteX116" fmla="*/ 1912288 w 2053232"/>
              <a:gd name="connsiteY116" fmla="*/ 539411 h 1662194"/>
              <a:gd name="connsiteX117" fmla="*/ 1920238 w 2053232"/>
              <a:gd name="connsiteY117" fmla="*/ 582026 h 1662194"/>
              <a:gd name="connsiteX118" fmla="*/ 1920301 w 2053232"/>
              <a:gd name="connsiteY118" fmla="*/ 589050 h 1662194"/>
              <a:gd name="connsiteX119" fmla="*/ 1945762 w 2053232"/>
              <a:gd name="connsiteY119" fmla="*/ 592554 h 1662194"/>
              <a:gd name="connsiteX120" fmla="*/ 1816063 w 2053232"/>
              <a:gd name="connsiteY120" fmla="*/ 717694 h 1662194"/>
              <a:gd name="connsiteX121" fmla="*/ 1911348 w 2053232"/>
              <a:gd name="connsiteY121" fmla="*/ 691712 h 1662194"/>
              <a:gd name="connsiteX122" fmla="*/ 1930339 w 2053232"/>
              <a:gd name="connsiteY122" fmla="*/ 728505 h 1662194"/>
              <a:gd name="connsiteX123" fmla="*/ 1888884 w 2053232"/>
              <a:gd name="connsiteY123" fmla="*/ 763212 h 1662194"/>
              <a:gd name="connsiteX124" fmla="*/ 1881504 w 2053232"/>
              <a:gd name="connsiteY124" fmla="*/ 829360 h 1662194"/>
              <a:gd name="connsiteX125" fmla="*/ 1898869 w 2053232"/>
              <a:gd name="connsiteY125" fmla="*/ 889102 h 1662194"/>
              <a:gd name="connsiteX126" fmla="*/ 1921601 w 2053232"/>
              <a:gd name="connsiteY126" fmla="*/ 907477 h 1662194"/>
              <a:gd name="connsiteX127" fmla="*/ 1955508 w 2053232"/>
              <a:gd name="connsiteY127" fmla="*/ 940738 h 1662194"/>
              <a:gd name="connsiteX128" fmla="*/ 1976481 w 2053232"/>
              <a:gd name="connsiteY128" fmla="*/ 961353 h 1662194"/>
              <a:gd name="connsiteX129" fmla="*/ 2037146 w 2053232"/>
              <a:gd name="connsiteY129" fmla="*/ 950953 h 1662194"/>
              <a:gd name="connsiteX130" fmla="*/ 1962580 w 2053232"/>
              <a:gd name="connsiteY130" fmla="*/ 1007610 h 1662194"/>
              <a:gd name="connsiteX131" fmla="*/ 2028421 w 2053232"/>
              <a:gd name="connsiteY131" fmla="*/ 998611 h 1662194"/>
              <a:gd name="connsiteX132" fmla="*/ 2050829 w 2053232"/>
              <a:gd name="connsiteY132" fmla="*/ 1001611 h 1662194"/>
              <a:gd name="connsiteX133" fmla="*/ 2041050 w 2053232"/>
              <a:gd name="connsiteY133" fmla="*/ 1019506 h 1662194"/>
              <a:gd name="connsiteX134" fmla="*/ 1996418 w 2053232"/>
              <a:gd name="connsiteY134" fmla="*/ 1050687 h 1662194"/>
              <a:gd name="connsiteX135" fmla="*/ 1907231 w 2053232"/>
              <a:gd name="connsiteY135" fmla="*/ 1134124 h 1662194"/>
              <a:gd name="connsiteX136" fmla="*/ 1999628 w 2053232"/>
              <a:gd name="connsiteY136" fmla="*/ 1094067 h 1662194"/>
              <a:gd name="connsiteX137" fmla="*/ 1908700 w 2053232"/>
              <a:gd name="connsiteY137" fmla="*/ 1179865 h 1662194"/>
              <a:gd name="connsiteX138" fmla="*/ 1889868 w 2053232"/>
              <a:gd name="connsiteY138" fmla="*/ 1207997 h 1662194"/>
              <a:gd name="connsiteX139" fmla="*/ 1853631 w 2053232"/>
              <a:gd name="connsiteY139" fmla="*/ 1277417 h 1662194"/>
              <a:gd name="connsiteX140" fmla="*/ 1857096 w 2053232"/>
              <a:gd name="connsiteY140" fmla="*/ 1285053 h 1662194"/>
              <a:gd name="connsiteX141" fmla="*/ 1909019 w 2053232"/>
              <a:gd name="connsiteY141" fmla="*/ 1272282 h 1662194"/>
              <a:gd name="connsiteX142" fmla="*/ 1848098 w 2053232"/>
              <a:gd name="connsiteY142" fmla="*/ 1331631 h 1662194"/>
              <a:gd name="connsiteX143" fmla="*/ 1782897 w 2053232"/>
              <a:gd name="connsiteY143" fmla="*/ 1377919 h 1662194"/>
              <a:gd name="connsiteX144" fmla="*/ 1832839 w 2053232"/>
              <a:gd name="connsiteY144" fmla="*/ 1369576 h 1662194"/>
              <a:gd name="connsiteX145" fmla="*/ 1899109 w 2053232"/>
              <a:gd name="connsiteY145" fmla="*/ 1342149 h 1662194"/>
              <a:gd name="connsiteX146" fmla="*/ 1924893 w 2053232"/>
              <a:gd name="connsiteY146" fmla="*/ 1350730 h 1662194"/>
              <a:gd name="connsiteX147" fmla="*/ 1864819 w 2053232"/>
              <a:gd name="connsiteY147" fmla="*/ 1394423 h 1662194"/>
              <a:gd name="connsiteX148" fmla="*/ 1829715 w 2053232"/>
              <a:gd name="connsiteY148" fmla="*/ 1414866 h 1662194"/>
              <a:gd name="connsiteX149" fmla="*/ 1816666 w 2053232"/>
              <a:gd name="connsiteY149" fmla="*/ 1430084 h 1662194"/>
              <a:gd name="connsiteX150" fmla="*/ 1781075 w 2053232"/>
              <a:gd name="connsiteY150" fmla="*/ 1483976 h 1662194"/>
              <a:gd name="connsiteX151" fmla="*/ 1662135 w 2053232"/>
              <a:gd name="connsiteY151" fmla="*/ 1545641 h 1662194"/>
              <a:gd name="connsiteX152" fmla="*/ 1228496 w 2053232"/>
              <a:gd name="connsiteY152" fmla="*/ 1654846 h 1662194"/>
              <a:gd name="connsiteX153" fmla="*/ 320644 w 2053232"/>
              <a:gd name="connsiteY153" fmla="*/ 1379412 h 1662194"/>
              <a:gd name="connsiteX154" fmla="*/ 270759 w 2053232"/>
              <a:gd name="connsiteY154" fmla="*/ 1337481 h 1662194"/>
              <a:gd name="connsiteX155" fmla="*/ 228113 w 2053232"/>
              <a:gd name="connsiteY155" fmla="*/ 1299667 h 1662194"/>
              <a:gd name="connsiteX156" fmla="*/ 245333 w 2053232"/>
              <a:gd name="connsiteY156" fmla="*/ 1285763 h 1662194"/>
              <a:gd name="connsiteX157" fmla="*/ 213717 w 2053232"/>
              <a:gd name="connsiteY157" fmla="*/ 1249396 h 1662194"/>
              <a:gd name="connsiteX158" fmla="*/ 113881 w 2053232"/>
              <a:gd name="connsiteY158" fmla="*/ 1137192 h 1662194"/>
              <a:gd name="connsiteX159" fmla="*/ 73849 w 2053232"/>
              <a:gd name="connsiteY159" fmla="*/ 1113100 h 1662194"/>
              <a:gd name="connsiteX160" fmla="*/ 20263 w 2053232"/>
              <a:gd name="connsiteY160" fmla="*/ 1050943 h 1662194"/>
              <a:gd name="connsiteX161" fmla="*/ 8595 w 2053232"/>
              <a:gd name="connsiteY161" fmla="*/ 1004970 h 1662194"/>
              <a:gd name="connsiteX162" fmla="*/ 6783 w 2053232"/>
              <a:gd name="connsiteY162" fmla="*/ 995844 h 1662194"/>
              <a:gd name="connsiteX163" fmla="*/ 9724 w 2053232"/>
              <a:gd name="connsiteY163" fmla="*/ 994413 h 1662194"/>
              <a:gd name="connsiteX164" fmla="*/ 11037 w 2053232"/>
              <a:gd name="connsiteY164" fmla="*/ 999486 h 1662194"/>
              <a:gd name="connsiteX165" fmla="*/ 17989 w 2053232"/>
              <a:gd name="connsiteY165" fmla="*/ 1017464 h 1662194"/>
              <a:gd name="connsiteX166" fmla="*/ 21860 w 2053232"/>
              <a:gd name="connsiteY166" fmla="*/ 998437 h 1662194"/>
              <a:gd name="connsiteX167" fmla="*/ 16531 w 2053232"/>
              <a:gd name="connsiteY167" fmla="*/ 989724 h 1662194"/>
              <a:gd name="connsiteX168" fmla="*/ 12243 w 2053232"/>
              <a:gd name="connsiteY168" fmla="*/ 993188 h 1662194"/>
              <a:gd name="connsiteX169" fmla="*/ 9724 w 2053232"/>
              <a:gd name="connsiteY169" fmla="*/ 994413 h 1662194"/>
              <a:gd name="connsiteX170" fmla="*/ 7918 w 2053232"/>
              <a:gd name="connsiteY170" fmla="*/ 987443 h 1662194"/>
              <a:gd name="connsiteX171" fmla="*/ 2406 w 2053232"/>
              <a:gd name="connsiteY171" fmla="*/ 965300 h 1662194"/>
              <a:gd name="connsiteX172" fmla="*/ 2083 w 2053232"/>
              <a:gd name="connsiteY172" fmla="*/ 964112 h 1662194"/>
              <a:gd name="connsiteX173" fmla="*/ 2754 w 2053232"/>
              <a:gd name="connsiteY173" fmla="*/ 954092 h 1662194"/>
              <a:gd name="connsiteX174" fmla="*/ 31566 w 2053232"/>
              <a:gd name="connsiteY174" fmla="*/ 893447 h 1662194"/>
              <a:gd name="connsiteX175" fmla="*/ 52206 w 2053232"/>
              <a:gd name="connsiteY175" fmla="*/ 854594 h 1662194"/>
              <a:gd name="connsiteX176" fmla="*/ 50190 w 2053232"/>
              <a:gd name="connsiteY176" fmla="*/ 820622 h 1662194"/>
              <a:gd name="connsiteX177" fmla="*/ 98778 w 2053232"/>
              <a:gd name="connsiteY177" fmla="*/ 798878 h 1662194"/>
              <a:gd name="connsiteX178" fmla="*/ 39477 w 2053232"/>
              <a:gd name="connsiteY178" fmla="*/ 728797 h 1662194"/>
              <a:gd name="connsiteX179" fmla="*/ 32418 w 2053232"/>
              <a:gd name="connsiteY179" fmla="*/ 714135 h 1662194"/>
              <a:gd name="connsiteX180" fmla="*/ 53539 w 2053232"/>
              <a:gd name="connsiteY180" fmla="*/ 660124 h 1662194"/>
              <a:gd name="connsiteX181" fmla="*/ 56973 w 2053232"/>
              <a:gd name="connsiteY181" fmla="*/ 651407 h 1662194"/>
              <a:gd name="connsiteX182" fmla="*/ 65177 w 2053232"/>
              <a:gd name="connsiteY182" fmla="*/ 634051 h 1662194"/>
              <a:gd name="connsiteX183" fmla="*/ 95409 w 2053232"/>
              <a:gd name="connsiteY183" fmla="*/ 628914 h 1662194"/>
              <a:gd name="connsiteX184" fmla="*/ 77587 w 2053232"/>
              <a:gd name="connsiteY184" fmla="*/ 617521 h 1662194"/>
              <a:gd name="connsiteX185" fmla="*/ 40415 w 2053232"/>
              <a:gd name="connsiteY185" fmla="*/ 577949 h 1662194"/>
              <a:gd name="connsiteX186" fmla="*/ 55220 w 2053232"/>
              <a:gd name="connsiteY186" fmla="*/ 538444 h 1662194"/>
              <a:gd name="connsiteX187" fmla="*/ 60444 w 2053232"/>
              <a:gd name="connsiteY187" fmla="*/ 532091 h 1662194"/>
              <a:gd name="connsiteX188" fmla="*/ 50997 w 2053232"/>
              <a:gd name="connsiteY188" fmla="*/ 524292 h 1662194"/>
              <a:gd name="connsiteX189" fmla="*/ 29797 w 2053232"/>
              <a:gd name="connsiteY189" fmla="*/ 496296 h 1662194"/>
              <a:gd name="connsiteX190" fmla="*/ 18025 w 2053232"/>
              <a:gd name="connsiteY190" fmla="*/ 476705 h 1662194"/>
              <a:gd name="connsiteX191" fmla="*/ 6383 w 2053232"/>
              <a:gd name="connsiteY191" fmla="*/ 468980 h 1662194"/>
              <a:gd name="connsiteX192" fmla="*/ 3045 w 2053232"/>
              <a:gd name="connsiteY192" fmla="*/ 462188 h 1662194"/>
              <a:gd name="connsiteX193" fmla="*/ 3242 w 2053232"/>
              <a:gd name="connsiteY193" fmla="*/ 428263 h 1662194"/>
              <a:gd name="connsiteX194" fmla="*/ 4901 w 2053232"/>
              <a:gd name="connsiteY194" fmla="*/ 419485 h 1662194"/>
              <a:gd name="connsiteX195" fmla="*/ 23741 w 2053232"/>
              <a:gd name="connsiteY195" fmla="*/ 386265 h 1662194"/>
              <a:gd name="connsiteX196" fmla="*/ 38036 w 2053232"/>
              <a:gd name="connsiteY196" fmla="*/ 332362 h 1662194"/>
              <a:gd name="connsiteX197" fmla="*/ 37374 w 2053232"/>
              <a:gd name="connsiteY197" fmla="*/ 297860 h 1662194"/>
              <a:gd name="connsiteX198" fmla="*/ 38063 w 2053232"/>
              <a:gd name="connsiteY198" fmla="*/ 289963 h 1662194"/>
              <a:gd name="connsiteX199" fmla="*/ 33975 w 2053232"/>
              <a:gd name="connsiteY199" fmla="*/ 258363 h 1662194"/>
              <a:gd name="connsiteX200" fmla="*/ 37609 w 2053232"/>
              <a:gd name="connsiteY200" fmla="*/ 250972 h 1662194"/>
              <a:gd name="connsiteX201" fmla="*/ 81247 w 2053232"/>
              <a:gd name="connsiteY201" fmla="*/ 248413 h 1662194"/>
              <a:gd name="connsiteX202" fmla="*/ 87027 w 2053232"/>
              <a:gd name="connsiteY202" fmla="*/ 225202 h 1662194"/>
              <a:gd name="connsiteX203" fmla="*/ 79230 w 2053232"/>
              <a:gd name="connsiteY203" fmla="*/ 214441 h 1662194"/>
              <a:gd name="connsiteX204" fmla="*/ 80687 w 2053232"/>
              <a:gd name="connsiteY204" fmla="*/ 207245 h 1662194"/>
              <a:gd name="connsiteX205" fmla="*/ 87562 w 2053232"/>
              <a:gd name="connsiteY205" fmla="*/ 209678 h 1662194"/>
              <a:gd name="connsiteX206" fmla="*/ 124300 w 2053232"/>
              <a:gd name="connsiteY206" fmla="*/ 233881 h 1662194"/>
              <a:gd name="connsiteX207" fmla="*/ 177765 w 2053232"/>
              <a:gd name="connsiteY207" fmla="*/ 267332 h 1662194"/>
              <a:gd name="connsiteX208" fmla="*/ 187213 w 2053232"/>
              <a:gd name="connsiteY208" fmla="*/ 261926 h 1662194"/>
              <a:gd name="connsiteX209" fmla="*/ 194337 w 2053232"/>
              <a:gd name="connsiteY209" fmla="*/ 257205 h 1662194"/>
              <a:gd name="connsiteX210" fmla="*/ 210833 w 2053232"/>
              <a:gd name="connsiteY210" fmla="*/ 261979 h 1662194"/>
              <a:gd name="connsiteX211" fmla="*/ 220951 w 2053232"/>
              <a:gd name="connsiteY211" fmla="*/ 273511 h 1662194"/>
              <a:gd name="connsiteX212" fmla="*/ 221308 w 2053232"/>
              <a:gd name="connsiteY212" fmla="*/ 276617 h 1662194"/>
              <a:gd name="connsiteX213" fmla="*/ 220390 w 2053232"/>
              <a:gd name="connsiteY213" fmla="*/ 277794 h 1662194"/>
              <a:gd name="connsiteX214" fmla="*/ 219184 w 2053232"/>
              <a:gd name="connsiteY214" fmla="*/ 278292 h 1662194"/>
              <a:gd name="connsiteX215" fmla="*/ 219827 w 2053232"/>
              <a:gd name="connsiteY215" fmla="*/ 278515 h 1662194"/>
              <a:gd name="connsiteX216" fmla="*/ 220390 w 2053232"/>
              <a:gd name="connsiteY216" fmla="*/ 277794 h 1662194"/>
              <a:gd name="connsiteX217" fmla="*/ 225602 w 2053232"/>
              <a:gd name="connsiteY217" fmla="*/ 275640 h 1662194"/>
              <a:gd name="connsiteX218" fmla="*/ 238725 w 2053232"/>
              <a:gd name="connsiteY218" fmla="*/ 267703 h 1662194"/>
              <a:gd name="connsiteX219" fmla="*/ 327695 w 2053232"/>
              <a:gd name="connsiteY219" fmla="*/ 292934 h 1662194"/>
              <a:gd name="connsiteX220" fmla="*/ 931839 w 2053232"/>
              <a:gd name="connsiteY220" fmla="*/ 361634 h 1662194"/>
              <a:gd name="connsiteX221" fmla="*/ 966002 w 2053232"/>
              <a:gd name="connsiteY221" fmla="*/ 358425 h 1662194"/>
              <a:gd name="connsiteX222" fmla="*/ 1205961 w 2053232"/>
              <a:gd name="connsiteY222" fmla="*/ 337022 h 1662194"/>
              <a:gd name="connsiteX223" fmla="*/ 1443310 w 2053232"/>
              <a:gd name="connsiteY223" fmla="*/ 250536 h 1662194"/>
              <a:gd name="connsiteX224" fmla="*/ 1571239 w 2053232"/>
              <a:gd name="connsiteY224" fmla="*/ 134904 h 1662194"/>
              <a:gd name="connsiteX225" fmla="*/ 1624247 w 2053232"/>
              <a:gd name="connsiteY225" fmla="*/ 82363 h 1662194"/>
              <a:gd name="connsiteX226" fmla="*/ 1671755 w 2053232"/>
              <a:gd name="connsiteY226" fmla="*/ 24072 h 1662194"/>
              <a:gd name="connsiteX227" fmla="*/ 1689813 w 2053232"/>
              <a:gd name="connsiteY227" fmla="*/ 12077 h 1662194"/>
              <a:gd name="connsiteX228" fmla="*/ 1695539 w 2053232"/>
              <a:gd name="connsiteY228" fmla="*/ 12005 h 1662194"/>
              <a:gd name="connsiteX229" fmla="*/ 1700566 w 2053232"/>
              <a:gd name="connsiteY229" fmla="*/ 15349 h 1662194"/>
              <a:gd name="connsiteX230" fmla="*/ 1699205 w 2053232"/>
              <a:gd name="connsiteY230" fmla="*/ 20240 h 1662194"/>
              <a:gd name="connsiteX231" fmla="*/ 1695944 w 2053232"/>
              <a:gd name="connsiteY231" fmla="*/ 22773 h 1662194"/>
              <a:gd name="connsiteX232" fmla="*/ 1681449 w 2053232"/>
              <a:gd name="connsiteY232" fmla="*/ 38645 h 1662194"/>
              <a:gd name="connsiteX233" fmla="*/ 1682350 w 2053232"/>
              <a:gd name="connsiteY233" fmla="*/ 47579 h 1662194"/>
              <a:gd name="connsiteX234" fmla="*/ 1680109 w 2053232"/>
              <a:gd name="connsiteY234" fmla="*/ 53954 h 1662194"/>
              <a:gd name="connsiteX235" fmla="*/ 1666763 w 2053232"/>
              <a:gd name="connsiteY235" fmla="*/ 59855 h 1662194"/>
              <a:gd name="connsiteX236" fmla="*/ 1697533 w 2053232"/>
              <a:gd name="connsiteY236" fmla="*/ 37014 h 1662194"/>
              <a:gd name="connsiteX237" fmla="*/ 1703407 w 2053232"/>
              <a:gd name="connsiteY237" fmla="*/ 23976 h 1662194"/>
              <a:gd name="connsiteX238" fmla="*/ 1715247 w 2053232"/>
              <a:gd name="connsiteY238" fmla="*/ 22729 h 1662194"/>
              <a:gd name="connsiteX239" fmla="*/ 1722750 w 2053232"/>
              <a:gd name="connsiteY239" fmla="*/ 20538 h 1662194"/>
              <a:gd name="connsiteX240" fmla="*/ 1735751 w 2053232"/>
              <a:gd name="connsiteY240" fmla="*/ 1324 h 1662194"/>
              <a:gd name="connsiteX241" fmla="*/ 1738586 w 2053232"/>
              <a:gd name="connsiteY241" fmla="*/ 93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2" h="1662194">
                <a:moveTo>
                  <a:pt x="1747" y="969110"/>
                </a:moveTo>
                <a:lnTo>
                  <a:pt x="2599" y="973994"/>
                </a:lnTo>
                <a:cubicBezTo>
                  <a:pt x="3388" y="978333"/>
                  <a:pt x="4319" y="983294"/>
                  <a:pt x="5336" y="988563"/>
                </a:cubicBezTo>
                <a:lnTo>
                  <a:pt x="6783" y="995844"/>
                </a:lnTo>
                <a:lnTo>
                  <a:pt x="6162" y="996145"/>
                </a:lnTo>
                <a:cubicBezTo>
                  <a:pt x="2943" y="994268"/>
                  <a:pt x="1387" y="985372"/>
                  <a:pt x="1451" y="973537"/>
                </a:cubicBezTo>
                <a:close/>
                <a:moveTo>
                  <a:pt x="1" y="957986"/>
                </a:moveTo>
                <a:cubicBezTo>
                  <a:pt x="0" y="957153"/>
                  <a:pt x="236" y="957550"/>
                  <a:pt x="655" y="958871"/>
                </a:cubicBezTo>
                <a:lnTo>
                  <a:pt x="2083" y="964112"/>
                </a:lnTo>
                <a:lnTo>
                  <a:pt x="1747" y="969110"/>
                </a:lnTo>
                <a:lnTo>
                  <a:pt x="711" y="963168"/>
                </a:lnTo>
                <a:cubicBezTo>
                  <a:pt x="260" y="960394"/>
                  <a:pt x="6" y="958561"/>
                  <a:pt x="1" y="957986"/>
                </a:cubicBezTo>
                <a:close/>
                <a:moveTo>
                  <a:pt x="1709192" y="427290"/>
                </a:moveTo>
                <a:cubicBezTo>
                  <a:pt x="1705197" y="430816"/>
                  <a:pt x="1701204" y="434343"/>
                  <a:pt x="1697211" y="437869"/>
                </a:cubicBezTo>
                <a:cubicBezTo>
                  <a:pt x="1699608" y="436940"/>
                  <a:pt x="1702226" y="436004"/>
                  <a:pt x="1704733" y="435072"/>
                </a:cubicBezTo>
                <a:cubicBezTo>
                  <a:pt x="1706622" y="432949"/>
                  <a:pt x="1708637" y="430943"/>
                  <a:pt x="1710506" y="428699"/>
                </a:cubicBezTo>
                <a:cubicBezTo>
                  <a:pt x="1710105" y="428228"/>
                  <a:pt x="1709593" y="427761"/>
                  <a:pt x="1709192" y="427290"/>
                </a:cubicBezTo>
                <a:close/>
                <a:moveTo>
                  <a:pt x="1602977" y="260909"/>
                </a:moveTo>
                <a:cubicBezTo>
                  <a:pt x="1579015" y="282067"/>
                  <a:pt x="1555072" y="303345"/>
                  <a:pt x="1531109" y="324503"/>
                </a:cubicBezTo>
                <a:cubicBezTo>
                  <a:pt x="1531621" y="324970"/>
                  <a:pt x="1532023" y="325441"/>
                  <a:pt x="1532534" y="325909"/>
                </a:cubicBezTo>
                <a:cubicBezTo>
                  <a:pt x="1559602" y="307796"/>
                  <a:pt x="1584734" y="287810"/>
                  <a:pt x="1602977" y="260909"/>
                </a:cubicBezTo>
                <a:close/>
                <a:moveTo>
                  <a:pt x="1738586" y="93"/>
                </a:moveTo>
                <a:cubicBezTo>
                  <a:pt x="1739586" y="-137"/>
                  <a:pt x="1740628" y="9"/>
                  <a:pt x="1741678" y="1125"/>
                </a:cubicBezTo>
                <a:cubicBezTo>
                  <a:pt x="1743505" y="3001"/>
                  <a:pt x="1742532" y="5336"/>
                  <a:pt x="1741688" y="7060"/>
                </a:cubicBezTo>
                <a:cubicBezTo>
                  <a:pt x="1740165" y="10140"/>
                  <a:pt x="1738843" y="13091"/>
                  <a:pt x="1738619" y="16733"/>
                </a:cubicBezTo>
                <a:cubicBezTo>
                  <a:pt x="1738431" y="19162"/>
                  <a:pt x="1738281" y="21833"/>
                  <a:pt x="1740091" y="23588"/>
                </a:cubicBezTo>
                <a:cubicBezTo>
                  <a:pt x="1747617" y="31088"/>
                  <a:pt x="1743550" y="34859"/>
                  <a:pt x="1738677" y="39142"/>
                </a:cubicBezTo>
                <a:cubicBezTo>
                  <a:pt x="1731935" y="44942"/>
                  <a:pt x="1730203" y="53237"/>
                  <a:pt x="1733427" y="62940"/>
                </a:cubicBezTo>
                <a:cubicBezTo>
                  <a:pt x="1734683" y="66896"/>
                  <a:pt x="1734606" y="69321"/>
                  <a:pt x="1730087" y="69352"/>
                </a:cubicBezTo>
                <a:cubicBezTo>
                  <a:pt x="1728331" y="69411"/>
                  <a:pt x="1728091" y="70752"/>
                  <a:pt x="1727650" y="72220"/>
                </a:cubicBezTo>
                <a:cubicBezTo>
                  <a:pt x="1718725" y="106803"/>
                  <a:pt x="1702909" y="137377"/>
                  <a:pt x="1683217" y="165659"/>
                </a:cubicBezTo>
                <a:cubicBezTo>
                  <a:pt x="1667247" y="188608"/>
                  <a:pt x="1648976" y="209452"/>
                  <a:pt x="1629846" y="229721"/>
                </a:cubicBezTo>
                <a:cubicBezTo>
                  <a:pt x="1629277" y="230345"/>
                  <a:pt x="1628727" y="231090"/>
                  <a:pt x="1628579" y="232307"/>
                </a:cubicBezTo>
                <a:cubicBezTo>
                  <a:pt x="1638645" y="229546"/>
                  <a:pt x="1646905" y="224301"/>
                  <a:pt x="1654744" y="218464"/>
                </a:cubicBezTo>
                <a:cubicBezTo>
                  <a:pt x="1675587" y="202985"/>
                  <a:pt x="1692156" y="183287"/>
                  <a:pt x="1708998" y="163943"/>
                </a:cubicBezTo>
                <a:cubicBezTo>
                  <a:pt x="1719244" y="152090"/>
                  <a:pt x="1729871" y="140588"/>
                  <a:pt x="1741523" y="130021"/>
                </a:cubicBezTo>
                <a:cubicBezTo>
                  <a:pt x="1743465" y="128259"/>
                  <a:pt x="1744676" y="126038"/>
                  <a:pt x="1745887" y="123817"/>
                </a:cubicBezTo>
                <a:cubicBezTo>
                  <a:pt x="1746584" y="122582"/>
                  <a:pt x="1747519" y="121460"/>
                  <a:pt x="1749347" y="121883"/>
                </a:cubicBezTo>
                <a:cubicBezTo>
                  <a:pt x="1751634" y="122412"/>
                  <a:pt x="1752125" y="124213"/>
                  <a:pt x="1752617" y="126013"/>
                </a:cubicBezTo>
                <a:cubicBezTo>
                  <a:pt x="1754144" y="131776"/>
                  <a:pt x="1753496" y="137007"/>
                  <a:pt x="1751495" y="142041"/>
                </a:cubicBezTo>
                <a:cubicBezTo>
                  <a:pt x="1746261" y="154936"/>
                  <a:pt x="1737190" y="165054"/>
                  <a:pt x="1727717" y="174701"/>
                </a:cubicBezTo>
                <a:cubicBezTo>
                  <a:pt x="1715459" y="187106"/>
                  <a:pt x="1703712" y="199978"/>
                  <a:pt x="1693354" y="214015"/>
                </a:cubicBezTo>
                <a:cubicBezTo>
                  <a:pt x="1692621" y="215009"/>
                  <a:pt x="1691065" y="215668"/>
                  <a:pt x="1692030" y="218421"/>
                </a:cubicBezTo>
                <a:cubicBezTo>
                  <a:pt x="1698864" y="211771"/>
                  <a:pt x="1705277" y="205255"/>
                  <a:pt x="1711837" y="198978"/>
                </a:cubicBezTo>
                <a:cubicBezTo>
                  <a:pt x="1718286" y="192704"/>
                  <a:pt x="1724845" y="186426"/>
                  <a:pt x="1731313" y="180273"/>
                </a:cubicBezTo>
                <a:cubicBezTo>
                  <a:pt x="1732852" y="178767"/>
                  <a:pt x="1734410" y="176656"/>
                  <a:pt x="1737207" y="178378"/>
                </a:cubicBezTo>
                <a:cubicBezTo>
                  <a:pt x="1740113" y="180098"/>
                  <a:pt x="1740237" y="183122"/>
                  <a:pt x="1739940" y="185555"/>
                </a:cubicBezTo>
                <a:cubicBezTo>
                  <a:pt x="1738923" y="192736"/>
                  <a:pt x="1736242" y="199125"/>
                  <a:pt x="1732245" y="204832"/>
                </a:cubicBezTo>
                <a:cubicBezTo>
                  <a:pt x="1718533" y="223707"/>
                  <a:pt x="1701914" y="240135"/>
                  <a:pt x="1686812" y="257845"/>
                </a:cubicBezTo>
                <a:cubicBezTo>
                  <a:pt x="1678657" y="267448"/>
                  <a:pt x="1671360" y="277626"/>
                  <a:pt x="1664556" y="288152"/>
                </a:cubicBezTo>
                <a:cubicBezTo>
                  <a:pt x="1663034" y="290505"/>
                  <a:pt x="1663470" y="292670"/>
                  <a:pt x="1664418" y="295304"/>
                </a:cubicBezTo>
                <a:cubicBezTo>
                  <a:pt x="1668225" y="305957"/>
                  <a:pt x="1665366" y="309688"/>
                  <a:pt x="1654080" y="308008"/>
                </a:cubicBezTo>
                <a:cubicBezTo>
                  <a:pt x="1650586" y="307520"/>
                  <a:pt x="1648371" y="308200"/>
                  <a:pt x="1646666" y="310801"/>
                </a:cubicBezTo>
                <a:cubicBezTo>
                  <a:pt x="1626127" y="342988"/>
                  <a:pt x="1600235" y="370389"/>
                  <a:pt x="1571163" y="394989"/>
                </a:cubicBezTo>
                <a:cubicBezTo>
                  <a:pt x="1559311" y="404958"/>
                  <a:pt x="1546947" y="414460"/>
                  <a:pt x="1534273" y="423366"/>
                </a:cubicBezTo>
                <a:cubicBezTo>
                  <a:pt x="1534365" y="423968"/>
                  <a:pt x="1534473" y="424692"/>
                  <a:pt x="1534563" y="425295"/>
                </a:cubicBezTo>
                <a:cubicBezTo>
                  <a:pt x="1534801" y="426134"/>
                  <a:pt x="1534983" y="426613"/>
                  <a:pt x="1535201" y="427332"/>
                </a:cubicBezTo>
                <a:cubicBezTo>
                  <a:pt x="1552895" y="413654"/>
                  <a:pt x="1570315" y="399621"/>
                  <a:pt x="1587187" y="384880"/>
                </a:cubicBezTo>
                <a:cubicBezTo>
                  <a:pt x="1632930" y="344940"/>
                  <a:pt x="1675952" y="302305"/>
                  <a:pt x="1719887" y="260608"/>
                </a:cubicBezTo>
                <a:cubicBezTo>
                  <a:pt x="1734653" y="246544"/>
                  <a:pt x="1745346" y="228861"/>
                  <a:pt x="1758213" y="213165"/>
                </a:cubicBezTo>
                <a:cubicBezTo>
                  <a:pt x="1766791" y="202700"/>
                  <a:pt x="1774857" y="191769"/>
                  <a:pt x="1785353" y="183058"/>
                </a:cubicBezTo>
                <a:cubicBezTo>
                  <a:pt x="1789677" y="179520"/>
                  <a:pt x="1794273" y="176336"/>
                  <a:pt x="1800877" y="176962"/>
                </a:cubicBezTo>
                <a:cubicBezTo>
                  <a:pt x="1803457" y="177238"/>
                  <a:pt x="1806419" y="177866"/>
                  <a:pt x="1807769" y="180970"/>
                </a:cubicBezTo>
                <a:cubicBezTo>
                  <a:pt x="1809008" y="184077"/>
                  <a:pt x="1806920" y="185602"/>
                  <a:pt x="1805034" y="186998"/>
                </a:cubicBezTo>
                <a:cubicBezTo>
                  <a:pt x="1804539" y="187378"/>
                  <a:pt x="1804063" y="187878"/>
                  <a:pt x="1803514" y="187897"/>
                </a:cubicBezTo>
                <a:cubicBezTo>
                  <a:pt x="1793193" y="188971"/>
                  <a:pt x="1792155" y="198213"/>
                  <a:pt x="1788211" y="205008"/>
                </a:cubicBezTo>
                <a:cubicBezTo>
                  <a:pt x="1786982" y="207109"/>
                  <a:pt x="1787181" y="209161"/>
                  <a:pt x="1789190" y="211516"/>
                </a:cubicBezTo>
                <a:cubicBezTo>
                  <a:pt x="1792806" y="215755"/>
                  <a:pt x="1791010" y="217754"/>
                  <a:pt x="1787239" y="219092"/>
                </a:cubicBezTo>
                <a:cubicBezTo>
                  <a:pt x="1783469" y="220431"/>
                  <a:pt x="1779241" y="220936"/>
                  <a:pt x="1775377" y="223853"/>
                </a:cubicBezTo>
                <a:cubicBezTo>
                  <a:pt x="1782527" y="225913"/>
                  <a:pt x="1786885" y="223344"/>
                  <a:pt x="1790824" y="220183"/>
                </a:cubicBezTo>
                <a:cubicBezTo>
                  <a:pt x="1799707" y="213222"/>
                  <a:pt x="1804607" y="203244"/>
                  <a:pt x="1809141" y="193038"/>
                </a:cubicBezTo>
                <a:cubicBezTo>
                  <a:pt x="1810059" y="191068"/>
                  <a:pt x="1810721" y="188866"/>
                  <a:pt x="1812132" y="187244"/>
                </a:cubicBezTo>
                <a:cubicBezTo>
                  <a:pt x="1814735" y="184006"/>
                  <a:pt x="1817974" y="183534"/>
                  <a:pt x="1822286" y="187265"/>
                </a:cubicBezTo>
                <a:cubicBezTo>
                  <a:pt x="1827987" y="192161"/>
                  <a:pt x="1829689" y="191740"/>
                  <a:pt x="1830357" y="185176"/>
                </a:cubicBezTo>
                <a:cubicBezTo>
                  <a:pt x="1831231" y="176304"/>
                  <a:pt x="1835247" y="169991"/>
                  <a:pt x="1843211" y="166452"/>
                </a:cubicBezTo>
                <a:cubicBezTo>
                  <a:pt x="1844858" y="165669"/>
                  <a:pt x="1846580" y="164642"/>
                  <a:pt x="1848681" y="166146"/>
                </a:cubicBezTo>
                <a:cubicBezTo>
                  <a:pt x="1850929" y="167888"/>
                  <a:pt x="1849883" y="169740"/>
                  <a:pt x="1849368" y="171453"/>
                </a:cubicBezTo>
                <a:cubicBezTo>
                  <a:pt x="1848669" y="174142"/>
                  <a:pt x="1847751" y="176838"/>
                  <a:pt x="1847179" y="179643"/>
                </a:cubicBezTo>
                <a:cubicBezTo>
                  <a:pt x="1846093" y="184162"/>
                  <a:pt x="1846470" y="188874"/>
                  <a:pt x="1850416" y="193102"/>
                </a:cubicBezTo>
                <a:cubicBezTo>
                  <a:pt x="1853303" y="196154"/>
                  <a:pt x="1853390" y="198210"/>
                  <a:pt x="1850533" y="200487"/>
                </a:cubicBezTo>
                <a:cubicBezTo>
                  <a:pt x="1841338" y="207580"/>
                  <a:pt x="1836183" y="216597"/>
                  <a:pt x="1841762" y="230219"/>
                </a:cubicBezTo>
                <a:cubicBezTo>
                  <a:pt x="1842601" y="232129"/>
                  <a:pt x="1842232" y="234080"/>
                  <a:pt x="1840128" y="234029"/>
                </a:cubicBezTo>
                <a:cubicBezTo>
                  <a:pt x="1835463" y="233823"/>
                  <a:pt x="1835166" y="236983"/>
                  <a:pt x="1834337" y="240281"/>
                </a:cubicBezTo>
                <a:cubicBezTo>
                  <a:pt x="1826185" y="271930"/>
                  <a:pt x="1811727" y="299794"/>
                  <a:pt x="1794161" y="326066"/>
                </a:cubicBezTo>
                <a:cubicBezTo>
                  <a:pt x="1776777" y="352090"/>
                  <a:pt x="1756361" y="375551"/>
                  <a:pt x="1734263" y="398100"/>
                </a:cubicBezTo>
                <a:cubicBezTo>
                  <a:pt x="1741291" y="397137"/>
                  <a:pt x="1749842" y="392367"/>
                  <a:pt x="1757954" y="386885"/>
                </a:cubicBezTo>
                <a:cubicBezTo>
                  <a:pt x="1779364" y="372233"/>
                  <a:pt x="1795859" y="352780"/>
                  <a:pt x="1812737" y="333679"/>
                </a:cubicBezTo>
                <a:cubicBezTo>
                  <a:pt x="1824521" y="320320"/>
                  <a:pt x="1835922" y="306611"/>
                  <a:pt x="1849624" y="295005"/>
                </a:cubicBezTo>
                <a:cubicBezTo>
                  <a:pt x="1851199" y="293741"/>
                  <a:pt x="1852171" y="292134"/>
                  <a:pt x="1852869" y="290172"/>
                </a:cubicBezTo>
                <a:cubicBezTo>
                  <a:pt x="1853494" y="288455"/>
                  <a:pt x="1854576" y="286843"/>
                  <a:pt x="1856990" y="287489"/>
                </a:cubicBezTo>
                <a:cubicBezTo>
                  <a:pt x="1859422" y="288255"/>
                  <a:pt x="1859968" y="290417"/>
                  <a:pt x="1860257" y="292345"/>
                </a:cubicBezTo>
                <a:cubicBezTo>
                  <a:pt x="1861015" y="299589"/>
                  <a:pt x="1860127" y="306160"/>
                  <a:pt x="1856935" y="312082"/>
                </a:cubicBezTo>
                <a:cubicBezTo>
                  <a:pt x="1850770" y="323919"/>
                  <a:pt x="1841590" y="333313"/>
                  <a:pt x="1832409" y="342707"/>
                </a:cubicBezTo>
                <a:cubicBezTo>
                  <a:pt x="1819675" y="355613"/>
                  <a:pt x="1808201" y="369566"/>
                  <a:pt x="1798281" y="385043"/>
                </a:cubicBezTo>
                <a:cubicBezTo>
                  <a:pt x="1805958" y="377395"/>
                  <a:pt x="1813617" y="369627"/>
                  <a:pt x="1821404" y="361975"/>
                </a:cubicBezTo>
                <a:cubicBezTo>
                  <a:pt x="1827267" y="356205"/>
                  <a:pt x="1833386" y="350669"/>
                  <a:pt x="1839377" y="345017"/>
                </a:cubicBezTo>
                <a:cubicBezTo>
                  <a:pt x="1840825" y="343635"/>
                  <a:pt x="1842363" y="342130"/>
                  <a:pt x="1844941" y="343860"/>
                </a:cubicBezTo>
                <a:cubicBezTo>
                  <a:pt x="1847262" y="345357"/>
                  <a:pt x="1847277" y="347658"/>
                  <a:pt x="1847164" y="349842"/>
                </a:cubicBezTo>
                <a:cubicBezTo>
                  <a:pt x="1846803" y="358455"/>
                  <a:pt x="1843225" y="365480"/>
                  <a:pt x="1838441" y="371820"/>
                </a:cubicBezTo>
                <a:cubicBezTo>
                  <a:pt x="1832630" y="379404"/>
                  <a:pt x="1826435" y="386639"/>
                  <a:pt x="1820021" y="393881"/>
                </a:cubicBezTo>
                <a:cubicBezTo>
                  <a:pt x="1827745" y="391683"/>
                  <a:pt x="1835469" y="389484"/>
                  <a:pt x="1843247" y="387648"/>
                </a:cubicBezTo>
                <a:cubicBezTo>
                  <a:pt x="1841726" y="401751"/>
                  <a:pt x="1833689" y="404808"/>
                  <a:pt x="1826441" y="407232"/>
                </a:cubicBezTo>
                <a:cubicBezTo>
                  <a:pt x="1816648" y="410348"/>
                  <a:pt x="1807403" y="414172"/>
                  <a:pt x="1798340" y="418475"/>
                </a:cubicBezTo>
                <a:cubicBezTo>
                  <a:pt x="1794876" y="422589"/>
                  <a:pt x="1791395" y="426583"/>
                  <a:pt x="1788058" y="430814"/>
                </a:cubicBezTo>
                <a:cubicBezTo>
                  <a:pt x="1784630" y="435169"/>
                  <a:pt x="1781423" y="439516"/>
                  <a:pt x="1778250" y="444105"/>
                </a:cubicBezTo>
                <a:cubicBezTo>
                  <a:pt x="1775995" y="447452"/>
                  <a:pt x="1773119" y="450334"/>
                  <a:pt x="1777135" y="455772"/>
                </a:cubicBezTo>
                <a:cubicBezTo>
                  <a:pt x="1778943" y="458255"/>
                  <a:pt x="1771677" y="472309"/>
                  <a:pt x="1768840" y="473253"/>
                </a:cubicBezTo>
                <a:cubicBezTo>
                  <a:pt x="1768419" y="473388"/>
                  <a:pt x="1767998" y="473524"/>
                  <a:pt x="1767669" y="473535"/>
                </a:cubicBezTo>
                <a:cubicBezTo>
                  <a:pt x="1761228" y="473267"/>
                  <a:pt x="1760417" y="477413"/>
                  <a:pt x="1761087" y="482599"/>
                </a:cubicBezTo>
                <a:cubicBezTo>
                  <a:pt x="1761738" y="487665"/>
                  <a:pt x="1763778" y="493895"/>
                  <a:pt x="1754725" y="491656"/>
                </a:cubicBezTo>
                <a:cubicBezTo>
                  <a:pt x="1753701" y="491449"/>
                  <a:pt x="1753589" y="492179"/>
                  <a:pt x="1753278" y="493037"/>
                </a:cubicBezTo>
                <a:cubicBezTo>
                  <a:pt x="1747079" y="514930"/>
                  <a:pt x="1733661" y="532098"/>
                  <a:pt x="1720463" y="549260"/>
                </a:cubicBezTo>
                <a:cubicBezTo>
                  <a:pt x="1719712" y="550133"/>
                  <a:pt x="1718960" y="551006"/>
                  <a:pt x="1718209" y="551879"/>
                </a:cubicBezTo>
                <a:cubicBezTo>
                  <a:pt x="1734041" y="547106"/>
                  <a:pt x="1787567" y="539854"/>
                  <a:pt x="1803757" y="541126"/>
                </a:cubicBezTo>
                <a:cubicBezTo>
                  <a:pt x="1818153" y="542216"/>
                  <a:pt x="1894232" y="513247"/>
                  <a:pt x="1908472" y="497141"/>
                </a:cubicBezTo>
                <a:cubicBezTo>
                  <a:pt x="1912607" y="509237"/>
                  <a:pt x="1908392" y="514224"/>
                  <a:pt x="1905273" y="519902"/>
                </a:cubicBezTo>
                <a:cubicBezTo>
                  <a:pt x="1900852" y="527925"/>
                  <a:pt x="1900807" y="533498"/>
                  <a:pt x="1912288" y="539411"/>
                </a:cubicBezTo>
                <a:cubicBezTo>
                  <a:pt x="1945159" y="556233"/>
                  <a:pt x="1944920" y="556847"/>
                  <a:pt x="1920238" y="582026"/>
                </a:cubicBezTo>
                <a:cubicBezTo>
                  <a:pt x="1919084" y="583155"/>
                  <a:pt x="1920267" y="586628"/>
                  <a:pt x="1920301" y="589050"/>
                </a:cubicBezTo>
                <a:cubicBezTo>
                  <a:pt x="1928199" y="592418"/>
                  <a:pt x="1935459" y="582725"/>
                  <a:pt x="1945762" y="592554"/>
                </a:cubicBezTo>
                <a:cubicBezTo>
                  <a:pt x="1914574" y="638303"/>
                  <a:pt x="1863299" y="682549"/>
                  <a:pt x="1816063" y="717694"/>
                </a:cubicBezTo>
                <a:cubicBezTo>
                  <a:pt x="1859976" y="727239"/>
                  <a:pt x="1879538" y="687817"/>
                  <a:pt x="1911348" y="691712"/>
                </a:cubicBezTo>
                <a:cubicBezTo>
                  <a:pt x="1928638" y="703244"/>
                  <a:pt x="1885466" y="724322"/>
                  <a:pt x="1930339" y="728505"/>
                </a:cubicBezTo>
                <a:cubicBezTo>
                  <a:pt x="1912832" y="739754"/>
                  <a:pt x="1900228" y="750596"/>
                  <a:pt x="1888884" y="763212"/>
                </a:cubicBezTo>
                <a:cubicBezTo>
                  <a:pt x="1868780" y="785816"/>
                  <a:pt x="1866343" y="800434"/>
                  <a:pt x="1881504" y="829360"/>
                </a:cubicBezTo>
                <a:cubicBezTo>
                  <a:pt x="1891538" y="848405"/>
                  <a:pt x="1904520" y="865775"/>
                  <a:pt x="1898869" y="889102"/>
                </a:cubicBezTo>
                <a:cubicBezTo>
                  <a:pt x="1894985" y="905102"/>
                  <a:pt x="1898958" y="915386"/>
                  <a:pt x="1921601" y="907477"/>
                </a:cubicBezTo>
                <a:cubicBezTo>
                  <a:pt x="1946039" y="899023"/>
                  <a:pt x="1957837" y="912919"/>
                  <a:pt x="1955508" y="940738"/>
                </a:cubicBezTo>
                <a:cubicBezTo>
                  <a:pt x="1954000" y="958597"/>
                  <a:pt x="1959224" y="963993"/>
                  <a:pt x="1976481" y="961353"/>
                </a:cubicBezTo>
                <a:cubicBezTo>
                  <a:pt x="1995567" y="958409"/>
                  <a:pt x="2012271" y="946217"/>
                  <a:pt x="2037146" y="950953"/>
                </a:cubicBezTo>
                <a:cubicBezTo>
                  <a:pt x="2022790" y="983900"/>
                  <a:pt x="1980355" y="976122"/>
                  <a:pt x="1962580" y="1007610"/>
                </a:cubicBezTo>
                <a:cubicBezTo>
                  <a:pt x="1989275" y="1006833"/>
                  <a:pt x="2009676" y="1006025"/>
                  <a:pt x="2028421" y="998611"/>
                </a:cubicBezTo>
                <a:cubicBezTo>
                  <a:pt x="2036238" y="995562"/>
                  <a:pt x="2044823" y="992486"/>
                  <a:pt x="2050829" y="1001611"/>
                </a:cubicBezTo>
                <a:cubicBezTo>
                  <a:pt x="2058003" y="1012636"/>
                  <a:pt x="2047439" y="1017232"/>
                  <a:pt x="2041050" y="1019506"/>
                </a:cubicBezTo>
                <a:cubicBezTo>
                  <a:pt x="2023020" y="1025806"/>
                  <a:pt x="2010541" y="1039673"/>
                  <a:pt x="1996418" y="1050687"/>
                </a:cubicBezTo>
                <a:cubicBezTo>
                  <a:pt x="1965517" y="1074864"/>
                  <a:pt x="1930634" y="1095299"/>
                  <a:pt x="1907231" y="1134124"/>
                </a:cubicBezTo>
                <a:cubicBezTo>
                  <a:pt x="1942339" y="1123252"/>
                  <a:pt x="1966286" y="1099793"/>
                  <a:pt x="1999628" y="1094067"/>
                </a:cubicBezTo>
                <a:cubicBezTo>
                  <a:pt x="1975297" y="1129653"/>
                  <a:pt x="1940811" y="1153466"/>
                  <a:pt x="1908700" y="1179865"/>
                </a:cubicBezTo>
                <a:cubicBezTo>
                  <a:pt x="1899559" y="1187320"/>
                  <a:pt x="1889855" y="1192492"/>
                  <a:pt x="1889868" y="1207997"/>
                </a:cubicBezTo>
                <a:cubicBezTo>
                  <a:pt x="1889860" y="1238039"/>
                  <a:pt x="1880309" y="1263315"/>
                  <a:pt x="1853631" y="1277417"/>
                </a:cubicBezTo>
                <a:cubicBezTo>
                  <a:pt x="1853430" y="1277545"/>
                  <a:pt x="1855637" y="1281953"/>
                  <a:pt x="1857096" y="1285053"/>
                </a:cubicBezTo>
                <a:cubicBezTo>
                  <a:pt x="1874696" y="1285430"/>
                  <a:pt x="1885755" y="1267251"/>
                  <a:pt x="1909019" y="1272282"/>
                </a:cubicBezTo>
                <a:cubicBezTo>
                  <a:pt x="1891328" y="1296984"/>
                  <a:pt x="1876677" y="1319161"/>
                  <a:pt x="1848098" y="1331631"/>
                </a:cubicBezTo>
                <a:cubicBezTo>
                  <a:pt x="1825215" y="1341608"/>
                  <a:pt x="1796024" y="1347799"/>
                  <a:pt x="1782897" y="1377919"/>
                </a:cubicBezTo>
                <a:cubicBezTo>
                  <a:pt x="1804185" y="1383017"/>
                  <a:pt x="1818358" y="1375272"/>
                  <a:pt x="1832839" y="1369576"/>
                </a:cubicBezTo>
                <a:cubicBezTo>
                  <a:pt x="1855135" y="1360830"/>
                  <a:pt x="1876830" y="1351015"/>
                  <a:pt x="1899109" y="1342149"/>
                </a:cubicBezTo>
                <a:cubicBezTo>
                  <a:pt x="1907548" y="1338836"/>
                  <a:pt x="1916975" y="1336217"/>
                  <a:pt x="1924893" y="1350730"/>
                </a:cubicBezTo>
                <a:cubicBezTo>
                  <a:pt x="1895614" y="1354864"/>
                  <a:pt x="1880691" y="1375233"/>
                  <a:pt x="1864819" y="1394423"/>
                </a:cubicBezTo>
                <a:cubicBezTo>
                  <a:pt x="1855856" y="1405264"/>
                  <a:pt x="1849395" y="1419533"/>
                  <a:pt x="1829715" y="1414866"/>
                </a:cubicBezTo>
                <a:cubicBezTo>
                  <a:pt x="1819309" y="1412429"/>
                  <a:pt x="1814120" y="1420479"/>
                  <a:pt x="1816666" y="1430084"/>
                </a:cubicBezTo>
                <a:cubicBezTo>
                  <a:pt x="1825508" y="1463947"/>
                  <a:pt x="1804138" y="1476658"/>
                  <a:pt x="1781075" y="1483976"/>
                </a:cubicBezTo>
                <a:cubicBezTo>
                  <a:pt x="1737493" y="1497921"/>
                  <a:pt x="1703985" y="1528243"/>
                  <a:pt x="1662135" y="1545641"/>
                </a:cubicBezTo>
                <a:cubicBezTo>
                  <a:pt x="1621421" y="1562518"/>
                  <a:pt x="1309213" y="1644982"/>
                  <a:pt x="1228496" y="1654846"/>
                </a:cubicBezTo>
                <a:cubicBezTo>
                  <a:pt x="734556" y="1715203"/>
                  <a:pt x="322997" y="1384057"/>
                  <a:pt x="320644" y="1379412"/>
                </a:cubicBezTo>
                <a:cubicBezTo>
                  <a:pt x="309754" y="1357610"/>
                  <a:pt x="289551" y="1348720"/>
                  <a:pt x="270759" y="1337481"/>
                </a:cubicBezTo>
                <a:cubicBezTo>
                  <a:pt x="254381" y="1327615"/>
                  <a:pt x="236924" y="1317178"/>
                  <a:pt x="228113" y="1299667"/>
                </a:cubicBezTo>
                <a:cubicBezTo>
                  <a:pt x="216458" y="1276439"/>
                  <a:pt x="242410" y="1294947"/>
                  <a:pt x="245333" y="1285763"/>
                </a:cubicBezTo>
                <a:cubicBezTo>
                  <a:pt x="234720" y="1273886"/>
                  <a:pt x="219423" y="1263135"/>
                  <a:pt x="213717" y="1249396"/>
                </a:cubicBezTo>
                <a:cubicBezTo>
                  <a:pt x="193226" y="1199693"/>
                  <a:pt x="159854" y="1164111"/>
                  <a:pt x="113881" y="1137192"/>
                </a:cubicBezTo>
                <a:cubicBezTo>
                  <a:pt x="100683" y="1129398"/>
                  <a:pt x="90568" y="1114960"/>
                  <a:pt x="73849" y="1113100"/>
                </a:cubicBezTo>
                <a:cubicBezTo>
                  <a:pt x="36733" y="1109140"/>
                  <a:pt x="42173" y="1068255"/>
                  <a:pt x="20263" y="1050943"/>
                </a:cubicBezTo>
                <a:cubicBezTo>
                  <a:pt x="18198" y="1049317"/>
                  <a:pt x="13140" y="1027228"/>
                  <a:pt x="8595" y="1004970"/>
                </a:cubicBezTo>
                <a:lnTo>
                  <a:pt x="6783" y="995844"/>
                </a:lnTo>
                <a:lnTo>
                  <a:pt x="9724" y="994413"/>
                </a:lnTo>
                <a:lnTo>
                  <a:pt x="11037" y="999486"/>
                </a:lnTo>
                <a:cubicBezTo>
                  <a:pt x="14116" y="1010934"/>
                  <a:pt x="16916" y="1019681"/>
                  <a:pt x="17989" y="1017464"/>
                </a:cubicBezTo>
                <a:cubicBezTo>
                  <a:pt x="20834" y="1011433"/>
                  <a:pt x="25764" y="1006058"/>
                  <a:pt x="21860" y="998437"/>
                </a:cubicBezTo>
                <a:cubicBezTo>
                  <a:pt x="20669" y="996024"/>
                  <a:pt x="19867" y="989169"/>
                  <a:pt x="16531" y="989724"/>
                </a:cubicBezTo>
                <a:cubicBezTo>
                  <a:pt x="15419" y="989909"/>
                  <a:pt x="14027" y="990917"/>
                  <a:pt x="12243" y="993188"/>
                </a:cubicBezTo>
                <a:lnTo>
                  <a:pt x="9724" y="994413"/>
                </a:lnTo>
                <a:lnTo>
                  <a:pt x="7918" y="987443"/>
                </a:lnTo>
                <a:cubicBezTo>
                  <a:pt x="5848" y="979222"/>
                  <a:pt x="3868" y="971026"/>
                  <a:pt x="2406" y="965300"/>
                </a:cubicBezTo>
                <a:lnTo>
                  <a:pt x="2083" y="964112"/>
                </a:lnTo>
                <a:lnTo>
                  <a:pt x="2754" y="954092"/>
                </a:lnTo>
                <a:cubicBezTo>
                  <a:pt x="6095" y="926587"/>
                  <a:pt x="15820" y="895491"/>
                  <a:pt x="31566" y="893447"/>
                </a:cubicBezTo>
                <a:cubicBezTo>
                  <a:pt x="14911" y="860452"/>
                  <a:pt x="14911" y="860452"/>
                  <a:pt x="52206" y="854594"/>
                </a:cubicBezTo>
                <a:cubicBezTo>
                  <a:pt x="34418" y="833873"/>
                  <a:pt x="33602" y="828449"/>
                  <a:pt x="50190" y="820622"/>
                </a:cubicBezTo>
                <a:cubicBezTo>
                  <a:pt x="66155" y="813059"/>
                  <a:pt x="84692" y="810133"/>
                  <a:pt x="98778" y="798878"/>
                </a:cubicBezTo>
                <a:cubicBezTo>
                  <a:pt x="80211" y="772247"/>
                  <a:pt x="71440" y="741046"/>
                  <a:pt x="39477" y="728797"/>
                </a:cubicBezTo>
                <a:cubicBezTo>
                  <a:pt x="34449" y="726907"/>
                  <a:pt x="30033" y="718818"/>
                  <a:pt x="32418" y="714135"/>
                </a:cubicBezTo>
                <a:cubicBezTo>
                  <a:pt x="40732" y="696774"/>
                  <a:pt x="20252" y="664756"/>
                  <a:pt x="53539" y="660124"/>
                </a:cubicBezTo>
                <a:cubicBezTo>
                  <a:pt x="57638" y="659501"/>
                  <a:pt x="60973" y="655997"/>
                  <a:pt x="56973" y="651407"/>
                </a:cubicBezTo>
                <a:cubicBezTo>
                  <a:pt x="43256" y="635757"/>
                  <a:pt x="57141" y="636380"/>
                  <a:pt x="65177" y="634051"/>
                </a:cubicBezTo>
                <a:cubicBezTo>
                  <a:pt x="74914" y="631300"/>
                  <a:pt x="87382" y="637906"/>
                  <a:pt x="95409" y="628914"/>
                </a:cubicBezTo>
                <a:cubicBezTo>
                  <a:pt x="91836" y="619828"/>
                  <a:pt x="83731" y="620221"/>
                  <a:pt x="77587" y="617521"/>
                </a:cubicBezTo>
                <a:cubicBezTo>
                  <a:pt x="59615" y="609525"/>
                  <a:pt x="44480" y="599859"/>
                  <a:pt x="40415" y="577949"/>
                </a:cubicBezTo>
                <a:cubicBezTo>
                  <a:pt x="37093" y="560253"/>
                  <a:pt x="32982" y="544644"/>
                  <a:pt x="55220" y="538444"/>
                </a:cubicBezTo>
                <a:cubicBezTo>
                  <a:pt x="58716" y="537479"/>
                  <a:pt x="60238" y="535126"/>
                  <a:pt x="60444" y="532091"/>
                </a:cubicBezTo>
                <a:cubicBezTo>
                  <a:pt x="57375" y="529287"/>
                  <a:pt x="54397" y="526359"/>
                  <a:pt x="50997" y="524292"/>
                </a:cubicBezTo>
                <a:cubicBezTo>
                  <a:pt x="39609" y="517528"/>
                  <a:pt x="34519" y="507161"/>
                  <a:pt x="29797" y="496296"/>
                </a:cubicBezTo>
                <a:cubicBezTo>
                  <a:pt x="26771" y="489372"/>
                  <a:pt x="23432" y="482580"/>
                  <a:pt x="18025" y="476705"/>
                </a:cubicBezTo>
                <a:cubicBezTo>
                  <a:pt x="14719" y="473061"/>
                  <a:pt x="10900" y="470404"/>
                  <a:pt x="6383" y="468980"/>
                </a:cubicBezTo>
                <a:cubicBezTo>
                  <a:pt x="2433" y="467660"/>
                  <a:pt x="1045" y="465768"/>
                  <a:pt x="3045" y="462188"/>
                </a:cubicBezTo>
                <a:cubicBezTo>
                  <a:pt x="8677" y="451944"/>
                  <a:pt x="9882" y="440880"/>
                  <a:pt x="3242" y="428263"/>
                </a:cubicBezTo>
                <a:cubicBezTo>
                  <a:pt x="1235" y="424454"/>
                  <a:pt x="1716" y="421046"/>
                  <a:pt x="4901" y="419485"/>
                </a:cubicBezTo>
                <a:cubicBezTo>
                  <a:pt x="18139" y="412862"/>
                  <a:pt x="19514" y="398521"/>
                  <a:pt x="23741" y="386265"/>
                </a:cubicBezTo>
                <a:cubicBezTo>
                  <a:pt x="29731" y="368862"/>
                  <a:pt x="34898" y="351123"/>
                  <a:pt x="38036" y="332362"/>
                </a:cubicBezTo>
                <a:cubicBezTo>
                  <a:pt x="39883" y="321155"/>
                  <a:pt x="41637" y="310073"/>
                  <a:pt x="37374" y="297860"/>
                </a:cubicBezTo>
                <a:cubicBezTo>
                  <a:pt x="36372" y="294866"/>
                  <a:pt x="36980" y="292301"/>
                  <a:pt x="38063" y="289963"/>
                </a:cubicBezTo>
                <a:cubicBezTo>
                  <a:pt x="42597" y="279756"/>
                  <a:pt x="40234" y="269176"/>
                  <a:pt x="33975" y="258363"/>
                </a:cubicBezTo>
                <a:cubicBezTo>
                  <a:pt x="30125" y="251830"/>
                  <a:pt x="30327" y="250975"/>
                  <a:pt x="37609" y="250972"/>
                </a:cubicBezTo>
                <a:cubicBezTo>
                  <a:pt x="52373" y="250838"/>
                  <a:pt x="67065" y="250950"/>
                  <a:pt x="81247" y="248413"/>
                </a:cubicBezTo>
                <a:cubicBezTo>
                  <a:pt x="97150" y="245576"/>
                  <a:pt x="101623" y="240095"/>
                  <a:pt x="87027" y="225202"/>
                </a:cubicBezTo>
                <a:cubicBezTo>
                  <a:pt x="83903" y="222037"/>
                  <a:pt x="81054" y="218498"/>
                  <a:pt x="79230" y="214441"/>
                </a:cubicBezTo>
                <a:cubicBezTo>
                  <a:pt x="77863" y="211216"/>
                  <a:pt x="78288" y="208901"/>
                  <a:pt x="80687" y="207245"/>
                </a:cubicBezTo>
                <a:cubicBezTo>
                  <a:pt x="83471" y="205213"/>
                  <a:pt x="85515" y="207809"/>
                  <a:pt x="87562" y="209678"/>
                </a:cubicBezTo>
                <a:cubicBezTo>
                  <a:pt x="98671" y="219722"/>
                  <a:pt x="111706" y="226431"/>
                  <a:pt x="124300" y="233881"/>
                </a:cubicBezTo>
                <a:cubicBezTo>
                  <a:pt x="142360" y="244660"/>
                  <a:pt x="161099" y="254083"/>
                  <a:pt x="177765" y="267332"/>
                </a:cubicBezTo>
                <a:cubicBezTo>
                  <a:pt x="182023" y="270702"/>
                  <a:pt x="187661" y="267847"/>
                  <a:pt x="187213" y="261926"/>
                </a:cubicBezTo>
                <a:cubicBezTo>
                  <a:pt x="186764" y="256006"/>
                  <a:pt x="189729" y="255906"/>
                  <a:pt x="194337" y="257205"/>
                </a:cubicBezTo>
                <a:cubicBezTo>
                  <a:pt x="199861" y="258714"/>
                  <a:pt x="205383" y="260225"/>
                  <a:pt x="210833" y="261979"/>
                </a:cubicBezTo>
                <a:cubicBezTo>
                  <a:pt x="216519" y="263847"/>
                  <a:pt x="219587" y="268105"/>
                  <a:pt x="220951" y="273511"/>
                </a:cubicBezTo>
                <a:cubicBezTo>
                  <a:pt x="221215" y="274531"/>
                  <a:pt x="221415" y="275675"/>
                  <a:pt x="221308" y="276617"/>
                </a:cubicBezTo>
                <a:lnTo>
                  <a:pt x="220390" y="277794"/>
                </a:lnTo>
                <a:lnTo>
                  <a:pt x="219184" y="278292"/>
                </a:lnTo>
                <a:cubicBezTo>
                  <a:pt x="217932" y="278836"/>
                  <a:pt x="217856" y="278975"/>
                  <a:pt x="219827" y="278515"/>
                </a:cubicBezTo>
                <a:lnTo>
                  <a:pt x="220390" y="277794"/>
                </a:lnTo>
                <a:lnTo>
                  <a:pt x="225602" y="275640"/>
                </a:lnTo>
                <a:cubicBezTo>
                  <a:pt x="231073" y="273321"/>
                  <a:pt x="237770" y="270158"/>
                  <a:pt x="238725" y="267703"/>
                </a:cubicBezTo>
                <a:cubicBezTo>
                  <a:pt x="238799" y="267458"/>
                  <a:pt x="306286" y="282631"/>
                  <a:pt x="327695" y="292934"/>
                </a:cubicBezTo>
                <a:cubicBezTo>
                  <a:pt x="341023" y="299390"/>
                  <a:pt x="599974" y="399939"/>
                  <a:pt x="931839" y="361634"/>
                </a:cubicBezTo>
                <a:cubicBezTo>
                  <a:pt x="943551" y="360271"/>
                  <a:pt x="954657" y="359291"/>
                  <a:pt x="966002" y="358425"/>
                </a:cubicBezTo>
                <a:cubicBezTo>
                  <a:pt x="1066255" y="350083"/>
                  <a:pt x="1165023" y="344336"/>
                  <a:pt x="1205961" y="337022"/>
                </a:cubicBezTo>
                <a:cubicBezTo>
                  <a:pt x="1237968" y="331220"/>
                  <a:pt x="1399293" y="285815"/>
                  <a:pt x="1443310" y="250536"/>
                </a:cubicBezTo>
                <a:cubicBezTo>
                  <a:pt x="1488297" y="214376"/>
                  <a:pt x="1529887" y="174697"/>
                  <a:pt x="1571239" y="134904"/>
                </a:cubicBezTo>
                <a:cubicBezTo>
                  <a:pt x="1589176" y="117705"/>
                  <a:pt x="1608648" y="101907"/>
                  <a:pt x="1624247" y="82363"/>
                </a:cubicBezTo>
                <a:cubicBezTo>
                  <a:pt x="1639827" y="62699"/>
                  <a:pt x="1654420" y="42341"/>
                  <a:pt x="1671755" y="24072"/>
                </a:cubicBezTo>
                <a:cubicBezTo>
                  <a:pt x="1676703" y="18818"/>
                  <a:pt x="1681596" y="13202"/>
                  <a:pt x="1689813" y="12077"/>
                </a:cubicBezTo>
                <a:cubicBezTo>
                  <a:pt x="1691643" y="11773"/>
                  <a:pt x="1693637" y="11827"/>
                  <a:pt x="1695539" y="12005"/>
                </a:cubicBezTo>
                <a:cubicBezTo>
                  <a:pt x="1697661" y="12176"/>
                  <a:pt x="1699489" y="13326"/>
                  <a:pt x="1700566" y="15349"/>
                </a:cubicBezTo>
                <a:cubicBezTo>
                  <a:pt x="1701679" y="17614"/>
                  <a:pt x="1700560" y="18984"/>
                  <a:pt x="1699205" y="20240"/>
                </a:cubicBezTo>
                <a:cubicBezTo>
                  <a:pt x="1698234" y="21121"/>
                  <a:pt x="1697335" y="22484"/>
                  <a:pt x="1695944" y="22773"/>
                </a:cubicBezTo>
                <a:cubicBezTo>
                  <a:pt x="1687049" y="24526"/>
                  <a:pt x="1684752" y="31993"/>
                  <a:pt x="1681449" y="38645"/>
                </a:cubicBezTo>
                <a:cubicBezTo>
                  <a:pt x="1679999" y="41481"/>
                  <a:pt x="1678349" y="43716"/>
                  <a:pt x="1682350" y="47579"/>
                </a:cubicBezTo>
                <a:cubicBezTo>
                  <a:pt x="1685839" y="50975"/>
                  <a:pt x="1683037" y="52886"/>
                  <a:pt x="1680109" y="53954"/>
                </a:cubicBezTo>
                <a:cubicBezTo>
                  <a:pt x="1676027" y="55424"/>
                  <a:pt x="1670940" y="55353"/>
                  <a:pt x="1666763" y="59855"/>
                </a:cubicBezTo>
                <a:cubicBezTo>
                  <a:pt x="1684930" y="59606"/>
                  <a:pt x="1690894" y="47897"/>
                  <a:pt x="1697533" y="37014"/>
                </a:cubicBezTo>
                <a:cubicBezTo>
                  <a:pt x="1700027" y="33053"/>
                  <a:pt x="1701425" y="28403"/>
                  <a:pt x="1703407" y="23976"/>
                </a:cubicBezTo>
                <a:cubicBezTo>
                  <a:pt x="1705903" y="18562"/>
                  <a:pt x="1709709" y="18191"/>
                  <a:pt x="1715247" y="22729"/>
                </a:cubicBezTo>
                <a:cubicBezTo>
                  <a:pt x="1720161" y="26803"/>
                  <a:pt x="1722193" y="26372"/>
                  <a:pt x="1722750" y="20538"/>
                </a:cubicBezTo>
                <a:cubicBezTo>
                  <a:pt x="1723587" y="11425"/>
                  <a:pt x="1727677" y="4867"/>
                  <a:pt x="1735751" y="1324"/>
                </a:cubicBezTo>
                <a:cubicBezTo>
                  <a:pt x="1736630" y="931"/>
                  <a:pt x="1737586" y="324"/>
                  <a:pt x="1738586" y="93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DE7D0FB3-AA0E-43D7-A0BC-3BEE75E725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algn="ctr">
              <a:defRPr/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61" name="Marcador de Posição do Texto 60">
            <a:extLst>
              <a:ext uri="{FF2B5EF4-FFF2-40B4-BE49-F238E27FC236}">
                <a16:creationId xmlns:a16="http://schemas.microsoft.com/office/drawing/2014/main" id="{88FBD310-488D-42E9-A29F-12364D04331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9184" y="4242815"/>
            <a:ext cx="2057400" cy="731520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 rtl="0"/>
            <a:r>
              <a:rPr lang="pt-PT" noProof="0"/>
              <a:t>Nome</a:t>
            </a:r>
          </a:p>
        </p:txBody>
      </p:sp>
      <p:sp>
        <p:nvSpPr>
          <p:cNvPr id="62" name="Marcador de Posição do Texto 60">
            <a:extLst>
              <a:ext uri="{FF2B5EF4-FFF2-40B4-BE49-F238E27FC236}">
                <a16:creationId xmlns:a16="http://schemas.microsoft.com/office/drawing/2014/main" id="{9460BB5F-DDF6-449E-B8A3-5B1A09531AE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9184" y="4782312"/>
            <a:ext cx="2057400" cy="644525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 rtl="0"/>
            <a:r>
              <a:rPr lang="pt-PT" noProof="0"/>
              <a:t>Cargo</a:t>
            </a:r>
          </a:p>
        </p:txBody>
      </p:sp>
      <p:sp>
        <p:nvSpPr>
          <p:cNvPr id="63" name="Marcador de Posição do Texto 60">
            <a:extLst>
              <a:ext uri="{FF2B5EF4-FFF2-40B4-BE49-F238E27FC236}">
                <a16:creationId xmlns:a16="http://schemas.microsoft.com/office/drawing/2014/main" id="{4EF74628-86D0-415A-A2D4-15002D4344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810369" y="4242815"/>
            <a:ext cx="2057400" cy="731520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 rtl="0"/>
            <a:r>
              <a:rPr lang="pt-PT" noProof="0"/>
              <a:t>Nome</a:t>
            </a:r>
          </a:p>
        </p:txBody>
      </p:sp>
      <p:sp>
        <p:nvSpPr>
          <p:cNvPr id="64" name="Marcador de Posição do Texto 60">
            <a:extLst>
              <a:ext uri="{FF2B5EF4-FFF2-40B4-BE49-F238E27FC236}">
                <a16:creationId xmlns:a16="http://schemas.microsoft.com/office/drawing/2014/main" id="{25267973-CF84-45FA-9820-576EF937226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810369" y="4782312"/>
            <a:ext cx="2057400" cy="644525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 rtl="0"/>
            <a:r>
              <a:rPr lang="pt-PT" noProof="0"/>
              <a:t>Cargo</a:t>
            </a:r>
          </a:p>
        </p:txBody>
      </p:sp>
      <p:sp>
        <p:nvSpPr>
          <p:cNvPr id="65" name="Marcador de Posição do Texto 60">
            <a:extLst>
              <a:ext uri="{FF2B5EF4-FFF2-40B4-BE49-F238E27FC236}">
                <a16:creationId xmlns:a16="http://schemas.microsoft.com/office/drawing/2014/main" id="{C90547DE-D65E-4930-8FD2-C0FFE47CD5A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39880" y="4242815"/>
            <a:ext cx="2057400" cy="731520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 rtl="0"/>
            <a:r>
              <a:rPr lang="pt-PT" noProof="0"/>
              <a:t>Nome</a:t>
            </a:r>
          </a:p>
        </p:txBody>
      </p:sp>
      <p:sp>
        <p:nvSpPr>
          <p:cNvPr id="66" name="Marcador de Posição do Texto 60">
            <a:extLst>
              <a:ext uri="{FF2B5EF4-FFF2-40B4-BE49-F238E27FC236}">
                <a16:creationId xmlns:a16="http://schemas.microsoft.com/office/drawing/2014/main" id="{6F0DDCFA-12F3-47A4-9BD8-A43B03931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439880" y="4782312"/>
            <a:ext cx="2057400" cy="644525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 rtl="0"/>
            <a:r>
              <a:rPr lang="pt-PT" noProof="0"/>
              <a:t>Cargo</a:t>
            </a:r>
          </a:p>
        </p:txBody>
      </p:sp>
      <p:sp>
        <p:nvSpPr>
          <p:cNvPr id="67" name="Marcador de Posição do Texto 60">
            <a:extLst>
              <a:ext uri="{FF2B5EF4-FFF2-40B4-BE49-F238E27FC236}">
                <a16:creationId xmlns:a16="http://schemas.microsoft.com/office/drawing/2014/main" id="{F97D700B-945B-4B8F-907C-F02C48BE2CC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65218" y="4242815"/>
            <a:ext cx="2057400" cy="731520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 rtl="0"/>
            <a:r>
              <a:rPr lang="pt-PT" noProof="0"/>
              <a:t>Nome</a:t>
            </a:r>
          </a:p>
        </p:txBody>
      </p:sp>
      <p:sp>
        <p:nvSpPr>
          <p:cNvPr id="68" name="Marcador de Posição do Texto 60">
            <a:extLst>
              <a:ext uri="{FF2B5EF4-FFF2-40B4-BE49-F238E27FC236}">
                <a16:creationId xmlns:a16="http://schemas.microsoft.com/office/drawing/2014/main" id="{2CBF1DAD-7E2F-420A-89E2-A21636A0D3A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065218" y="4782312"/>
            <a:ext cx="2057400" cy="644525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 rtl="0"/>
            <a:r>
              <a:rPr lang="pt-PT" noProof="0"/>
              <a:t>Cargo</a:t>
            </a:r>
          </a:p>
        </p:txBody>
      </p:sp>
      <p:sp>
        <p:nvSpPr>
          <p:cNvPr id="69" name="Marcador de Posição do Texto 60">
            <a:extLst>
              <a:ext uri="{FF2B5EF4-FFF2-40B4-BE49-F238E27FC236}">
                <a16:creationId xmlns:a16="http://schemas.microsoft.com/office/drawing/2014/main" id="{48D6E3F9-8E51-4439-A1F4-D3547D7A45A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03846" y="4242815"/>
            <a:ext cx="2057400" cy="731520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 rtl="0"/>
            <a:r>
              <a:rPr lang="pt-PT" noProof="0"/>
              <a:t>Nome</a:t>
            </a:r>
          </a:p>
        </p:txBody>
      </p:sp>
      <p:sp>
        <p:nvSpPr>
          <p:cNvPr id="70" name="Marcador de Posição do Texto 60">
            <a:extLst>
              <a:ext uri="{FF2B5EF4-FFF2-40B4-BE49-F238E27FC236}">
                <a16:creationId xmlns:a16="http://schemas.microsoft.com/office/drawing/2014/main" id="{D142C7CE-3ABA-4AF0-8C3F-C11DC5AE1CE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703846" y="4782312"/>
            <a:ext cx="2057400" cy="644525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 rtl="0"/>
            <a:r>
              <a:rPr lang="pt-PT" noProof="0"/>
              <a:t>Cargo</a:t>
            </a:r>
          </a:p>
        </p:txBody>
      </p:sp>
    </p:spTree>
    <p:extLst>
      <p:ext uri="{BB962C8B-B14F-4D97-AF65-F5344CB8AC3E}">
        <p14:creationId xmlns:p14="http://schemas.microsoft.com/office/powerpoint/2010/main" val="3420658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a Livre: Forma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pt-PT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2011680"/>
            <a:ext cx="4937760" cy="4160520"/>
          </a:xfrm>
        </p:spPr>
        <p:txBody>
          <a:bodyPr rtlCol="0"/>
          <a:lstStyle/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419088" y="2011680"/>
            <a:ext cx="4937760" cy="4160520"/>
          </a:xfrm>
        </p:spPr>
        <p:txBody>
          <a:bodyPr rtlCol="0"/>
          <a:lstStyle/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61000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rma Livre: Forma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pt-PT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2011680"/>
            <a:ext cx="4937760" cy="950976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PT" noProof="0"/>
              <a:t>Clique para editar os estilos de texto do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3127248"/>
            <a:ext cx="4937760" cy="30632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419088" y="2011680"/>
            <a:ext cx="4937760" cy="950976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PT" noProof="0"/>
              <a:t>Clique para editar os estilos de texto do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419088" y="3127248"/>
            <a:ext cx="4937760" cy="30632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4020813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t-PT" noProof="0" dirty="0"/>
              <a:t>Clique para editar os Estilos de texto do modelo global</a:t>
            </a:r>
          </a:p>
          <a:p>
            <a:pPr lvl="1" rtl="0"/>
            <a:r>
              <a:rPr lang="pt-PT" noProof="0" dirty="0"/>
              <a:t>Segundo nível</a:t>
            </a:r>
          </a:p>
          <a:p>
            <a:pPr lvl="2" rtl="0"/>
            <a:r>
              <a:rPr lang="pt-PT" noProof="0" dirty="0"/>
              <a:t>Terceiro nível</a:t>
            </a:r>
          </a:p>
          <a:p>
            <a:pPr lvl="3" rtl="0"/>
            <a:r>
              <a:rPr lang="pt-PT" noProof="0" dirty="0"/>
              <a:t>Quarto nível</a:t>
            </a:r>
          </a:p>
          <a:p>
            <a:pPr lvl="4" rtl="0"/>
            <a:r>
              <a:rPr lang="pt-PT" noProof="0" dirty="0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pt-PT" noProof="0"/>
              <a:t>03/09/20XX</a:t>
            </a:r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3446197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35" r:id="rId5"/>
    <p:sldLayoutId id="2147483739" r:id="rId6"/>
    <p:sldLayoutId id="2147483748" r:id="rId7"/>
    <p:sldLayoutId id="2147483737" r:id="rId8"/>
    <p:sldLayoutId id="2147483738" r:id="rId9"/>
    <p:sldLayoutId id="2147483749" r:id="rId10"/>
    <p:sldLayoutId id="2147483750" r:id="rId11"/>
    <p:sldLayoutId id="2147483751" r:id="rId12"/>
    <p:sldLayoutId id="2147483736" r:id="rId13"/>
    <p:sldLayoutId id="2147483740" r:id="rId14"/>
    <p:sldLayoutId id="2147483742" r:id="rId15"/>
    <p:sldLayoutId id="2147483743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4841AC36-F11D-E798-0BE4-A126BF1BA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896623BC-36A7-9932-21AC-A4BA47FFC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CA32CD9-A859-EEB4-D04F-E352B28FE9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pt-PT" noProof="0"/>
              <a:t>03/09/20XX</a:t>
            </a:r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C5B9A5A-9215-3395-A1B7-1DB98DF631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C4EAC06-7C54-9ADF-1971-8564921163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2202741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5" r:id="rId12"/>
    <p:sldLayoutId id="2147483768" r:id="rId13"/>
    <p:sldLayoutId id="2147483769" r:id="rId1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3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sv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03C6F4E6-30A1-4F63-C8CC-028750B5A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6668" cy="4570886"/>
            <a:chOff x="0" y="0"/>
            <a:chExt cx="12196668" cy="4570886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9EA7CA8-3AE6-4F5F-9932-63303CF2D4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12196668" cy="4570632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6E3E019-A259-1130-CC5C-3165020BC5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791"/>
              <a:ext cx="10565988" cy="4568095"/>
            </a:xfrm>
            <a:prstGeom prst="rect">
              <a:avLst/>
            </a:prstGeom>
            <a:gradFill flip="none" rotWithShape="1">
              <a:gsLst>
                <a:gs pos="3000">
                  <a:schemeClr val="accent2"/>
                </a:gs>
                <a:gs pos="40000">
                  <a:schemeClr val="accent2">
                    <a:alpha val="0"/>
                  </a:schemeClr>
                </a:gs>
              </a:gsLst>
              <a:lin ang="17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0769F99-CCA6-5CDC-D1E1-C59A4762F1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"/>
              <a:ext cx="12192000" cy="4549891"/>
            </a:xfrm>
            <a:prstGeom prst="rect">
              <a:avLst/>
            </a:prstGeom>
            <a:gradFill>
              <a:gsLst>
                <a:gs pos="0">
                  <a:schemeClr val="accent5">
                    <a:alpha val="76000"/>
                  </a:schemeClr>
                </a:gs>
                <a:gs pos="67000">
                  <a:schemeClr val="accent2">
                    <a:alpha val="0"/>
                  </a:schemeClr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13E73D3-029B-3D4E-1956-8EE7068A6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4110544" y="18215"/>
              <a:ext cx="8086124" cy="4549887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50000"/>
                    <a:alpha val="36000"/>
                  </a:schemeClr>
                </a:gs>
                <a:gs pos="45000">
                  <a:schemeClr val="accent5">
                    <a:alpha val="0"/>
                  </a:schemeClr>
                </a:gs>
              </a:gsLst>
              <a:lin ang="4200000" scaled="0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B138CF5B-E8DE-48F3-9581-51BBEC47AE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6348" y="1124262"/>
            <a:ext cx="8017652" cy="2690413"/>
          </a:xfrm>
        </p:spPr>
        <p:txBody>
          <a:bodyPr rtlCol="0" anchor="t">
            <a:normAutofit/>
          </a:bodyPr>
          <a:lstStyle/>
          <a:p>
            <a:pPr algn="l">
              <a:spcBef>
                <a:spcPts val="0"/>
              </a:spcBef>
              <a:defRPr/>
            </a:pPr>
            <a:r>
              <a:rPr lang="pt-PT" sz="5400" dirty="0">
                <a:solidFill>
                  <a:srgbClr val="FFFFFF"/>
                </a:solidFill>
                <a:latin typeface="Arial"/>
                <a:cs typeface="Arial"/>
              </a:rPr>
              <a:t>Ges</a:t>
            </a:r>
            <a:r>
              <a:rPr lang="pt-PT" sz="5400" spc="-1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pt-PT" sz="5400" dirty="0">
                <a:solidFill>
                  <a:srgbClr val="FFFFFF"/>
                </a:solidFill>
                <a:latin typeface="Arial"/>
                <a:cs typeface="Arial"/>
              </a:rPr>
              <a:t>ão de </a:t>
            </a:r>
            <a:r>
              <a:rPr lang="pt-PT" sz="5400" spc="-1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pt-PT" sz="5400" dirty="0">
                <a:solidFill>
                  <a:srgbClr val="FFFFFF"/>
                </a:solidFill>
                <a:latin typeface="Arial"/>
                <a:cs typeface="Arial"/>
              </a:rPr>
              <a:t>empo</a:t>
            </a:r>
            <a:r>
              <a:rPr lang="pt-PT" sz="5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t-PT" sz="5400" dirty="0">
                <a:solidFill>
                  <a:srgbClr val="FFFFFF"/>
                </a:solidFill>
                <a:latin typeface="Arial"/>
                <a:cs typeface="Arial"/>
              </a:rPr>
              <a:t>e </a:t>
            </a:r>
            <a:r>
              <a:rPr lang="pt-PT" sz="5400" spc="-1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pt-PT" sz="5400" dirty="0">
                <a:solidFill>
                  <a:srgbClr val="FFFFFF"/>
                </a:solidFill>
                <a:latin typeface="Arial"/>
                <a:cs typeface="Arial"/>
              </a:rPr>
              <a:t>rganização</a:t>
            </a:r>
            <a:br>
              <a:rPr lang="pt-PT" sz="5400" dirty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pt-PT" sz="5400" dirty="0">
                <a:solidFill>
                  <a:srgbClr val="FFFFFF"/>
                </a:solidFill>
                <a:latin typeface="Arial"/>
                <a:cs typeface="Arial"/>
              </a:rPr>
              <a:t>do	trabal</a:t>
            </a:r>
            <a:r>
              <a:rPr lang="pt-PT" sz="5400" spc="5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pt-PT" sz="540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endParaRPr lang="pt-PT" sz="5400" dirty="0">
              <a:solidFill>
                <a:srgbClr val="FFFFFF"/>
              </a:solidFill>
            </a:endParaRPr>
          </a:p>
        </p:txBody>
      </p:sp>
      <p:pic>
        <p:nvPicPr>
          <p:cNvPr id="4" name="Imagem 1">
            <a:extLst>
              <a:ext uri="{FF2B5EF4-FFF2-40B4-BE49-F238E27FC236}">
                <a16:creationId xmlns:a16="http://schemas.microsoft.com/office/drawing/2014/main" id="{8DB91FAE-7FBA-6B07-D6AB-4325805D9B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15325" y="5306107"/>
            <a:ext cx="3000375" cy="70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ject 8">
            <a:extLst>
              <a:ext uri="{FF2B5EF4-FFF2-40B4-BE49-F238E27FC236}">
                <a16:creationId xmlns:a16="http://schemas.microsoft.com/office/drawing/2014/main" id="{AA0A929F-7DB4-C964-CFD5-F3B7A961B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5615" y="789106"/>
            <a:ext cx="4110037" cy="37607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pt-PT" altLang="pt-PT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766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8533" y="918266"/>
            <a:ext cx="706127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7879" y="643467"/>
            <a:ext cx="420307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8387" y="643467"/>
            <a:ext cx="10933503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9963577C-8286-1C80-BF89-31D3BC1FA1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823258"/>
              </p:ext>
            </p:extLst>
          </p:nvPr>
        </p:nvGraphicFramePr>
        <p:xfrm>
          <a:off x="1646665" y="1774570"/>
          <a:ext cx="8898674" cy="3130677"/>
        </p:xfrm>
        <a:graphic>
          <a:graphicData uri="http://schemas.openxmlformats.org/drawingml/2006/table">
            <a:tbl>
              <a:tblPr firstRow="1" bandRow="1"/>
              <a:tblGrid>
                <a:gridCol w="3852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5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46479">
                <a:tc>
                  <a:txBody>
                    <a:bodyPr/>
                    <a:lstStyle>
                      <a:lvl1pPr marL="84138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841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altLang="pt-PT" sz="3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Autoridade</a:t>
                      </a:r>
                      <a:endParaRPr kumimoji="0" lang="pt-PT" altLang="pt-PT" sz="3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>
                      <a:lvl1pPr marL="85725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857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altLang="pt-PT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poder ou direito de tomar   decisões   e   agir   de forma       a viabilizar a responsabilidade</a:t>
                      </a:r>
                    </a:p>
                    <a:p>
                      <a:pPr marL="857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altLang="pt-PT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Conferida.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ADF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2099">
                <a:tc>
                  <a:txBody>
                    <a:bodyPr/>
                    <a:lstStyle>
                      <a:lvl1pPr marL="84138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841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altLang="pt-PT" sz="3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Responsabilidade</a:t>
                      </a:r>
                      <a:endParaRPr kumimoji="0" lang="pt-PT" altLang="pt-PT" sz="3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marL="85725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tabLst>
                          <a:tab pos="542925" algn="l"/>
                          <a:tab pos="996950" algn="l"/>
                          <a:tab pos="2387600" algn="l"/>
                          <a:tab pos="40179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542925" algn="l"/>
                          <a:tab pos="996950" algn="l"/>
                          <a:tab pos="2387600" algn="l"/>
                          <a:tab pos="40179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542925" algn="l"/>
                          <a:tab pos="996950" algn="l"/>
                          <a:tab pos="2387600" algn="l"/>
                          <a:tab pos="40179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542925" algn="l"/>
                          <a:tab pos="996950" algn="l"/>
                          <a:tab pos="2387600" algn="l"/>
                          <a:tab pos="40179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542925" algn="l"/>
                          <a:tab pos="996950" algn="l"/>
                          <a:tab pos="2387600" algn="l"/>
                          <a:tab pos="40179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542925" algn="l"/>
                          <a:tab pos="996950" algn="l"/>
                          <a:tab pos="2387600" algn="l"/>
                          <a:tab pos="40179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542925" algn="l"/>
                          <a:tab pos="996950" algn="l"/>
                          <a:tab pos="2387600" algn="l"/>
                          <a:tab pos="40179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542925" algn="l"/>
                          <a:tab pos="996950" algn="l"/>
                          <a:tab pos="2387600" algn="l"/>
                          <a:tab pos="40179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542925" algn="l"/>
                          <a:tab pos="996950" algn="l"/>
                          <a:tab pos="2387600" algn="l"/>
                          <a:tab pos="40179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857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2925" algn="l"/>
                          <a:tab pos="996950" algn="l"/>
                          <a:tab pos="2387600" algn="l"/>
                          <a:tab pos="4017963" algn="l"/>
                        </a:tabLst>
                      </a:pPr>
                      <a:r>
                        <a:rPr kumimoji="0" lang="pt-PT" altLang="pt-PT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 o trabalho delegado, a função, a tarefa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099">
                <a:tc>
                  <a:txBody>
                    <a:bodyPr/>
                    <a:lstStyle>
                      <a:lvl1pPr marL="84138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841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altLang="pt-PT" sz="3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Confiança</a:t>
                      </a:r>
                      <a:endParaRPr kumimoji="0" lang="pt-PT" altLang="pt-PT" sz="3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>
                      <a:lvl1pPr marL="85725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857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altLang="pt-PT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assumir da responsabilidade</a:t>
                      </a:r>
                    </a:p>
                    <a:p>
                      <a:pPr marL="857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altLang="pt-PT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envolvida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1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7180943C-B0C8-D886-BF19-CA0A79D3F2BF}"/>
              </a:ext>
            </a:extLst>
          </p:cNvPr>
          <p:cNvSpPr txBox="1"/>
          <p:nvPr/>
        </p:nvSpPr>
        <p:spPr>
          <a:xfrm>
            <a:off x="841248" y="426720"/>
            <a:ext cx="10506456" cy="19191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pt-PT"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Autoridade vs  Responsabilidade</a:t>
            </a:r>
            <a:endParaRPr lang="en-US" sz="6000" b="1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Rectangle 15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27C0019-E9BD-5C2A-E610-633281433BD0}"/>
              </a:ext>
            </a:extLst>
          </p:cNvPr>
          <p:cNvSpPr txBox="1"/>
          <p:nvPr/>
        </p:nvSpPr>
        <p:spPr>
          <a:xfrm>
            <a:off x="841248" y="3337269"/>
            <a:ext cx="10509504" cy="2905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2200"/>
              <a:t>Para  que  a  delegação  seja  bem  sucedida,  exige-se  um razoável equilíbrio entre a </a:t>
            </a:r>
            <a:r>
              <a:rPr lang="en-US" altLang="pt-PT" sz="2200" b="1" i="1"/>
              <a:t>autoridade </a:t>
            </a:r>
            <a:r>
              <a:rPr lang="en-US" altLang="pt-PT" sz="2200" i="1"/>
              <a:t>e  a </a:t>
            </a:r>
            <a:r>
              <a:rPr lang="en-US" altLang="pt-PT" sz="2200" b="1" i="1"/>
              <a:t>responsabilidade.  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2200" i="1"/>
              <a:t>Não   faz   sentido   </a:t>
            </a:r>
            <a:r>
              <a:rPr lang="en-US" altLang="pt-PT" sz="2200"/>
              <a:t>atribuir   a   alguém responsabilidade   sem autoridade.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2200"/>
              <a:t>É, pois, fundamental verificar se os  colaboradores  dispõem  de  autoridade,  na justa  e  exata  medida  da  responsabilidade  que  lhes  foi conferida.</a:t>
            </a: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5D06D477-DD3C-0EFA-0F3E-681B6E930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73254" y="6356350"/>
            <a:ext cx="247749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F63CA3F1-82CE-4D09-9717-CE3D582C530A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  <a:defRPr/>
              </a:pPr>
              <a:t>11</a:t>
            </a:fld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414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381" name="Slide Background">
            <a:extLst>
              <a:ext uri="{FF2B5EF4-FFF2-40B4-BE49-F238E27FC236}">
                <a16:creationId xmlns:a16="http://schemas.microsoft.com/office/drawing/2014/main" id="{9165109B-7036-4613-93D4-579E77F6E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70B933B-7ECE-45F4-9385-A8CDE14AF246}"/>
              </a:ext>
            </a:extLst>
          </p:cNvPr>
          <p:cNvSpPr txBox="1"/>
          <p:nvPr/>
        </p:nvSpPr>
        <p:spPr>
          <a:xfrm>
            <a:off x="761802" y="858982"/>
            <a:ext cx="3160341" cy="51529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Confiança</a:t>
            </a:r>
          </a:p>
        </p:txBody>
      </p:sp>
      <p:sp useBgFill="1">
        <p:nvSpPr>
          <p:cNvPr id="15382" name="Rectangle 15378">
            <a:extLst>
              <a:ext uri="{FF2B5EF4-FFF2-40B4-BE49-F238E27FC236}">
                <a16:creationId xmlns:a16="http://schemas.microsoft.com/office/drawing/2014/main" id="{43E8FEA2-54EE-4F84-B5DB-A055A7D805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6707" y="0"/>
            <a:ext cx="7455294" cy="6858000"/>
          </a:xfrm>
          <a:prstGeom prst="rect">
            <a:avLst/>
          </a:prstGeom>
          <a:ln>
            <a:noFill/>
          </a:ln>
          <a:effectLst>
            <a:outerShdw blurRad="317500" dist="228600" dir="7980000" sx="92000" sy="92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383" name="object 3">
            <a:extLst>
              <a:ext uri="{FF2B5EF4-FFF2-40B4-BE49-F238E27FC236}">
                <a16:creationId xmlns:a16="http://schemas.microsoft.com/office/drawing/2014/main" id="{A671CE63-957C-A113-A9D7-81BD7B7EB2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1433681"/>
              </p:ext>
            </p:extLst>
          </p:nvPr>
        </p:nvGraphicFramePr>
        <p:xfrm>
          <a:off x="5368169" y="601324"/>
          <a:ext cx="5849557" cy="5618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391" name="Rectangle 16390">
            <a:extLst>
              <a:ext uri="{FF2B5EF4-FFF2-40B4-BE49-F238E27FC236}">
                <a16:creationId xmlns:a16="http://schemas.microsoft.com/office/drawing/2014/main" id="{B4CE5841-C184-4A70-A609-5FE4A50783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B085E68-59C4-64C1-50AA-2CA8F20650CF}"/>
              </a:ext>
            </a:extLst>
          </p:cNvPr>
          <p:cNvSpPr txBox="1"/>
          <p:nvPr/>
        </p:nvSpPr>
        <p:spPr>
          <a:xfrm>
            <a:off x="841248" y="1683169"/>
            <a:ext cx="4068849" cy="414858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pt-PT"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Existirá delegação se:</a:t>
            </a:r>
          </a:p>
        </p:txBody>
      </p:sp>
      <p:sp>
        <p:nvSpPr>
          <p:cNvPr id="16393" name="Rectangle 16392">
            <a:extLst>
              <a:ext uri="{FF2B5EF4-FFF2-40B4-BE49-F238E27FC236}">
                <a16:creationId xmlns:a16="http://schemas.microsoft.com/office/drawing/2014/main" id="{CD1AAA2C-FBBE-42AA-B869-31D524B765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612065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395" name="Rectangle 16394">
            <a:extLst>
              <a:ext uri="{FF2B5EF4-FFF2-40B4-BE49-F238E27FC236}">
                <a16:creationId xmlns:a16="http://schemas.microsoft.com/office/drawing/2014/main" id="{5F937BBF-9326-4230-AB1B-F1795E350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916936" y="4000284"/>
            <a:ext cx="54864" cy="42062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16420" name="object 3">
            <a:extLst>
              <a:ext uri="{FF2B5EF4-FFF2-40B4-BE49-F238E27FC236}">
                <a16:creationId xmlns:a16="http://schemas.microsoft.com/office/drawing/2014/main" id="{05695DA8-A4D6-616E-E5CA-9BC8CA5F92B9}"/>
              </a:ext>
            </a:extLst>
          </p:cNvPr>
          <p:cNvGraphicFramePr/>
          <p:nvPr/>
        </p:nvGraphicFramePr>
        <p:xfrm>
          <a:off x="5532504" y="1683170"/>
          <a:ext cx="5818248" cy="4148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416" name="Rectangle 17415">
            <a:extLst>
              <a:ext uri="{FF2B5EF4-FFF2-40B4-BE49-F238E27FC236}">
                <a16:creationId xmlns:a16="http://schemas.microsoft.com/office/drawing/2014/main" id="{6AB33354-5302-409E-90BF-4E7A98AFB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28F71AEF-7868-DC58-0A1B-BC084696B30A}"/>
              </a:ext>
            </a:extLst>
          </p:cNvPr>
          <p:cNvSpPr txBox="1"/>
          <p:nvPr/>
        </p:nvSpPr>
        <p:spPr>
          <a:xfrm>
            <a:off x="645065" y="1165014"/>
            <a:ext cx="3796306" cy="46662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Delegar Plena e Claramente</a:t>
            </a:r>
          </a:p>
        </p:txBody>
      </p:sp>
      <p:grpSp>
        <p:nvGrpSpPr>
          <p:cNvPr id="17418" name="Group 17417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576" y="5945955"/>
            <a:ext cx="12109423" cy="525780"/>
            <a:chOff x="82576" y="5945955"/>
            <a:chExt cx="12109423" cy="525780"/>
          </a:xfrm>
        </p:grpSpPr>
        <p:sp>
          <p:nvSpPr>
            <p:cNvPr id="17419" name="Rectangle 17418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20" name="Rectangle 17419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422" name="Rectangle 17421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1" name="object 3">
            <a:extLst>
              <a:ext uri="{FF2B5EF4-FFF2-40B4-BE49-F238E27FC236}">
                <a16:creationId xmlns:a16="http://schemas.microsoft.com/office/drawing/2014/main" id="{096A998D-690E-BB49-7497-702669C4BA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7840" y="1165014"/>
            <a:ext cx="5625253" cy="466620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66713" indent="-355600"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PT" sz="1600" dirty="0">
                <a:latin typeface="+mn-lt"/>
              </a:rPr>
              <a:t>RESPONSABILIZAR TODOS OS ELEMENTOS:</a:t>
            </a:r>
          </a:p>
          <a:p>
            <a:pPr indent="-228600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</a:pPr>
            <a:r>
              <a:rPr lang="en-US" altLang="pt-PT" sz="1600" dirty="0" err="1">
                <a:latin typeface="+mn-lt"/>
              </a:rPr>
              <a:t>Assegure</a:t>
            </a:r>
            <a:r>
              <a:rPr lang="en-US" altLang="pt-PT" sz="1600" dirty="0">
                <a:latin typeface="+mn-lt"/>
              </a:rPr>
              <a:t>-se que tanto “</a:t>
            </a:r>
            <a:r>
              <a:rPr lang="en-US" altLang="pt-PT" sz="1600" dirty="0" err="1">
                <a:latin typeface="+mn-lt"/>
              </a:rPr>
              <a:t>você</a:t>
            </a:r>
            <a:r>
              <a:rPr lang="en-US" altLang="pt-PT" sz="1600" dirty="0">
                <a:latin typeface="+mn-lt"/>
              </a:rPr>
              <a:t>” </a:t>
            </a:r>
            <a:r>
              <a:rPr lang="en-US" altLang="pt-PT" sz="1600" dirty="0" err="1">
                <a:latin typeface="+mn-lt"/>
              </a:rPr>
              <a:t>como</a:t>
            </a:r>
            <a:r>
              <a:rPr lang="en-US" altLang="pt-PT" sz="1600" dirty="0">
                <a:latin typeface="+mn-lt"/>
              </a:rPr>
              <a:t> a </a:t>
            </a:r>
            <a:r>
              <a:rPr lang="en-US" altLang="pt-PT" sz="1600" dirty="0" err="1">
                <a:latin typeface="+mn-lt"/>
              </a:rPr>
              <a:t>pessoa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em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quem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delegou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entendem</a:t>
            </a:r>
            <a:r>
              <a:rPr lang="en-US" altLang="pt-PT" sz="1600" dirty="0">
                <a:latin typeface="+mn-lt"/>
              </a:rPr>
              <a:t> de forma </a:t>
            </a:r>
            <a:r>
              <a:rPr lang="en-US" altLang="pt-PT" sz="1600" dirty="0" err="1">
                <a:latin typeface="+mn-lt"/>
              </a:rPr>
              <a:t>clara</a:t>
            </a:r>
            <a:r>
              <a:rPr lang="en-US" altLang="pt-PT" sz="1600" dirty="0">
                <a:latin typeface="+mn-lt"/>
              </a:rPr>
              <a:t> o que </a:t>
            </a:r>
            <a:r>
              <a:rPr lang="en-US" altLang="pt-PT" sz="1600" dirty="0" err="1">
                <a:latin typeface="+mn-lt"/>
              </a:rPr>
              <a:t>está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envolvido</a:t>
            </a:r>
            <a:r>
              <a:rPr lang="en-US" altLang="pt-PT" sz="1600" dirty="0">
                <a:latin typeface="+mn-lt"/>
              </a:rPr>
              <a:t>.</a:t>
            </a:r>
          </a:p>
          <a:p>
            <a:pPr indent="-228600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</a:pPr>
            <a:r>
              <a:rPr lang="en-US" altLang="pt-PT" sz="1600" dirty="0" err="1">
                <a:latin typeface="+mn-lt"/>
              </a:rPr>
              <a:t>Peça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ao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membro</a:t>
            </a:r>
            <a:r>
              <a:rPr lang="en-US" altLang="pt-PT" sz="1600" dirty="0">
                <a:latin typeface="+mn-lt"/>
              </a:rPr>
              <a:t> da </a:t>
            </a:r>
            <a:r>
              <a:rPr lang="en-US" altLang="pt-PT" sz="1600" dirty="0" err="1">
                <a:latin typeface="+mn-lt"/>
              </a:rPr>
              <a:t>equipa</a:t>
            </a:r>
            <a:r>
              <a:rPr lang="en-US" altLang="pt-PT" sz="1600" dirty="0">
                <a:latin typeface="+mn-lt"/>
              </a:rPr>
              <a:t> para </a:t>
            </a:r>
            <a:r>
              <a:rPr lang="en-US" altLang="pt-PT" sz="1600" dirty="0" err="1">
                <a:latin typeface="+mn-lt"/>
              </a:rPr>
              <a:t>repetir</a:t>
            </a:r>
            <a:r>
              <a:rPr lang="en-US" altLang="pt-PT" sz="1600" dirty="0">
                <a:latin typeface="+mn-lt"/>
              </a:rPr>
              <a:t> para </a:t>
            </a:r>
            <a:r>
              <a:rPr lang="en-US" altLang="pt-PT" sz="1600" dirty="0" err="1">
                <a:latin typeface="+mn-lt"/>
              </a:rPr>
              <a:t>ter</a:t>
            </a:r>
            <a:r>
              <a:rPr lang="en-US" altLang="pt-PT" sz="1600" dirty="0">
                <a:latin typeface="+mn-lt"/>
              </a:rPr>
              <a:t> a </a:t>
            </a:r>
            <a:r>
              <a:rPr lang="en-US" altLang="pt-PT" sz="1600" dirty="0" err="1">
                <a:latin typeface="+mn-lt"/>
              </a:rPr>
              <a:t>certeza</a:t>
            </a:r>
            <a:r>
              <a:rPr lang="en-US" altLang="pt-PT" sz="1600" dirty="0">
                <a:latin typeface="+mn-lt"/>
              </a:rPr>
              <a:t> de que </a:t>
            </a:r>
            <a:r>
              <a:rPr lang="en-US" altLang="pt-PT" sz="1600" dirty="0" err="1">
                <a:latin typeface="+mn-lt"/>
              </a:rPr>
              <a:t>ele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percebeu</a:t>
            </a:r>
            <a:r>
              <a:rPr lang="en-US" altLang="pt-PT" sz="1600" dirty="0">
                <a:latin typeface="+mn-lt"/>
              </a:rPr>
              <a:t> o </a:t>
            </a:r>
            <a:r>
              <a:rPr lang="en-US" altLang="pt-PT" sz="1600" dirty="0" err="1">
                <a:latin typeface="+mn-lt"/>
              </a:rPr>
              <a:t>trabalho</a:t>
            </a:r>
            <a:r>
              <a:rPr lang="en-US" altLang="pt-PT" sz="1600" dirty="0">
                <a:latin typeface="+mn-lt"/>
              </a:rPr>
              <a:t> e </a:t>
            </a:r>
            <a:r>
              <a:rPr lang="en-US" altLang="pt-PT" sz="1600" dirty="0" err="1">
                <a:latin typeface="+mn-lt"/>
              </a:rPr>
              <a:t>poder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confirmá</a:t>
            </a:r>
            <a:r>
              <a:rPr lang="en-US" altLang="pt-PT" sz="1600" dirty="0">
                <a:latin typeface="+mn-lt"/>
              </a:rPr>
              <a:t>-lo.</a:t>
            </a:r>
          </a:p>
          <a:p>
            <a:pPr indent="-228600">
              <a:lnSpc>
                <a:spcPct val="90000"/>
              </a:lnSpc>
              <a:spcBef>
                <a:spcPts val="438"/>
              </a:spcBef>
              <a:buFont typeface="Arial" panose="020B0604020202020204" pitchFamily="34" charset="0"/>
              <a:buChar char="•"/>
            </a:pPr>
            <a:r>
              <a:rPr lang="en-US" altLang="pt-PT" sz="1600" dirty="0" err="1">
                <a:latin typeface="+mn-lt"/>
              </a:rPr>
              <a:t>Certifique</a:t>
            </a:r>
            <a:r>
              <a:rPr lang="en-US" altLang="pt-PT" sz="1600" dirty="0">
                <a:latin typeface="+mn-lt"/>
              </a:rPr>
              <a:t>-se de que a </a:t>
            </a:r>
            <a:r>
              <a:rPr lang="en-US" altLang="pt-PT" sz="1600" dirty="0" err="1">
                <a:latin typeface="+mn-lt"/>
              </a:rPr>
              <a:t>pessoa</a:t>
            </a:r>
            <a:r>
              <a:rPr lang="en-US" altLang="pt-PT" sz="1600" dirty="0">
                <a:latin typeface="+mn-lt"/>
              </a:rPr>
              <a:t> a </a:t>
            </a:r>
            <a:r>
              <a:rPr lang="en-US" altLang="pt-PT" sz="1600" dirty="0" err="1">
                <a:latin typeface="+mn-lt"/>
              </a:rPr>
              <a:t>quem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delegou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compreende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bem</a:t>
            </a:r>
            <a:r>
              <a:rPr lang="en-US" altLang="pt-PT" sz="1600" dirty="0">
                <a:latin typeface="+mn-lt"/>
              </a:rPr>
              <a:t>:</a:t>
            </a:r>
          </a:p>
          <a:p>
            <a:pPr indent="-228600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</a:pPr>
            <a:r>
              <a:rPr lang="en-US" altLang="pt-PT" sz="1600" dirty="0">
                <a:latin typeface="+mn-lt"/>
              </a:rPr>
              <a:t>O que é a </a:t>
            </a:r>
            <a:r>
              <a:rPr lang="en-US" altLang="pt-PT" sz="1600" dirty="0" err="1">
                <a:latin typeface="+mn-lt"/>
              </a:rPr>
              <a:t>tarefa</a:t>
            </a:r>
            <a:r>
              <a:rPr lang="en-US" altLang="pt-PT" sz="1600" dirty="0">
                <a:latin typeface="+mn-lt"/>
              </a:rPr>
              <a:t> e </a:t>
            </a:r>
            <a:r>
              <a:rPr lang="en-US" altLang="pt-PT" sz="1600" dirty="0" err="1">
                <a:latin typeface="+mn-lt"/>
              </a:rPr>
              <a:t>porque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precisa</a:t>
            </a:r>
            <a:r>
              <a:rPr lang="en-US" altLang="pt-PT" sz="1600" dirty="0">
                <a:latin typeface="+mn-lt"/>
              </a:rPr>
              <a:t> ser </a:t>
            </a:r>
            <a:r>
              <a:rPr lang="en-US" altLang="pt-PT" sz="1600" dirty="0" err="1">
                <a:latin typeface="+mn-lt"/>
              </a:rPr>
              <a:t>feita</a:t>
            </a:r>
            <a:r>
              <a:rPr lang="en-US" altLang="pt-PT" sz="1600" dirty="0">
                <a:latin typeface="+mn-lt"/>
              </a:rPr>
              <a:t>;</a:t>
            </a:r>
          </a:p>
          <a:p>
            <a:pPr indent="-228600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</a:pPr>
            <a:r>
              <a:rPr lang="en-US" altLang="pt-PT" sz="1600" dirty="0" err="1">
                <a:latin typeface="+mn-lt"/>
              </a:rPr>
              <a:t>Quando</a:t>
            </a:r>
            <a:r>
              <a:rPr lang="en-US" altLang="pt-PT" sz="1600" dirty="0">
                <a:latin typeface="+mn-lt"/>
              </a:rPr>
              <a:t> a </a:t>
            </a:r>
            <a:r>
              <a:rPr lang="en-US" altLang="pt-PT" sz="1600" dirty="0" err="1">
                <a:latin typeface="+mn-lt"/>
              </a:rPr>
              <a:t>tarefa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deve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estar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feita</a:t>
            </a:r>
            <a:r>
              <a:rPr lang="en-US" altLang="pt-PT" sz="1600" dirty="0">
                <a:latin typeface="+mn-lt"/>
              </a:rPr>
              <a:t>;</a:t>
            </a:r>
          </a:p>
          <a:p>
            <a:pPr indent="-228600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</a:pPr>
            <a:r>
              <a:rPr lang="en-US" altLang="pt-PT" sz="1600" dirty="0" err="1">
                <a:latin typeface="+mn-lt"/>
              </a:rPr>
              <a:t>Os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objetivos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específicos</a:t>
            </a:r>
            <a:r>
              <a:rPr lang="en-US" altLang="pt-PT" sz="1600" dirty="0">
                <a:latin typeface="+mn-lt"/>
              </a:rPr>
              <a:t> a </a:t>
            </a:r>
            <a:r>
              <a:rPr lang="en-US" altLang="pt-PT" sz="1600" dirty="0" err="1">
                <a:latin typeface="+mn-lt"/>
              </a:rPr>
              <a:t>serem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atingidos</a:t>
            </a:r>
            <a:r>
              <a:rPr lang="en-US" altLang="pt-PT" sz="1600" dirty="0">
                <a:latin typeface="+mn-lt"/>
              </a:rPr>
              <a:t>;</a:t>
            </a:r>
          </a:p>
          <a:p>
            <a:pPr indent="-228600">
              <a:lnSpc>
                <a:spcPct val="90000"/>
              </a:lnSpc>
              <a:spcBef>
                <a:spcPts val="438"/>
              </a:spcBef>
              <a:buFont typeface="Arial" panose="020B0604020202020204" pitchFamily="34" charset="0"/>
              <a:buChar char="•"/>
            </a:pPr>
            <a:r>
              <a:rPr lang="en-US" altLang="pt-PT" sz="1600" dirty="0">
                <a:latin typeface="+mn-lt"/>
              </a:rPr>
              <a:t>A </a:t>
            </a:r>
            <a:r>
              <a:rPr lang="en-US" altLang="pt-PT" sz="1600" dirty="0" err="1">
                <a:latin typeface="+mn-lt"/>
              </a:rPr>
              <a:t>pessoa</a:t>
            </a:r>
            <a:r>
              <a:rPr lang="en-US" altLang="pt-PT" sz="1600" dirty="0">
                <a:latin typeface="+mn-lt"/>
              </a:rPr>
              <a:t> a </a:t>
            </a:r>
            <a:r>
              <a:rPr lang="en-US" altLang="pt-PT" sz="1600" dirty="0" err="1">
                <a:latin typeface="+mn-lt"/>
              </a:rPr>
              <a:t>quem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tem</a:t>
            </a:r>
            <a:r>
              <a:rPr lang="en-US" altLang="pt-PT" sz="1600" dirty="0">
                <a:latin typeface="+mn-lt"/>
              </a:rPr>
              <a:t> de responder;</a:t>
            </a:r>
          </a:p>
          <a:p>
            <a:pPr indent="-228600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</a:pPr>
            <a:r>
              <a:rPr lang="en-US" altLang="pt-PT" sz="1600" dirty="0">
                <a:latin typeface="+mn-lt"/>
              </a:rPr>
              <a:t>A </a:t>
            </a:r>
            <a:r>
              <a:rPr lang="en-US" altLang="pt-PT" sz="1600" dirty="0" err="1">
                <a:latin typeface="+mn-lt"/>
              </a:rPr>
              <a:t>margem</a:t>
            </a:r>
            <a:r>
              <a:rPr lang="en-US" altLang="pt-PT" sz="1600" dirty="0">
                <a:latin typeface="+mn-lt"/>
              </a:rPr>
              <a:t> da </a:t>
            </a:r>
            <a:r>
              <a:rPr lang="en-US" altLang="pt-PT" sz="1600" dirty="0" err="1">
                <a:latin typeface="+mn-lt"/>
              </a:rPr>
              <a:t>autoridade</a:t>
            </a:r>
            <a:r>
              <a:rPr lang="en-US" altLang="pt-PT" sz="1600" dirty="0">
                <a:latin typeface="+mn-lt"/>
              </a:rPr>
              <a:t> para </a:t>
            </a:r>
            <a:r>
              <a:rPr lang="en-US" altLang="pt-PT" sz="1600" dirty="0" err="1">
                <a:latin typeface="+mn-lt"/>
              </a:rPr>
              <a:t>tomar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decisões</a:t>
            </a:r>
            <a:endParaRPr lang="en-US" altLang="pt-PT" sz="1600" dirty="0">
              <a:latin typeface="+mn-lt"/>
            </a:endParaRPr>
          </a:p>
          <a:p>
            <a:pPr indent="-228600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</a:pPr>
            <a:r>
              <a:rPr lang="en-US" altLang="pt-PT" sz="1600" dirty="0" err="1">
                <a:latin typeface="+mn-lt"/>
              </a:rPr>
              <a:t>Quais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os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problemas</a:t>
            </a:r>
            <a:r>
              <a:rPr lang="en-US" altLang="pt-PT" sz="1600" dirty="0">
                <a:latin typeface="+mn-lt"/>
              </a:rPr>
              <a:t> de que </a:t>
            </a:r>
            <a:r>
              <a:rPr lang="en-US" altLang="pt-PT" sz="1600" dirty="0" err="1">
                <a:latin typeface="+mn-lt"/>
              </a:rPr>
              <a:t>precisa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dar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conta</a:t>
            </a:r>
            <a:r>
              <a:rPr lang="en-US" altLang="pt-PT" sz="1600" dirty="0">
                <a:latin typeface="+mn-lt"/>
              </a:rPr>
              <a:t>;</a:t>
            </a:r>
          </a:p>
          <a:p>
            <a:pPr indent="-228600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</a:pPr>
            <a:r>
              <a:rPr lang="en-US" altLang="pt-PT" sz="1600" dirty="0" err="1">
                <a:latin typeface="+mn-lt"/>
              </a:rPr>
              <a:t>Quais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os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mecanismos</a:t>
            </a:r>
            <a:r>
              <a:rPr lang="en-US" altLang="pt-PT" sz="1600" dirty="0">
                <a:latin typeface="+mn-lt"/>
              </a:rPr>
              <a:t> de </a:t>
            </a:r>
            <a:r>
              <a:rPr lang="en-US" altLang="pt-PT" sz="1600" dirty="0" err="1">
                <a:latin typeface="+mn-lt"/>
              </a:rPr>
              <a:t>comunicação</a:t>
            </a:r>
            <a:r>
              <a:rPr lang="en-US" altLang="pt-PT" sz="1600" dirty="0">
                <a:latin typeface="+mn-lt"/>
              </a:rPr>
              <a:t>;</a:t>
            </a:r>
          </a:p>
          <a:p>
            <a:pPr indent="-228600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</a:pPr>
            <a:r>
              <a:rPr lang="en-US" altLang="pt-PT" sz="1600" dirty="0" err="1">
                <a:latin typeface="+mn-lt"/>
              </a:rPr>
              <a:t>Os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pontos</a:t>
            </a:r>
            <a:r>
              <a:rPr lang="en-US" altLang="pt-PT" sz="1600" dirty="0">
                <a:latin typeface="+mn-lt"/>
              </a:rPr>
              <a:t> de </a:t>
            </a:r>
            <a:r>
              <a:rPr lang="en-US" altLang="pt-PT" sz="1600" dirty="0" err="1">
                <a:latin typeface="+mn-lt"/>
              </a:rPr>
              <a:t>controle</a:t>
            </a:r>
            <a:r>
              <a:rPr lang="en-US" altLang="pt-PT" sz="1600" dirty="0">
                <a:latin typeface="+mn-lt"/>
              </a:rPr>
              <a:t>;</a:t>
            </a:r>
          </a:p>
          <a:p>
            <a:pPr indent="-228600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</a:pPr>
            <a:r>
              <a:rPr lang="en-US" altLang="pt-PT" sz="1600" dirty="0">
                <a:latin typeface="+mn-lt"/>
              </a:rPr>
              <a:t>As </a:t>
            </a:r>
            <a:r>
              <a:rPr lang="en-US" altLang="pt-PT" sz="1600" dirty="0" err="1">
                <a:latin typeface="+mn-lt"/>
              </a:rPr>
              <a:t>informações</a:t>
            </a:r>
            <a:r>
              <a:rPr lang="en-US" altLang="pt-PT" sz="1600" dirty="0">
                <a:latin typeface="+mn-lt"/>
              </a:rPr>
              <a:t> e o </a:t>
            </a:r>
            <a:r>
              <a:rPr lang="en-US" altLang="pt-PT" sz="1600" dirty="0" err="1">
                <a:latin typeface="+mn-lt"/>
              </a:rPr>
              <a:t>apoio</a:t>
            </a:r>
            <a:r>
              <a:rPr lang="en-US" altLang="pt-PT" sz="1600" dirty="0">
                <a:latin typeface="+mn-lt"/>
              </a:rPr>
              <a:t> a </a:t>
            </a:r>
            <a:r>
              <a:rPr lang="en-US" altLang="pt-PT" sz="1600" dirty="0" err="1">
                <a:latin typeface="+mn-lt"/>
              </a:rPr>
              <a:t>fornecer</a:t>
            </a:r>
            <a:r>
              <a:rPr lang="en-US" altLang="pt-PT" sz="1600" dirty="0">
                <a:latin typeface="+mn-lt"/>
              </a:rPr>
              <a:t>;</a:t>
            </a:r>
          </a:p>
          <a:p>
            <a:pPr indent="-228600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</a:pPr>
            <a:r>
              <a:rPr lang="en-US" altLang="pt-PT" sz="1600" dirty="0" err="1">
                <a:latin typeface="+mn-lt"/>
              </a:rPr>
              <a:t>Quais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os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recursos</a:t>
            </a:r>
            <a:r>
              <a:rPr lang="en-US" altLang="pt-PT" sz="1600" dirty="0">
                <a:latin typeface="+mn-lt"/>
              </a:rPr>
              <a:t> </a:t>
            </a:r>
            <a:r>
              <a:rPr lang="en-US" altLang="pt-PT" sz="1600" dirty="0" err="1">
                <a:latin typeface="+mn-lt"/>
              </a:rPr>
              <a:t>disponíveis</a:t>
            </a:r>
            <a:r>
              <a:rPr lang="en-US" altLang="pt-PT" sz="1600" dirty="0">
                <a:latin typeface="+mn-lt"/>
              </a:rPr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440" name="Rectangle 18439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442" name="Rectangle 18441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8444" name="Rectangle 18443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9D4B457C-E874-A65A-DEA0-E23D71665D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Evitar a delegação inversa</a:t>
            </a:r>
          </a:p>
        </p:txBody>
      </p:sp>
      <p:sp>
        <p:nvSpPr>
          <p:cNvPr id="18446" name="Rectangle 18445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435" name="object 3">
            <a:extLst>
              <a:ext uri="{FF2B5EF4-FFF2-40B4-BE49-F238E27FC236}">
                <a16:creationId xmlns:a16="http://schemas.microsoft.com/office/drawing/2014/main" id="{412C8177-16F7-5862-71CE-6913E2FFC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568" y="2481943"/>
            <a:ext cx="10168128" cy="369502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>
            <a:normAutofit/>
          </a:bodyPr>
          <a:lstStyle>
            <a:lvl1pPr marL="127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2200">
                <a:latin typeface="+mn-lt"/>
              </a:rPr>
              <a:t>Os gestores muitas vezes vêm-se envolvidos numa situação em que, em vez de delegarem trabalho aos seus    funcionários, na verdade assumem as responsabilidades dos empregados. A delegação inversa acontece com subtileza. O  colaborador  entra  e  diz:  “Chefe  temos  um  problema.”  Ele  ou  ela  descreve  o problema e o chefe responde: “vou dar uma vista de olhos.” Com esta declaração o chefe assumiu o fardo em vez de incentivar o colaborador a resolver o assunto sugerindo-lhe  soluções  para  o  problema.  Quer  esteja  com  falta  de  tempo,  quer pense que a pessoa foi incompetente, quer simplesmente esteja habituado a fazer as coisas sozinho, o resultado é o mesmo: o subordinado acabou de descarregar os problemas para cima do chefe e afastou-se dele.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473" name="Rectangle 19472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475" name="Group 19474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476" name="Rectangle 19475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77" name="Rectangle 19476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78" name="Rectangle 19477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480" name="Rectangle 19479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6FA74423-611F-AED6-51B6-A1231B77C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Estudo de Caso – resolver a Delegação Inversa</a:t>
            </a:r>
          </a:p>
        </p:txBody>
      </p:sp>
      <p:sp>
        <p:nvSpPr>
          <p:cNvPr id="19468" name="object 12">
            <a:extLst>
              <a:ext uri="{FF2B5EF4-FFF2-40B4-BE49-F238E27FC236}">
                <a16:creationId xmlns:a16="http://schemas.microsoft.com/office/drawing/2014/main" id="{C392FC30-2C80-7BA1-F8E2-CC1E982F7C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5028" y="3017522"/>
            <a:ext cx="9941319" cy="312465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66713" indent="-355600"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2200">
                <a:latin typeface="+mn-lt"/>
              </a:rPr>
              <a:t>Ricardo acabou de ser promovido a diretor do serviço a clientes como resultado do seu sucesso a resolver problemas dos clientes. No entanto ele  lutava  com  a  sua  nova  carga  de  trabalho,  porque  o  seu  pessoal estava  constantemente  a  passar-lhe   chamadas   “problemáticas”   de clientes; na verdade, as  chamadas  iam-se  acumulando  e  as  pessoas esperavam  muito  tempo.  Percebendo  que  isso não podia continuar, Ricardo começou por   perguntar   aos   seus   colaboradores   como resolveriam o problema quando lhe passavam uma chamada. Se eles dessem uma resposta incorreta, ele lidaria com quem telefonasse, mas acabou por dar a solução na reunião de trabalho no dia seguinte. Em breve as coisas voltaram a ficar controladas.</a:t>
            </a:r>
          </a:p>
        </p:txBody>
      </p:sp>
      <p:cxnSp>
        <p:nvCxnSpPr>
          <p:cNvPr id="19482" name="Straight Connector 19481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2" name="Flowchart: Document 20501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2">
            <a:extLst>
              <a:ext uri="{FF2B5EF4-FFF2-40B4-BE49-F238E27FC236}">
                <a16:creationId xmlns:a16="http://schemas.microsoft.com/office/drawing/2014/main" id="{7C5AEDA8-DBDB-479A-5175-10D6311F8A4C}"/>
              </a:ext>
            </a:extLst>
          </p:cNvPr>
          <p:cNvSpPr txBox="1">
            <a:spLocks/>
          </p:cNvSpPr>
          <p:nvPr/>
        </p:nvSpPr>
        <p:spPr>
          <a:xfrm>
            <a:off x="4206875" y="639763"/>
            <a:ext cx="7346950" cy="458788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pt-PT" sz="2600" dirty="0"/>
              <a:t>Estudo de Caso – resolver a Delegação Inversa</a:t>
            </a:r>
          </a:p>
        </p:txBody>
      </p:sp>
      <p:sp>
        <p:nvSpPr>
          <p:cNvPr id="20492" name="object 12">
            <a:extLst>
              <a:ext uri="{FF2B5EF4-FFF2-40B4-BE49-F238E27FC236}">
                <a16:creationId xmlns:a16="http://schemas.microsoft.com/office/drawing/2014/main" id="{53B4147E-CB3A-F75B-28B4-C57266D87A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6875" y="1166813"/>
            <a:ext cx="7346950" cy="505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normAutofit/>
          </a:bodyPr>
          <a:lstStyle>
            <a:lvl1pPr marL="127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just" eaLnBrk="1" hangingPunct="1">
              <a:lnSpc>
                <a:spcPct val="130000"/>
              </a:lnSpc>
              <a:spcAft>
                <a:spcPts val="600"/>
              </a:spcAft>
            </a:pPr>
            <a:r>
              <a:rPr lang="pt-PT" altLang="pt-PT" sz="2200">
                <a:latin typeface="Euphemia" panose="020B0503040102020104" pitchFamily="34" charset="0"/>
                <a:cs typeface="Times New Roman" panose="02020603050405020304" pitchFamily="18" charset="0"/>
              </a:rPr>
              <a:t>Ricardo estava a deixar  que  as  pessoas  lhe  enviassem  problemas  que podiam resolver sozinhas. Ao obrigar as pessoas a arranjarem soluções, libertou algum tempo da agenda;</a:t>
            </a:r>
          </a:p>
          <a:p>
            <a:pPr>
              <a:lnSpc>
                <a:spcPct val="130000"/>
              </a:lnSpc>
              <a:spcAft>
                <a:spcPts val="600"/>
              </a:spcAft>
            </a:pPr>
            <a:endParaRPr lang="pt-PT" altLang="pt-PT" sz="2200">
              <a:latin typeface="Euphemia" panose="020B05030401020201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30000"/>
              </a:lnSpc>
              <a:spcAft>
                <a:spcPts val="600"/>
              </a:spcAft>
            </a:pPr>
            <a:r>
              <a:rPr lang="pt-PT" altLang="pt-PT" sz="2200">
                <a:latin typeface="Euphemia" panose="020B0503040102020104" pitchFamily="34" charset="0"/>
                <a:cs typeface="Times New Roman" panose="02020603050405020304" pitchFamily="18" charset="0"/>
              </a:rPr>
              <a:t>As suas atitudes forçaram as pessoas a pensar por si ao discutir os casos mais  complicados  nas  reuniões  de  trabalho,  o  seu  pessoal  aprendeu  a resolver  por  si  próprio  alguns  desses  problemas  mais  difíceis  o  que aumentou a satisfação do cliente.</a:t>
            </a: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9182797C-F12E-3ACC-43A7-1CC750CB486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778510">
              <a:defRPr/>
            </a:pPr>
            <a:r>
              <a:rPr 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</a:t>
            </a:r>
            <a:r>
              <a:rPr lang="en-US" sz="3200" b="1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</a:t>
            </a:r>
            <a:r>
              <a:rPr 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</a:t>
            </a:r>
            <a:r>
              <a:rPr lang="en-US" sz="3200" b="1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</a:t>
            </a:r>
            <a:r>
              <a:rPr 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</a:t>
            </a:r>
            <a:r>
              <a:rPr lang="en-US" sz="3200" b="1" kern="1200" spc="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</a:t>
            </a:r>
            <a:r>
              <a:rPr lang="en-US" sz="3200" b="1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CA</a:t>
            </a:r>
            <a:r>
              <a:rPr lang="en-US" sz="3200" b="1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</a:t>
            </a:r>
            <a:r>
              <a:rPr lang="en-US" sz="3200" b="1" kern="1200" spc="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</a:t>
            </a:r>
            <a:r>
              <a:rPr 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-R</a:t>
            </a:r>
            <a:r>
              <a:rPr lang="en-US" sz="3200" b="1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</a:t>
            </a:r>
            <a:r>
              <a:rPr 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solver</a:t>
            </a:r>
            <a:r>
              <a:rPr lang="en-US" sz="3200" b="1" kern="1200" spc="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3200" b="1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</a:t>
            </a:r>
            <a:r>
              <a:rPr lang="en-US" sz="3200" b="1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</a:t>
            </a:r>
            <a:r>
              <a:rPr 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legação</a:t>
            </a:r>
            <a:r>
              <a:rPr lang="en-US" sz="3200" b="1" kern="1200" spc="1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Inversa</a:t>
            </a:r>
            <a:endParaRPr lang="en-US" sz="32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519" name="Rectangle 21511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521" name="Rectangle 2151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23" name="Rectangle 2151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18" name="Rectangle 2151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20" name="Rectangle 2151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522" name="Freeform: Shape 2152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524" name="Rectangle 2152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166E76B7-1372-EB94-8968-EB1BF98A119F}"/>
              </a:ext>
            </a:extLst>
          </p:cNvPr>
          <p:cNvSpPr txBox="1"/>
          <p:nvPr/>
        </p:nvSpPr>
        <p:spPr>
          <a:xfrm>
            <a:off x="466722" y="586855"/>
            <a:ext cx="3201366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700"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4000" b="1" kern="1200" spc="-29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antagens</a:t>
            </a:r>
            <a:r>
              <a:rPr lang="en-US" sz="4000" b="1" kern="1200" spc="-4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da</a:t>
            </a:r>
            <a:r>
              <a:rPr lang="en-US" sz="4000" b="1" kern="1200" spc="-1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Dele</a:t>
            </a:r>
            <a:r>
              <a:rPr lang="en-US" sz="4000" b="1" kern="1200" spc="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aç</a:t>
            </a:r>
            <a:r>
              <a:rPr lang="en-US" sz="4000" b="1" kern="1200" spc="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ã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</a:t>
            </a:r>
            <a:endParaRPr lang="en-US" sz="40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1507" name="object 3">
            <a:extLst>
              <a:ext uri="{FF2B5EF4-FFF2-40B4-BE49-F238E27FC236}">
                <a16:creationId xmlns:a16="http://schemas.microsoft.com/office/drawing/2014/main" id="{3865AE44-9645-69FE-2AF2-FCFE4AC434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0259" y="649480"/>
            <a:ext cx="6555347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12700">
              <a:tabLst>
                <a:tab pos="282575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tabLst>
                <a:tab pos="282575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tabLst>
                <a:tab pos="282575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tabLst>
                <a:tab pos="282575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tabLst>
                <a:tab pos="282575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282575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282575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282575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282575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indent="-228600">
              <a:lnSpc>
                <a:spcPct val="90000"/>
              </a:lnSpc>
              <a:buSzPct val="93000"/>
              <a:buFont typeface="Arial" panose="020B0604020202020204" pitchFamily="34" charset="0"/>
              <a:buChar char="•"/>
            </a:pPr>
            <a:r>
              <a:rPr lang="en-US" altLang="pt-PT" sz="2000">
                <a:latin typeface="+mn-lt"/>
              </a:rPr>
              <a:t>Permite-lhe  concentrar  em  aspetos  do  trabalho  que requerem   a   sua   experiência   e   as   suas   aptidões específicas,  ou  seja, deixa-lhe tempo  e espaço  para  se dedicar às ações de carácter mais estratégico que só a si competem, enquanto responsável;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2000"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2000">
              <a:latin typeface="+mn-lt"/>
            </a:endParaRPr>
          </a:p>
          <a:p>
            <a:pPr indent="-228600">
              <a:lnSpc>
                <a:spcPct val="90000"/>
              </a:lnSpc>
              <a:spcBef>
                <a:spcPts val="63"/>
              </a:spcBef>
              <a:buFont typeface="Arial" panose="020B0604020202020204" pitchFamily="34" charset="0"/>
              <a:buChar char="•"/>
            </a:pPr>
            <a:endParaRPr lang="en-US" altLang="pt-PT" sz="2000"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PT" sz="2000">
                <a:latin typeface="+mn-lt"/>
              </a:rPr>
              <a:t>Possibilita-lhe   fazer   antecipações,   mediante   um planeamento atempado;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2000"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2000">
              <a:latin typeface="+mn-lt"/>
            </a:endParaRPr>
          </a:p>
          <a:p>
            <a:pPr indent="-228600">
              <a:lnSpc>
                <a:spcPct val="90000"/>
              </a:lnSpc>
              <a:spcBef>
                <a:spcPts val="63"/>
              </a:spcBef>
              <a:buFont typeface="Arial" panose="020B0604020202020204" pitchFamily="34" charset="0"/>
              <a:buChar char="•"/>
            </a:pPr>
            <a:endParaRPr lang="en-US" altLang="pt-PT" sz="2000"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PT" sz="2000">
                <a:latin typeface="+mn-lt"/>
              </a:rPr>
              <a:t>•Melhora o espírito da equipa, gerando nos colaboradores maior espírito de cooperação;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540" name="Rectangle 2253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42" name="Rectangle 2254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44" name="Rectangle 2254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46" name="Rectangle 2254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2536" name="object 10">
            <a:extLst>
              <a:ext uri="{FF2B5EF4-FFF2-40B4-BE49-F238E27FC236}">
                <a16:creationId xmlns:a16="http://schemas.microsoft.com/office/drawing/2014/main" id="{A4DB76DF-25F5-9C4C-8B90-EFCF608186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7431050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82D9EF-96B9-F1B0-9C98-7F7818D76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6300"/>
            <a:ext cx="8542020" cy="392629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kern="1200" spc="-25">
                <a:gradFill flip="none" rotWithShape="1">
                  <a:gsLst>
                    <a:gs pos="50817">
                      <a:schemeClr val="accent5">
                        <a:lumMod val="60000"/>
                        <a:lumOff val="40000"/>
                      </a:schemeClr>
                    </a:gs>
                    <a:gs pos="840">
                      <a:schemeClr val="accent2"/>
                    </a:gs>
                    <a:gs pos="100000">
                      <a:schemeClr val="accent5"/>
                    </a:gs>
                  </a:gsLst>
                  <a:lin ang="3600000" scaled="0"/>
                  <a:tileRect/>
                </a:gradFill>
                <a:latin typeface="+mj-lt"/>
                <a:ea typeface="+mj-ea"/>
                <a:cs typeface="+mj-cs"/>
              </a:rPr>
              <a:t>Arruma</a:t>
            </a:r>
            <a:r>
              <a:rPr lang="en-US" sz="3600" kern="1200" spc="-20">
                <a:gradFill flip="none" rotWithShape="1">
                  <a:gsLst>
                    <a:gs pos="50817">
                      <a:schemeClr val="accent5">
                        <a:lumMod val="60000"/>
                        <a:lumOff val="40000"/>
                      </a:schemeClr>
                    </a:gs>
                    <a:gs pos="840">
                      <a:schemeClr val="accent2"/>
                    </a:gs>
                    <a:gs pos="100000">
                      <a:schemeClr val="accent5"/>
                    </a:gs>
                  </a:gsLst>
                  <a:lin ang="3600000" scaled="0"/>
                  <a:tileRect/>
                </a:gradFill>
                <a:latin typeface="+mj-lt"/>
                <a:ea typeface="+mj-ea"/>
                <a:cs typeface="+mj-cs"/>
              </a:rPr>
              <a:t>r</a:t>
            </a:r>
            <a:r>
              <a:rPr lang="en-US" sz="3600" kern="1200" spc="30">
                <a:gradFill flip="none" rotWithShape="1">
                  <a:gsLst>
                    <a:gs pos="50817">
                      <a:schemeClr val="accent5">
                        <a:lumMod val="60000"/>
                        <a:lumOff val="40000"/>
                      </a:schemeClr>
                    </a:gs>
                    <a:gs pos="840">
                      <a:schemeClr val="accent2"/>
                    </a:gs>
                    <a:gs pos="100000">
                      <a:schemeClr val="accent5"/>
                    </a:gs>
                  </a:gsLst>
                  <a:lin ang="3600000" scaled="0"/>
                  <a:tileRect/>
                </a:gradFill>
                <a:latin typeface="+mj-lt"/>
                <a:ea typeface="+mj-ea"/>
                <a:cs typeface="+mj-cs"/>
              </a:rPr>
              <a:t> </a:t>
            </a:r>
            <a:r>
              <a:rPr lang="en-US" sz="3600" kern="1200" spc="-30">
                <a:gradFill flip="none" rotWithShape="1">
                  <a:gsLst>
                    <a:gs pos="50817">
                      <a:schemeClr val="accent5">
                        <a:lumMod val="60000"/>
                        <a:lumOff val="40000"/>
                      </a:schemeClr>
                    </a:gs>
                    <a:gs pos="840">
                      <a:schemeClr val="accent2"/>
                    </a:gs>
                    <a:gs pos="100000">
                      <a:schemeClr val="accent5"/>
                    </a:gs>
                  </a:gsLst>
                  <a:lin ang="3600000" scaled="0"/>
                  <a:tileRect/>
                </a:gradFill>
                <a:latin typeface="+mj-lt"/>
                <a:ea typeface="+mj-ea"/>
                <a:cs typeface="+mj-cs"/>
              </a:rPr>
              <a:t>a</a:t>
            </a:r>
            <a:r>
              <a:rPr lang="en-US" sz="3600" kern="1200" spc="-5">
                <a:gradFill flip="none" rotWithShape="1">
                  <a:gsLst>
                    <a:gs pos="50817">
                      <a:schemeClr val="accent5">
                        <a:lumMod val="60000"/>
                        <a:lumOff val="40000"/>
                      </a:schemeClr>
                    </a:gs>
                    <a:gs pos="840">
                      <a:schemeClr val="accent2"/>
                    </a:gs>
                    <a:gs pos="100000">
                      <a:schemeClr val="accent5"/>
                    </a:gs>
                  </a:gsLst>
                  <a:lin ang="3600000" scaled="0"/>
                  <a:tileRect/>
                </a:gradFill>
                <a:latin typeface="+mj-lt"/>
                <a:ea typeface="+mj-ea"/>
                <a:cs typeface="+mj-cs"/>
              </a:rPr>
              <a:t> </a:t>
            </a:r>
            <a:r>
              <a:rPr lang="en-US" sz="3600" kern="1200" spc="-25">
                <a:gradFill flip="none" rotWithShape="1">
                  <a:gsLst>
                    <a:gs pos="50817">
                      <a:schemeClr val="accent5">
                        <a:lumMod val="60000"/>
                        <a:lumOff val="40000"/>
                      </a:schemeClr>
                    </a:gs>
                    <a:gs pos="840">
                      <a:schemeClr val="accent2"/>
                    </a:gs>
                    <a:gs pos="100000">
                      <a:schemeClr val="accent5"/>
                    </a:gs>
                  </a:gsLst>
                  <a:lin ang="3600000" scaled="0"/>
                  <a:tileRect/>
                </a:gradFill>
                <a:latin typeface="+mj-lt"/>
                <a:ea typeface="+mj-ea"/>
                <a:cs typeface="+mj-cs"/>
              </a:rPr>
              <a:t>Confusã</a:t>
            </a:r>
            <a:r>
              <a:rPr lang="en-US" sz="3600" kern="1200" spc="-30">
                <a:gradFill flip="none" rotWithShape="1">
                  <a:gsLst>
                    <a:gs pos="50817">
                      <a:schemeClr val="accent5">
                        <a:lumMod val="60000"/>
                        <a:lumOff val="40000"/>
                      </a:schemeClr>
                    </a:gs>
                    <a:gs pos="840">
                      <a:schemeClr val="accent2"/>
                    </a:gs>
                    <a:gs pos="100000">
                      <a:schemeClr val="accent5"/>
                    </a:gs>
                  </a:gsLst>
                  <a:lin ang="3600000" scaled="0"/>
                  <a:tileRect/>
                </a:gradFill>
                <a:latin typeface="+mj-lt"/>
                <a:ea typeface="+mj-ea"/>
                <a:cs typeface="+mj-cs"/>
              </a:rPr>
              <a:t>o</a:t>
            </a:r>
            <a:endParaRPr lang="en-US" sz="3600" kern="1200" dirty="0">
              <a:gradFill flip="none" rotWithShape="1">
                <a:gsLst>
                  <a:gs pos="50817">
                    <a:schemeClr val="accent5">
                      <a:lumMod val="60000"/>
                      <a:lumOff val="40000"/>
                    </a:schemeClr>
                  </a:gs>
                  <a:gs pos="840">
                    <a:schemeClr val="accent2"/>
                  </a:gs>
                  <a:gs pos="100000">
                    <a:schemeClr val="accent5"/>
                  </a:gs>
                </a:gsLst>
                <a:lin ang="3600000" scaled="0"/>
                <a:tileRect/>
              </a:gradFill>
              <a:latin typeface="+mj-lt"/>
              <a:ea typeface="+mj-ea"/>
              <a:cs typeface="+mj-cs"/>
            </a:endParaRP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B6D6BAD-25C0-8D99-4010-E95E530F5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9713C8C-8E70-45D5-AE59-23E60168254E}" type="slidenum">
              <a:rPr lang="en-US" noProof="0" smtClean="0"/>
              <a:pPr>
                <a:spcAft>
                  <a:spcPts val="600"/>
                </a:spcAft>
              </a:pPr>
              <a:t>2</a:t>
            </a:fld>
            <a:endParaRPr lang="en-US" noProof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00D1E83A-E4E6-BF88-0DD4-71E310B6B9BA}"/>
              </a:ext>
            </a:extLst>
          </p:cNvPr>
          <p:cNvSpPr txBox="1"/>
          <p:nvPr/>
        </p:nvSpPr>
        <p:spPr>
          <a:xfrm>
            <a:off x="570782" y="2053086"/>
            <a:ext cx="1017154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PT" altLang="pt-PT" sz="2400">
                <a:latin typeface="Euphemia" panose="020B0503040102020104" pitchFamily="34" charset="0"/>
                <a:cs typeface="Arial" panose="020B0604020202020204" pitchFamily="34" charset="0"/>
              </a:rPr>
              <a:t>Mesmo tendo todas as metas e planos de ação bem delineados, sentirá dificuldades em concretizá-los se não conseguir ultrapassar a confusão. Confusão é tudo o que distrai e consome tempo, energia e espaço sem resultados positivos, são coisas que deveria ter resolvido ontem, mas por alguma razão não o fez e cada dia que passa, vai-se acumulando uma desordem que é cada vez mais difícil de deslindar.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3352991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568" name="Rectangle 2356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3C585BC-92FF-B748-4DFC-E734219DA7C6}"/>
              </a:ext>
            </a:extLst>
          </p:cNvPr>
          <p:cNvSpPr txBox="1"/>
          <p:nvPr/>
        </p:nvSpPr>
        <p:spPr>
          <a:xfrm>
            <a:off x="841248" y="548640"/>
            <a:ext cx="3600860" cy="5431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pt-PT" sz="5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Dificuldades da delegação</a:t>
            </a:r>
            <a:endParaRPr lang="en-US" altLang="pt-PT" sz="54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357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54" name="object 3">
            <a:extLst>
              <a:ext uri="{FF2B5EF4-FFF2-40B4-BE49-F238E27FC236}">
                <a16:creationId xmlns:a16="http://schemas.microsoft.com/office/drawing/2014/main" id="{1C63CEC8-CE7F-D38B-DCF8-4D795DCF4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6418" y="552091"/>
            <a:ext cx="6224335" cy="54315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127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825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2200"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2200">
              <a:latin typeface="+mn-lt"/>
            </a:endParaRPr>
          </a:p>
          <a:p>
            <a:pPr indent="-228600">
              <a:lnSpc>
                <a:spcPct val="90000"/>
              </a:lnSpc>
              <a:spcBef>
                <a:spcPts val="25"/>
              </a:spcBef>
              <a:buFont typeface="Arial" panose="020B0604020202020204" pitchFamily="34" charset="0"/>
              <a:buChar char="•"/>
            </a:pPr>
            <a:endParaRPr lang="en-US" altLang="pt-PT" sz="2200"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PT" sz="2200">
                <a:latin typeface="+mn-lt"/>
              </a:rPr>
              <a:t>Apesar das vantagens apontadas, há, contudo, um conjunto de crenças, receios e dificuldades por parte de algumas chefias, que estão frequentemente na origem da não adoção deste mecanismo. A título de exemplo: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PT" sz="2200" b="1">
                <a:latin typeface="+mn-lt"/>
              </a:rPr>
              <a:t>1- Sentimento de ameaça</a:t>
            </a:r>
            <a:r>
              <a:rPr lang="en-US" altLang="pt-PT" sz="2200" i="1">
                <a:latin typeface="+mn-lt"/>
              </a:rPr>
              <a:t>– </a:t>
            </a:r>
            <a:r>
              <a:rPr lang="en-US" altLang="pt-PT" sz="2200">
                <a:latin typeface="+mn-lt"/>
              </a:rPr>
              <a:t>e se ele não é capaz de “dar conta do recado”, o que me acontecerá a mim?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2200">
              <a:latin typeface="+mn-l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90" name="Rectangle 24589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5D2FCDC3-CF03-E77E-74CA-0512E4135EFF}"/>
              </a:ext>
            </a:extLst>
          </p:cNvPr>
          <p:cNvSpPr txBox="1"/>
          <p:nvPr/>
        </p:nvSpPr>
        <p:spPr>
          <a:xfrm>
            <a:off x="656823" y="962166"/>
            <a:ext cx="3103808" cy="44218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pt-PT"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Dificuldades da delegação</a:t>
            </a:r>
            <a:endParaRPr lang="en-US" altLang="pt-PT" sz="40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4578" name="object 3">
            <a:extLst>
              <a:ext uri="{FF2B5EF4-FFF2-40B4-BE49-F238E27FC236}">
                <a16:creationId xmlns:a16="http://schemas.microsoft.com/office/drawing/2014/main" id="{A8529432-9925-702B-A866-1E61DD36C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8929" y="962167"/>
            <a:ext cx="6858113" cy="474317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rmAutofit/>
          </a:bodyPr>
          <a:lstStyle>
            <a:lvl1pPr marL="12700">
              <a:tabLst>
                <a:tab pos="2095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tabLst>
                <a:tab pos="2095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tabLst>
                <a:tab pos="2095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tabLst>
                <a:tab pos="2095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tabLst>
                <a:tab pos="2095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2095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2095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2095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2095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2000" b="1">
                <a:latin typeface="+mn-lt"/>
              </a:rPr>
              <a:t>2- Dificuldade em renunciar </a:t>
            </a:r>
            <a:r>
              <a:rPr lang="en-US" altLang="pt-PT" sz="2000" i="1">
                <a:latin typeface="+mn-lt"/>
              </a:rPr>
              <a:t>– </a:t>
            </a:r>
            <a:r>
              <a:rPr lang="en-US" altLang="pt-PT" sz="2000">
                <a:latin typeface="+mn-lt"/>
              </a:rPr>
              <a:t>uma dificuldade habitual consiste em a  chefia conseguir prescindir de certas tarefas que gosta de  desempenhar, mesmo que estas não sejam importantes para os resultados a alcançar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2000" b="1">
                <a:latin typeface="+mn-lt"/>
              </a:rPr>
              <a:t>3</a:t>
            </a:r>
            <a:r>
              <a:rPr lang="en-US" altLang="pt-PT" sz="2000">
                <a:latin typeface="+mn-lt"/>
              </a:rPr>
              <a:t>-“Não sou pago para não trabalhar”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2000" b="1">
                <a:latin typeface="+mn-lt"/>
              </a:rPr>
              <a:t>4</a:t>
            </a:r>
            <a:r>
              <a:rPr lang="en-US" altLang="pt-PT" sz="2000">
                <a:latin typeface="+mn-lt"/>
              </a:rPr>
              <a:t>- Ser tolerante é uma exigência – de início, este processo é lento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2000" b="1">
                <a:latin typeface="+mn-lt"/>
              </a:rPr>
              <a:t>5-</a:t>
            </a:r>
            <a:r>
              <a:rPr lang="en-US" altLang="pt-PT" sz="2000">
                <a:latin typeface="+mn-lt"/>
              </a:rPr>
              <a:t>“Se calhar ainda vou ter mais trabalho delegando”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2000" b="1">
                <a:latin typeface="+mn-lt"/>
              </a:rPr>
              <a:t>6</a:t>
            </a:r>
            <a:r>
              <a:rPr lang="en-US" altLang="pt-PT" sz="2000">
                <a:latin typeface="+mn-lt"/>
              </a:rPr>
              <a:t>-Medo de ser ultrapassado ou de ficar sem os melhores colaboradores</a:t>
            </a:r>
          </a:p>
        </p:txBody>
      </p:sp>
      <p:sp>
        <p:nvSpPr>
          <p:cNvPr id="24592" name="Rectangle 24591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94" name="Rectangle 24593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76000"/>
                </a:srgbClr>
              </a:gs>
              <a:gs pos="10000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608" name="Rectangle 2560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10" name="Rectangle 2560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12" name="Rectangle 256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14" name="Rectangle 256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16" name="Rectangle 256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88CFA165-2229-DA32-01C4-056BD21239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 sz="3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OR</a:t>
            </a:r>
            <a:r>
              <a:rPr lang="en-US" sz="3400" b="1" kern="1200" spc="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</a:t>
            </a:r>
            <a:r>
              <a:rPr lang="en-US" sz="3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3400" b="1" kern="1200" spc="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</a:t>
            </a:r>
            <a:r>
              <a:rPr lang="en-US" sz="3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3400" b="1" kern="1200" spc="-5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Z</a:t>
            </a:r>
            <a:r>
              <a:rPr lang="en-US" sz="3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</a:t>
            </a:r>
            <a:r>
              <a:rPr lang="en-US" sz="3400" b="1" kern="1200" spc="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</a:t>
            </a:r>
            <a:r>
              <a:rPr lang="en-US" sz="3400" b="1" kern="1200" spc="-5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TE</a:t>
            </a:r>
            <a:r>
              <a:rPr lang="en-US" sz="3400" b="1" kern="1200" spc="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</a:t>
            </a:r>
            <a:r>
              <a:rPr lang="en-US" sz="3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</a:t>
            </a:r>
            <a:r>
              <a:rPr lang="en-US" sz="3400" b="1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DA</a:t>
            </a:r>
            <a:r>
              <a:rPr lang="en-US" sz="3400" b="1" kern="1200" spc="-15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</a:t>
            </a:r>
            <a:r>
              <a:rPr lang="en-US" sz="3400" b="1" kern="1200" spc="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</a:t>
            </a:r>
            <a:r>
              <a:rPr lang="en-US" sz="3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3400" b="1" kern="1200" spc="-16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EQ</a:t>
            </a:r>
            <a:r>
              <a:rPr lang="en-US" sz="3400" b="1" kern="1200" spc="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</a:t>
            </a:r>
            <a:r>
              <a:rPr lang="en-US" sz="3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3400" b="1" kern="1200" spc="-19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3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3400" b="1" kern="1200" spc="-18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 </a:t>
            </a:r>
            <a:r>
              <a:rPr lang="en-US" altLang="pt-PT" sz="3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TRABALHO</a:t>
            </a:r>
            <a:br>
              <a:rPr lang="en-US" altLang="pt-PT" sz="3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34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5603" name="object 3">
            <a:extLst>
              <a:ext uri="{FF2B5EF4-FFF2-40B4-BE49-F238E27FC236}">
                <a16:creationId xmlns:a16="http://schemas.microsoft.com/office/drawing/2014/main" id="{2446BAD5-0713-D5EC-EDB2-35346ABA2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599" y="2318197"/>
            <a:ext cx="9724031" cy="368335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127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indent="-228600">
              <a:lnSpc>
                <a:spcPct val="90000"/>
              </a:lnSpc>
              <a:spcBef>
                <a:spcPts val="13"/>
              </a:spcBef>
              <a:buFont typeface="Arial" panose="020B0604020202020204" pitchFamily="34" charset="0"/>
              <a:buChar char="•"/>
            </a:pPr>
            <a:endParaRPr lang="en-US" altLang="pt-PT" sz="2000"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PT" sz="2000" b="1">
                <a:latin typeface="+mn-lt"/>
              </a:rPr>
              <a:t>O diagnóstico dos hábitos enraizados – condição prévia</a:t>
            </a:r>
            <a:endParaRPr lang="en-US" altLang="pt-PT" sz="2000"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PT" sz="2000">
                <a:latin typeface="+mn-lt"/>
              </a:rPr>
              <a:t>Para proceder à organização do tempo dos outros, torna- se crucial,  antes de mais nada, que tente encontrar resposta para um conjunto de questões.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PT" sz="2000">
                <a:latin typeface="+mn-lt"/>
              </a:rPr>
              <a:t>Relativamente à rotina do dia-a-dia e aos resultados a alcançar pela sua equipa: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2000"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PT" sz="2000" b="1">
                <a:latin typeface="+mn-lt"/>
              </a:rPr>
              <a:t> Quais são as atividades   mais   produtivas,   menos produtivas,  e  que  tempo  é  estipulado  para  cada  uma delas?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631" name="Rectangle 26630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33" name="Rectangle 26632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35" name="Rectangle 26634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37" name="Rectangle 26636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639" name="Rectangle 26638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41" name="Oval 26640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8C455186-BBF3-148A-2939-DD863ED5BB5B}"/>
              </a:ext>
            </a:extLst>
          </p:cNvPr>
          <p:cNvSpPr txBox="1">
            <a:spLocks/>
          </p:cNvSpPr>
          <p:nvPr/>
        </p:nvSpPr>
        <p:spPr>
          <a:xfrm>
            <a:off x="826396" y="586855"/>
            <a:ext cx="4230100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Aft>
                <a:spcPts val="600"/>
              </a:spcAft>
              <a:defRPr/>
            </a:pP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OR</a:t>
            </a:r>
            <a:r>
              <a:rPr lang="en-US" sz="4000" b="1" kern="1200" spc="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4000" b="1" kern="1200" spc="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4000" b="1" kern="1200" spc="-5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Z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</a:t>
            </a:r>
            <a:r>
              <a:rPr lang="en-US" sz="4000" b="1" kern="1200" spc="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</a:t>
            </a:r>
            <a:r>
              <a:rPr lang="en-US" sz="4000" b="1" kern="1200" spc="-5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TE</a:t>
            </a:r>
            <a:r>
              <a:rPr lang="en-US" sz="4000" b="1" kern="1200" spc="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</a:t>
            </a:r>
            <a:r>
              <a:rPr lang="en-US" sz="4000" b="1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DA</a:t>
            </a:r>
            <a:r>
              <a:rPr lang="en-US" sz="4000" b="1" kern="1200" spc="-15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</a:t>
            </a:r>
            <a:r>
              <a:rPr lang="en-US" sz="4000" b="1" kern="1200" spc="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4000" b="1" kern="1200" spc="-16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EQ</a:t>
            </a:r>
            <a:r>
              <a:rPr lang="en-US" sz="4000" b="1" kern="1200" spc="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4000" b="1" kern="1200" spc="-19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4000" b="1" kern="1200" spc="-18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 </a:t>
            </a:r>
            <a:r>
              <a:rPr lang="en-US" altLang="pt-PT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TRABALHO</a:t>
            </a:r>
            <a:br>
              <a:rPr lang="en-US" altLang="pt-PT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40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6626" name="object 3">
            <a:extLst>
              <a:ext uri="{FF2B5EF4-FFF2-40B4-BE49-F238E27FC236}">
                <a16:creationId xmlns:a16="http://schemas.microsoft.com/office/drawing/2014/main" id="{E0D2C574-EAA0-EFB6-DECF-DD38F0320E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3158" y="649480"/>
            <a:ext cx="4862447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09550" indent="-196850">
              <a:tabLst>
                <a:tab pos="2095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tabLst>
                <a:tab pos="2095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tabLst>
                <a:tab pos="2095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tabLst>
                <a:tab pos="2095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tabLst>
                <a:tab pos="2095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2095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2095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2095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2095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indent="-228600">
              <a:lnSpc>
                <a:spcPct val="90000"/>
              </a:lnSpc>
              <a:buSzPct val="93000"/>
              <a:buFont typeface="Arial" panose="020B0604020202020204" pitchFamily="34" charset="0"/>
              <a:buChar char="•"/>
            </a:pPr>
            <a:r>
              <a:rPr lang="en-US" altLang="pt-PT" sz="1400" b="1">
                <a:latin typeface="+mn-lt"/>
              </a:rPr>
              <a:t>Que quantidade de tempo é perdido por interrupções?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1400" b="1"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1400" b="1">
              <a:latin typeface="+mn-lt"/>
            </a:endParaRPr>
          </a:p>
          <a:p>
            <a:pPr indent="-228600">
              <a:lnSpc>
                <a:spcPct val="90000"/>
              </a:lnSpc>
              <a:spcBef>
                <a:spcPts val="63"/>
              </a:spcBef>
              <a:buFont typeface="Arial" panose="020B0604020202020204" pitchFamily="34" charset="0"/>
              <a:buChar char="•"/>
            </a:pPr>
            <a:endParaRPr lang="en-US" altLang="pt-PT" sz="1400" b="1"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PT" sz="1400" b="1">
                <a:latin typeface="+mn-lt"/>
              </a:rPr>
              <a:t>Existem atividades cuja eficácia não tenha sido analisada?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1400" b="1"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1400" b="1">
              <a:latin typeface="+mn-lt"/>
            </a:endParaRPr>
          </a:p>
          <a:p>
            <a:pPr indent="-228600">
              <a:lnSpc>
                <a:spcPct val="90000"/>
              </a:lnSpc>
              <a:spcBef>
                <a:spcPts val="63"/>
              </a:spcBef>
              <a:buFont typeface="Arial" panose="020B0604020202020204" pitchFamily="34" charset="0"/>
              <a:buChar char="•"/>
            </a:pPr>
            <a:endParaRPr lang="en-US" altLang="pt-PT" sz="1400" b="1"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PT" sz="1400" b="1">
                <a:latin typeface="+mn-lt"/>
              </a:rPr>
              <a:t>Quanto tempo destinamos às questões urgentes? E às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PT" sz="1400" b="1">
                <a:latin typeface="+mn-lt"/>
              </a:rPr>
              <a:t>verdadeiramente importantes?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1400" b="1"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1400" b="1">
              <a:latin typeface="+mn-lt"/>
            </a:endParaRPr>
          </a:p>
          <a:p>
            <a:pPr indent="-228600">
              <a:lnSpc>
                <a:spcPct val="90000"/>
              </a:lnSpc>
              <a:spcBef>
                <a:spcPts val="63"/>
              </a:spcBef>
              <a:buFont typeface="Arial" panose="020B0604020202020204" pitchFamily="34" charset="0"/>
              <a:buChar char="•"/>
            </a:pPr>
            <a:endParaRPr lang="en-US" altLang="pt-PT" sz="1400" b="1"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PT" sz="1400" b="1">
                <a:latin typeface="+mn-lt"/>
              </a:rPr>
              <a:t>Os objetivos de progressão são claros e quantificados, ou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PT" sz="1400" b="1">
                <a:latin typeface="+mn-lt"/>
              </a:rPr>
              <a:t>continuam vagos? Todas as pessoas os conhecem?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1400" b="1"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1400" b="1">
              <a:latin typeface="+mn-lt"/>
            </a:endParaRPr>
          </a:p>
          <a:p>
            <a:pPr indent="-228600">
              <a:lnSpc>
                <a:spcPct val="90000"/>
              </a:lnSpc>
              <a:spcBef>
                <a:spcPts val="63"/>
              </a:spcBef>
              <a:buFont typeface="Arial" panose="020B0604020202020204" pitchFamily="34" charset="0"/>
              <a:buChar char="•"/>
            </a:pPr>
            <a:endParaRPr lang="en-US" altLang="pt-PT" sz="1400" b="1"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PT" sz="1400" b="1">
                <a:latin typeface="+mn-lt"/>
              </a:rPr>
              <a:t>Que parte do tempo é dedicada pela equipa para o aperfeiçoamento, para a “discussão dos problemas” e para a procura das suas soluções?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660" name="Rectangle 27654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62" name="Rectangle 27656">
            <a:extLst>
              <a:ext uri="{FF2B5EF4-FFF2-40B4-BE49-F238E27FC236}">
                <a16:creationId xmlns:a16="http://schemas.microsoft.com/office/drawing/2014/main" id="{10B777DF-F6A2-4D53-B6F0-D9700609EE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75" y="625059"/>
            <a:ext cx="5452525" cy="5607882"/>
          </a:xfrm>
          <a:prstGeom prst="rect">
            <a:avLst/>
          </a:pr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659" name="Right Triangle 27658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661" name="Rectangle 27660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81BFA9F9-F63D-5440-BE71-B3325C507354}"/>
              </a:ext>
            </a:extLst>
          </p:cNvPr>
          <p:cNvSpPr txBox="1">
            <a:spLocks/>
          </p:cNvSpPr>
          <p:nvPr/>
        </p:nvSpPr>
        <p:spPr>
          <a:xfrm>
            <a:off x="1006900" y="1188637"/>
            <a:ext cx="4623363" cy="44807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Aft>
                <a:spcPts val="600"/>
              </a:spcAft>
              <a:defRPr/>
            </a:pPr>
            <a:r>
              <a:rPr lang="en-US" sz="61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OR</a:t>
            </a:r>
            <a:r>
              <a:rPr lang="en-US" sz="6100" b="1" kern="1200" spc="5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G</a:t>
            </a:r>
            <a:r>
              <a:rPr lang="en-US" sz="61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6100" b="1" kern="1200" spc="5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N</a:t>
            </a:r>
            <a:r>
              <a:rPr lang="en-US" sz="61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6100" b="1" kern="1200" spc="-5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Z</a:t>
            </a:r>
            <a:r>
              <a:rPr lang="en-US" sz="61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E</a:t>
            </a:r>
            <a:r>
              <a:rPr lang="en-US" sz="6100" b="1" kern="1200" spc="1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1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O</a:t>
            </a:r>
            <a:r>
              <a:rPr lang="en-US" sz="6100" b="1" kern="1200" spc="-5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1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TE</a:t>
            </a:r>
            <a:r>
              <a:rPr lang="en-US" sz="6100" b="1" kern="1200" spc="5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M</a:t>
            </a:r>
            <a:r>
              <a:rPr lang="en-US" sz="61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PO</a:t>
            </a:r>
            <a:r>
              <a:rPr lang="en-US" sz="6100" b="1" kern="1200" spc="-2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1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DA</a:t>
            </a:r>
            <a:r>
              <a:rPr lang="en-US" sz="6100" b="1" kern="1200" spc="-15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1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S</a:t>
            </a:r>
            <a:r>
              <a:rPr lang="en-US" sz="6100" b="1" kern="1200" spc="5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U</a:t>
            </a:r>
            <a:r>
              <a:rPr lang="en-US" sz="61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6100" b="1" kern="1200" spc="-16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1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EQ</a:t>
            </a:r>
            <a:r>
              <a:rPr lang="en-US" sz="6100" b="1" kern="1200" spc="5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U</a:t>
            </a:r>
            <a:r>
              <a:rPr lang="en-US" sz="61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6100" b="1" kern="1200" spc="-195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61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6100" b="1" kern="1200" spc="-18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1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DE </a:t>
            </a:r>
            <a:r>
              <a:rPr lang="en-US" altLang="pt-PT" sz="61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TRABALHO</a:t>
            </a:r>
            <a:br>
              <a:rPr lang="en-US" altLang="pt-PT" sz="61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</a:br>
            <a:endParaRPr lang="en-US" sz="6100" kern="120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7650" name="object 3">
            <a:extLst>
              <a:ext uri="{FF2B5EF4-FFF2-40B4-BE49-F238E27FC236}">
                <a16:creationId xmlns:a16="http://schemas.microsoft.com/office/drawing/2014/main" id="{187109AF-6BA7-D3B7-036B-BE3C0CE092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7584" y="1896645"/>
            <a:ext cx="3953775" cy="30647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127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1100">
                <a:latin typeface="+mn-lt"/>
              </a:rPr>
              <a:t>Vale a pena ter presente, quando pretender instalar novas práticas, um conjunto de princípios habitualmente considerados decisivos para uma gestão eficaz.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1100">
                <a:latin typeface="+mn-lt"/>
              </a:rPr>
              <a:t>A saber: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1100">
                <a:latin typeface="+mn-lt"/>
              </a:rPr>
              <a:t>Definir e clarificar os objetivos; escrevê-los e estabelecer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1100">
                <a:latin typeface="+mn-lt"/>
              </a:rPr>
              <a:t>prioridades;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1100">
                <a:latin typeface="+mn-lt"/>
              </a:rPr>
              <a:t>Centrar-se nos objetivos;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1100">
                <a:latin typeface="+mn-lt"/>
              </a:rPr>
              <a:t>Estabelecer, pelo menos, um objetivo por dia e atingi-lo;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1100">
                <a:latin typeface="+mn-lt"/>
              </a:rPr>
              <a:t>Registar regularmente o tempo;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1100">
                <a:latin typeface="+mn-lt"/>
              </a:rPr>
              <a:t>Eliminar, pelo menos, um “desperdiçador de tempo” por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1100">
                <a:latin typeface="+mn-lt"/>
              </a:rPr>
              <a:t>semana;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680" name="Rectangle 28679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62211951-479C-DCEB-5D61-89DDB4057503}"/>
              </a:ext>
            </a:extLst>
          </p:cNvPr>
          <p:cNvSpPr txBox="1">
            <a:spLocks/>
          </p:cNvSpPr>
          <p:nvPr/>
        </p:nvSpPr>
        <p:spPr>
          <a:xfrm>
            <a:off x="1006900" y="1188637"/>
            <a:ext cx="3060848" cy="44807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Aft>
                <a:spcPts val="600"/>
              </a:spcAft>
              <a:defRPr/>
            </a:pPr>
            <a:r>
              <a:rPr lang="en-US" sz="51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OR</a:t>
            </a:r>
            <a:r>
              <a:rPr lang="en-US" sz="5100" b="1" kern="1200" spc="5">
                <a:solidFill>
                  <a:schemeClr val="tx1"/>
                </a:solidFill>
                <a:latin typeface="+mj-lt"/>
                <a:ea typeface="+mj-ea"/>
                <a:cs typeface="+mj-cs"/>
              </a:rPr>
              <a:t>G</a:t>
            </a:r>
            <a:r>
              <a:rPr lang="en-US" sz="51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5100" b="1" kern="1200" spc="5">
                <a:solidFill>
                  <a:schemeClr val="tx1"/>
                </a:solidFill>
                <a:latin typeface="+mj-lt"/>
                <a:ea typeface="+mj-ea"/>
                <a:cs typeface="+mj-cs"/>
              </a:rPr>
              <a:t>N</a:t>
            </a:r>
            <a:r>
              <a:rPr lang="en-US" sz="51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5100" b="1" kern="1200" spc="-50">
                <a:solidFill>
                  <a:schemeClr val="tx1"/>
                </a:solidFill>
                <a:latin typeface="+mj-lt"/>
                <a:ea typeface="+mj-ea"/>
                <a:cs typeface="+mj-cs"/>
              </a:rPr>
              <a:t>Z</a:t>
            </a:r>
            <a:r>
              <a:rPr lang="en-US" sz="51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</a:t>
            </a:r>
            <a:r>
              <a:rPr lang="en-US" sz="5100" b="1" kern="1200" spc="1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1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</a:t>
            </a:r>
            <a:r>
              <a:rPr lang="en-US" sz="5100" b="1" kern="1200" spc="-5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1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TE</a:t>
            </a:r>
            <a:r>
              <a:rPr lang="en-US" sz="5100" b="1" kern="1200" spc="5">
                <a:solidFill>
                  <a:schemeClr val="tx1"/>
                </a:solidFill>
                <a:latin typeface="+mj-lt"/>
                <a:ea typeface="+mj-ea"/>
                <a:cs typeface="+mj-cs"/>
              </a:rPr>
              <a:t>M</a:t>
            </a:r>
            <a:r>
              <a:rPr lang="en-US" sz="51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PO</a:t>
            </a:r>
            <a:r>
              <a:rPr lang="en-US" sz="5100" b="1" kern="1200" spc="-2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1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DA</a:t>
            </a:r>
            <a:r>
              <a:rPr lang="en-US" sz="5100" b="1" kern="1200" spc="-15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1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</a:t>
            </a:r>
            <a:r>
              <a:rPr lang="en-US" sz="5100" b="1" kern="1200" spc="5">
                <a:solidFill>
                  <a:schemeClr val="tx1"/>
                </a:solidFill>
                <a:latin typeface="+mj-lt"/>
                <a:ea typeface="+mj-ea"/>
                <a:cs typeface="+mj-cs"/>
              </a:rPr>
              <a:t>U</a:t>
            </a:r>
            <a:r>
              <a:rPr lang="en-US" sz="51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5100" b="1" kern="1200" spc="-16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1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EQ</a:t>
            </a:r>
            <a:r>
              <a:rPr lang="en-US" sz="5100" b="1" kern="1200" spc="5">
                <a:solidFill>
                  <a:schemeClr val="tx1"/>
                </a:solidFill>
                <a:latin typeface="+mj-lt"/>
                <a:ea typeface="+mj-ea"/>
                <a:cs typeface="+mj-cs"/>
              </a:rPr>
              <a:t>U</a:t>
            </a:r>
            <a:r>
              <a:rPr lang="en-US" sz="51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5100" b="1" kern="1200" spc="-195">
                <a:solidFill>
                  <a:schemeClr val="tx1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51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5100" b="1" kern="1200" spc="-18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1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 </a:t>
            </a:r>
            <a:r>
              <a:rPr lang="en-US" altLang="pt-PT" sz="51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TRABALHO</a:t>
            </a:r>
            <a:br>
              <a:rPr lang="en-US" altLang="pt-PT" sz="5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51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8682" name="Freeform: Shape 28681">
            <a:extLst>
              <a:ext uri="{FF2B5EF4-FFF2-40B4-BE49-F238E27FC236}">
                <a16:creationId xmlns:a16="http://schemas.microsoft.com/office/drawing/2014/main" id="{79FCBE05-E963-41B2-97FD-8631A61EB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1250" y="323519"/>
            <a:ext cx="7217311" cy="6212748"/>
          </a:xfrm>
          <a:custGeom>
            <a:avLst/>
            <a:gdLst>
              <a:gd name="connsiteX0" fmla="*/ 0 w 7217311"/>
              <a:gd name="connsiteY0" fmla="*/ 0 h 6212748"/>
              <a:gd name="connsiteX1" fmla="*/ 1121310 w 7217311"/>
              <a:gd name="connsiteY1" fmla="*/ 0 h 6212748"/>
              <a:gd name="connsiteX2" fmla="*/ 1837014 w 7217311"/>
              <a:gd name="connsiteY2" fmla="*/ 0 h 6212748"/>
              <a:gd name="connsiteX3" fmla="*/ 2893412 w 7217311"/>
              <a:gd name="connsiteY3" fmla="*/ 0 h 6212748"/>
              <a:gd name="connsiteX4" fmla="*/ 3635911 w 7217311"/>
              <a:gd name="connsiteY4" fmla="*/ 0 h 6212748"/>
              <a:gd name="connsiteX5" fmla="*/ 3635913 w 7217311"/>
              <a:gd name="connsiteY5" fmla="*/ 0 h 6212748"/>
              <a:gd name="connsiteX6" fmla="*/ 7217311 w 7217311"/>
              <a:gd name="connsiteY6" fmla="*/ 0 h 6212748"/>
              <a:gd name="connsiteX7" fmla="*/ 7217311 w 7217311"/>
              <a:gd name="connsiteY7" fmla="*/ 2864954 h 6212748"/>
              <a:gd name="connsiteX8" fmla="*/ 3773866 w 7217311"/>
              <a:gd name="connsiteY8" fmla="*/ 6212748 h 6212748"/>
              <a:gd name="connsiteX9" fmla="*/ 2893412 w 7217311"/>
              <a:gd name="connsiteY9" fmla="*/ 6212748 h 6212748"/>
              <a:gd name="connsiteX10" fmla="*/ 2893412 w 7217311"/>
              <a:gd name="connsiteY10" fmla="*/ 6210962 h 6212748"/>
              <a:gd name="connsiteX11" fmla="*/ 1837014 w 7217311"/>
              <a:gd name="connsiteY11" fmla="*/ 6210962 h 6212748"/>
              <a:gd name="connsiteX12" fmla="*/ 1837014 w 7217311"/>
              <a:gd name="connsiteY12" fmla="*/ 6212748 h 6212748"/>
              <a:gd name="connsiteX13" fmla="*/ 0 w 7217311"/>
              <a:gd name="connsiteY13" fmla="*/ 6212748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217311" h="6212748">
                <a:moveTo>
                  <a:pt x="0" y="0"/>
                </a:moveTo>
                <a:lnTo>
                  <a:pt x="1121310" y="0"/>
                </a:lnTo>
                <a:lnTo>
                  <a:pt x="1837014" y="0"/>
                </a:lnTo>
                <a:lnTo>
                  <a:pt x="2893412" y="0"/>
                </a:lnTo>
                <a:lnTo>
                  <a:pt x="3635911" y="0"/>
                </a:lnTo>
                <a:lnTo>
                  <a:pt x="3635913" y="0"/>
                </a:lnTo>
                <a:lnTo>
                  <a:pt x="7217311" y="0"/>
                </a:lnTo>
                <a:lnTo>
                  <a:pt x="7217311" y="2864954"/>
                </a:lnTo>
                <a:lnTo>
                  <a:pt x="3773866" y="6212748"/>
                </a:lnTo>
                <a:lnTo>
                  <a:pt x="2893412" y="6212748"/>
                </a:lnTo>
                <a:lnTo>
                  <a:pt x="2893412" y="6210962"/>
                </a:lnTo>
                <a:lnTo>
                  <a:pt x="1837014" y="6210962"/>
                </a:lnTo>
                <a:lnTo>
                  <a:pt x="1837014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684" name="Right Triangle 28683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686" name="Rectangle 28685">
            <a:extLst>
              <a:ext uri="{FF2B5EF4-FFF2-40B4-BE49-F238E27FC236}">
                <a16:creationId xmlns:a16="http://schemas.microsoft.com/office/drawing/2014/main" id="{4D233ACE-F3A1-4543-B9F4-425DDA5793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8676" name="object 3">
            <a:extLst>
              <a:ext uri="{FF2B5EF4-FFF2-40B4-BE49-F238E27FC236}">
                <a16:creationId xmlns:a16="http://schemas.microsoft.com/office/drawing/2014/main" id="{326F71A4-FF4E-79DA-BE2D-0C58E49986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7947263"/>
              </p:ext>
            </p:extLst>
          </p:nvPr>
        </p:nvGraphicFramePr>
        <p:xfrm>
          <a:off x="5101143" y="1008993"/>
          <a:ext cx="5077071" cy="4760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8E6BDA57-6545-8ADC-7579-A16BC79D52B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vert="horz" lIns="91440" tIns="858139" rIns="91440" bIns="45720" rtlCol="0" anchor="ctr">
            <a:noAutofit/>
          </a:bodyPr>
          <a:lstStyle/>
          <a:p>
            <a:pPr marL="1703705">
              <a:lnSpc>
                <a:spcPct val="100000"/>
              </a:lnSpc>
              <a:defRPr/>
            </a:pPr>
            <a:r>
              <a:rPr sz="4600" spc="-25" dirty="0">
                <a:latin typeface="Arial"/>
                <a:cs typeface="Arial"/>
              </a:rPr>
              <a:t>Reuniões</a:t>
            </a:r>
            <a:r>
              <a:rPr sz="4600" spc="35" dirty="0">
                <a:latin typeface="Arial"/>
                <a:cs typeface="Arial"/>
              </a:rPr>
              <a:t> </a:t>
            </a:r>
            <a:r>
              <a:rPr sz="4600" spc="-25" dirty="0">
                <a:latin typeface="Arial"/>
                <a:cs typeface="Arial"/>
              </a:rPr>
              <a:t>Eficazes</a:t>
            </a:r>
            <a:endParaRPr sz="4600">
              <a:latin typeface="Arial"/>
              <a:cs typeface="Arial"/>
            </a:endParaRPr>
          </a:p>
        </p:txBody>
      </p:sp>
      <p:sp>
        <p:nvSpPr>
          <p:cNvPr id="29699" name="object 3">
            <a:extLst>
              <a:ext uri="{FF2B5EF4-FFF2-40B4-BE49-F238E27FC236}">
                <a16:creationId xmlns:a16="http://schemas.microsoft.com/office/drawing/2014/main" id="{00A7D4B3-9AA9-36E6-94ED-BEB099140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pt-PT" altLang="pt-PT">
              <a:latin typeface="Calibri" panose="020F0502020204030204" pitchFamily="34" charset="0"/>
            </a:endParaRPr>
          </a:p>
        </p:txBody>
      </p:sp>
      <p:pic>
        <p:nvPicPr>
          <p:cNvPr id="29700" name="Imagem 2">
            <a:extLst>
              <a:ext uri="{FF2B5EF4-FFF2-40B4-BE49-F238E27FC236}">
                <a16:creationId xmlns:a16="http://schemas.microsoft.com/office/drawing/2014/main" id="{F761A67A-92CB-7A09-4AAA-E5EEF6A09B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1" y="5705476"/>
            <a:ext cx="229552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29" name="Rectangle 30728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31" name="Right Triangle 30730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733" name="Rectangle 30732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4E34F9C4-6B03-506D-8FFE-56DC3B5C891F}"/>
              </a:ext>
            </a:extLst>
          </p:cNvPr>
          <p:cNvSpPr txBox="1"/>
          <p:nvPr/>
        </p:nvSpPr>
        <p:spPr>
          <a:xfrm>
            <a:off x="1123356" y="1188637"/>
            <a:ext cx="9984615" cy="1597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56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Estratégias para lidar com</a:t>
            </a:r>
            <a:r>
              <a:rPr lang="en-US" sz="5600" b="1" kern="1200" spc="-15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6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 </a:t>
            </a:r>
            <a:r>
              <a:rPr lang="en-US" altLang="pt-PT" sz="56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stress</a:t>
            </a:r>
            <a:endParaRPr lang="en-US" altLang="pt-PT" sz="56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127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endParaRPr lang="en-US" sz="56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0726" name="Graphic 30725" descr="Despertador">
            <a:extLst>
              <a:ext uri="{FF2B5EF4-FFF2-40B4-BE49-F238E27FC236}">
                <a16:creationId xmlns:a16="http://schemas.microsoft.com/office/drawing/2014/main" id="{49D74034-AE9A-72C6-46EF-A7460FA30A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26250" y="3018327"/>
            <a:ext cx="2728198" cy="2728198"/>
          </a:xfrm>
          <a:prstGeom prst="rect">
            <a:avLst/>
          </a:prstGeom>
        </p:spPr>
      </p:pic>
      <p:sp>
        <p:nvSpPr>
          <p:cNvPr id="30722" name="object 2">
            <a:extLst>
              <a:ext uri="{FF2B5EF4-FFF2-40B4-BE49-F238E27FC236}">
                <a16:creationId xmlns:a16="http://schemas.microsoft.com/office/drawing/2014/main" id="{73DA90A6-BB31-EC1A-EBE0-0731A2549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5260" y="2998278"/>
            <a:ext cx="4238257" cy="272819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rmAutofit/>
          </a:bodyPr>
          <a:lstStyle>
            <a:lvl1pPr marL="377825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1400"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1400">
              <a:latin typeface="+mn-lt"/>
            </a:endParaRPr>
          </a:p>
          <a:p>
            <a:pPr indent="-228600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Char char="•"/>
            </a:pPr>
            <a:endParaRPr lang="en-US" altLang="pt-PT" sz="1400"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PT" sz="1400" b="1" i="1">
                <a:latin typeface="+mn-lt"/>
              </a:rPr>
              <a:t>Tempo</a:t>
            </a:r>
            <a:endParaRPr lang="en-US" altLang="pt-PT" sz="1400">
              <a:latin typeface="+mn-lt"/>
            </a:endParaRPr>
          </a:p>
          <a:p>
            <a:pPr indent="-228600">
              <a:lnSpc>
                <a:spcPct val="90000"/>
              </a:lnSpc>
              <a:spcBef>
                <a:spcPts val="25"/>
              </a:spcBef>
              <a:buFont typeface="Arial" panose="020B0604020202020204" pitchFamily="34" charset="0"/>
              <a:buChar char="•"/>
            </a:pPr>
            <a:endParaRPr lang="en-US" altLang="pt-PT" sz="1400"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PT" sz="1400">
                <a:latin typeface="+mn-lt"/>
              </a:rPr>
              <a:t>O tempo é apontado como fator condicionante  da eficácia. Mas é precisamente a falta de tempo que absorve o  quotidiano  da  maioria  das  pessoas.  As vinte  e  quatro  horas  do  dia  são  espremidas  para que se consigam atingir os objetivos definidos para esse dia, muitos dos quais são adiados constantemente para o dia seguinte.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2" name="Rectangle 31751">
            <a:extLst>
              <a:ext uri="{FF2B5EF4-FFF2-40B4-BE49-F238E27FC236}">
                <a16:creationId xmlns:a16="http://schemas.microsoft.com/office/drawing/2014/main" id="{C5278130-DFE0-457B-8698-88DF69019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1754" name="Rectangle 31753">
            <a:extLst>
              <a:ext uri="{FF2B5EF4-FFF2-40B4-BE49-F238E27FC236}">
                <a16:creationId xmlns:a16="http://schemas.microsoft.com/office/drawing/2014/main" id="{2F99531B-1681-4D6E-BECB-18325B33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1756" name="Rectangle 31755">
            <a:extLst>
              <a:ext uri="{FF2B5EF4-FFF2-40B4-BE49-F238E27FC236}">
                <a16:creationId xmlns:a16="http://schemas.microsoft.com/office/drawing/2014/main" id="{20344094-430A-400B-804B-910E696A1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78324" y="709375"/>
            <a:ext cx="10713676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58" name="Rectangle 31757">
            <a:extLst>
              <a:ext uri="{FF2B5EF4-FFF2-40B4-BE49-F238E27FC236}">
                <a16:creationId xmlns:a16="http://schemas.microsoft.com/office/drawing/2014/main" id="{453C67DF-7782-4E57-AB9B-F1B4811A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543451" y="1248213"/>
            <a:ext cx="5413238" cy="432633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2EE9B2DB-CC3F-4BBF-0018-6950554CC527}"/>
              </a:ext>
            </a:extLst>
          </p:cNvPr>
          <p:cNvSpPr txBox="1"/>
          <p:nvPr/>
        </p:nvSpPr>
        <p:spPr>
          <a:xfrm>
            <a:off x="504967" y="675564"/>
            <a:ext cx="3609833" cy="52040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Estratégias para lidar com</a:t>
            </a:r>
            <a:r>
              <a:rPr lang="en-US" sz="4400" b="1" kern="1200" spc="-15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 </a:t>
            </a:r>
            <a:r>
              <a:rPr lang="en-US" altLang="pt-PT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stress</a:t>
            </a:r>
            <a:endParaRPr lang="en-US" altLang="pt-PT" sz="44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127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endParaRPr lang="en-US" sz="44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31760" name="Straight Connector 31759">
            <a:extLst>
              <a:ext uri="{FF2B5EF4-FFF2-40B4-BE49-F238E27FC236}">
                <a16:creationId xmlns:a16="http://schemas.microsoft.com/office/drawing/2014/main" id="{B03A5AE3-BD30-455C-842B-7626C8BE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365990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62" name="Straight Connector 31761">
            <a:extLst>
              <a:ext uri="{FF2B5EF4-FFF2-40B4-BE49-F238E27FC236}">
                <a16:creationId xmlns:a16="http://schemas.microsoft.com/office/drawing/2014/main" id="{2DBECAA5-1F2D-470D-875C-8F2C2CA3E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18001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748" name="object 2">
            <a:extLst>
              <a:ext uri="{FF2B5EF4-FFF2-40B4-BE49-F238E27FC236}">
                <a16:creationId xmlns:a16="http://schemas.microsoft.com/office/drawing/2014/main" id="{EB68846E-109A-E932-271C-B2DDB970B5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6405100"/>
              </p:ext>
            </p:extLst>
          </p:nvPr>
        </p:nvGraphicFramePr>
        <p:xfrm>
          <a:off x="4776730" y="819369"/>
          <a:ext cx="6589260" cy="524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800" name="Rectangle 3379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802" name="Rectangle 3380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804" name="Rectangle 3380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806" name="Rectangle 3380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E1895B39-27E5-E00D-6A1A-45CC9E00B932}"/>
              </a:ext>
            </a:extLst>
          </p:cNvPr>
          <p:cNvSpPr txBox="1"/>
          <p:nvPr/>
        </p:nvSpPr>
        <p:spPr>
          <a:xfrm>
            <a:off x="1371597" y="348865"/>
            <a:ext cx="10044023" cy="8777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Estratégias para lidar com</a:t>
            </a:r>
            <a:r>
              <a:rPr lang="en-US" sz="4000" b="1" kern="1200" spc="-1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 </a:t>
            </a:r>
            <a:r>
              <a:rPr lang="en-US" altLang="pt-PT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stress</a:t>
            </a:r>
            <a:endParaRPr lang="en-US" altLang="pt-PT" sz="40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marL="127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endParaRPr lang="en-US" sz="40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3796" name="object 2">
            <a:extLst>
              <a:ext uri="{FF2B5EF4-FFF2-40B4-BE49-F238E27FC236}">
                <a16:creationId xmlns:a16="http://schemas.microsoft.com/office/drawing/2014/main" id="{EB60B857-78C3-BA07-2803-0855906098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0197091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82D9EF-96B9-F1B0-9C98-7F7818D76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6300"/>
            <a:ext cx="8542020" cy="392629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kern="1200" spc="-25">
                <a:gradFill flip="none" rotWithShape="1">
                  <a:gsLst>
                    <a:gs pos="50817">
                      <a:schemeClr val="accent5">
                        <a:lumMod val="60000"/>
                        <a:lumOff val="40000"/>
                      </a:schemeClr>
                    </a:gs>
                    <a:gs pos="840">
                      <a:schemeClr val="accent2"/>
                    </a:gs>
                    <a:gs pos="100000">
                      <a:schemeClr val="accent5"/>
                    </a:gs>
                  </a:gsLst>
                  <a:lin ang="3600000" scaled="0"/>
                  <a:tileRect/>
                </a:gradFill>
                <a:latin typeface="+mj-lt"/>
                <a:ea typeface="+mj-ea"/>
                <a:cs typeface="+mj-cs"/>
              </a:rPr>
              <a:t>Arruma</a:t>
            </a:r>
            <a:r>
              <a:rPr lang="en-US" sz="3600" kern="1200" spc="-20">
                <a:gradFill flip="none" rotWithShape="1">
                  <a:gsLst>
                    <a:gs pos="50817">
                      <a:schemeClr val="accent5">
                        <a:lumMod val="60000"/>
                        <a:lumOff val="40000"/>
                      </a:schemeClr>
                    </a:gs>
                    <a:gs pos="840">
                      <a:schemeClr val="accent2"/>
                    </a:gs>
                    <a:gs pos="100000">
                      <a:schemeClr val="accent5"/>
                    </a:gs>
                  </a:gsLst>
                  <a:lin ang="3600000" scaled="0"/>
                  <a:tileRect/>
                </a:gradFill>
                <a:latin typeface="+mj-lt"/>
                <a:ea typeface="+mj-ea"/>
                <a:cs typeface="+mj-cs"/>
              </a:rPr>
              <a:t>r</a:t>
            </a:r>
            <a:r>
              <a:rPr lang="en-US" sz="3600" kern="1200" spc="30">
                <a:gradFill flip="none" rotWithShape="1">
                  <a:gsLst>
                    <a:gs pos="50817">
                      <a:schemeClr val="accent5">
                        <a:lumMod val="60000"/>
                        <a:lumOff val="40000"/>
                      </a:schemeClr>
                    </a:gs>
                    <a:gs pos="840">
                      <a:schemeClr val="accent2"/>
                    </a:gs>
                    <a:gs pos="100000">
                      <a:schemeClr val="accent5"/>
                    </a:gs>
                  </a:gsLst>
                  <a:lin ang="3600000" scaled="0"/>
                  <a:tileRect/>
                </a:gradFill>
                <a:latin typeface="+mj-lt"/>
                <a:ea typeface="+mj-ea"/>
                <a:cs typeface="+mj-cs"/>
              </a:rPr>
              <a:t> </a:t>
            </a:r>
            <a:r>
              <a:rPr lang="en-US" sz="3600" kern="1200" spc="-30">
                <a:gradFill flip="none" rotWithShape="1">
                  <a:gsLst>
                    <a:gs pos="50817">
                      <a:schemeClr val="accent5">
                        <a:lumMod val="60000"/>
                        <a:lumOff val="40000"/>
                      </a:schemeClr>
                    </a:gs>
                    <a:gs pos="840">
                      <a:schemeClr val="accent2"/>
                    </a:gs>
                    <a:gs pos="100000">
                      <a:schemeClr val="accent5"/>
                    </a:gs>
                  </a:gsLst>
                  <a:lin ang="3600000" scaled="0"/>
                  <a:tileRect/>
                </a:gradFill>
                <a:latin typeface="+mj-lt"/>
                <a:ea typeface="+mj-ea"/>
                <a:cs typeface="+mj-cs"/>
              </a:rPr>
              <a:t>a</a:t>
            </a:r>
            <a:r>
              <a:rPr lang="en-US" sz="3600" kern="1200" spc="-5">
                <a:gradFill flip="none" rotWithShape="1">
                  <a:gsLst>
                    <a:gs pos="50817">
                      <a:schemeClr val="accent5">
                        <a:lumMod val="60000"/>
                        <a:lumOff val="40000"/>
                      </a:schemeClr>
                    </a:gs>
                    <a:gs pos="840">
                      <a:schemeClr val="accent2"/>
                    </a:gs>
                    <a:gs pos="100000">
                      <a:schemeClr val="accent5"/>
                    </a:gs>
                  </a:gsLst>
                  <a:lin ang="3600000" scaled="0"/>
                  <a:tileRect/>
                </a:gradFill>
                <a:latin typeface="+mj-lt"/>
                <a:ea typeface="+mj-ea"/>
                <a:cs typeface="+mj-cs"/>
              </a:rPr>
              <a:t> </a:t>
            </a:r>
            <a:r>
              <a:rPr lang="en-US" sz="3600" kern="1200" spc="-25">
                <a:gradFill flip="none" rotWithShape="1">
                  <a:gsLst>
                    <a:gs pos="50817">
                      <a:schemeClr val="accent5">
                        <a:lumMod val="60000"/>
                        <a:lumOff val="40000"/>
                      </a:schemeClr>
                    </a:gs>
                    <a:gs pos="840">
                      <a:schemeClr val="accent2"/>
                    </a:gs>
                    <a:gs pos="100000">
                      <a:schemeClr val="accent5"/>
                    </a:gs>
                  </a:gsLst>
                  <a:lin ang="3600000" scaled="0"/>
                  <a:tileRect/>
                </a:gradFill>
                <a:latin typeface="+mj-lt"/>
                <a:ea typeface="+mj-ea"/>
                <a:cs typeface="+mj-cs"/>
              </a:rPr>
              <a:t>Confusã</a:t>
            </a:r>
            <a:r>
              <a:rPr lang="en-US" sz="3600" kern="1200" spc="-30">
                <a:gradFill flip="none" rotWithShape="1">
                  <a:gsLst>
                    <a:gs pos="50817">
                      <a:schemeClr val="accent5">
                        <a:lumMod val="60000"/>
                        <a:lumOff val="40000"/>
                      </a:schemeClr>
                    </a:gs>
                    <a:gs pos="840">
                      <a:schemeClr val="accent2"/>
                    </a:gs>
                    <a:gs pos="100000">
                      <a:schemeClr val="accent5"/>
                    </a:gs>
                  </a:gsLst>
                  <a:lin ang="3600000" scaled="0"/>
                  <a:tileRect/>
                </a:gradFill>
                <a:latin typeface="+mj-lt"/>
                <a:ea typeface="+mj-ea"/>
                <a:cs typeface="+mj-cs"/>
              </a:rPr>
              <a:t>o</a:t>
            </a:r>
            <a:endParaRPr lang="en-US" sz="3600" kern="1200" dirty="0">
              <a:gradFill flip="none" rotWithShape="1">
                <a:gsLst>
                  <a:gs pos="50817">
                    <a:schemeClr val="accent5">
                      <a:lumMod val="60000"/>
                      <a:lumOff val="40000"/>
                    </a:schemeClr>
                  </a:gs>
                  <a:gs pos="840">
                    <a:schemeClr val="accent2"/>
                  </a:gs>
                  <a:gs pos="100000">
                    <a:schemeClr val="accent5"/>
                  </a:gs>
                </a:gsLst>
                <a:lin ang="3600000" scaled="0"/>
                <a:tileRect/>
              </a:gradFill>
              <a:latin typeface="+mj-lt"/>
              <a:ea typeface="+mj-ea"/>
              <a:cs typeface="+mj-cs"/>
            </a:endParaRP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B6D6BAD-25C0-8D99-4010-E95E530F5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9713C8C-8E70-45D5-AE59-23E60168254E}" type="slidenum">
              <a:rPr lang="en-US" noProof="0" smtClean="0"/>
              <a:pPr>
                <a:spcAft>
                  <a:spcPts val="600"/>
                </a:spcAft>
              </a:pPr>
              <a:t>3</a:t>
            </a:fld>
            <a:endParaRPr lang="en-US" noProof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00D1E83A-E4E6-BF88-0DD4-71E310B6B9BA}"/>
              </a:ext>
            </a:extLst>
          </p:cNvPr>
          <p:cNvSpPr txBox="1"/>
          <p:nvPr/>
        </p:nvSpPr>
        <p:spPr>
          <a:xfrm>
            <a:off x="838201" y="2493034"/>
            <a:ext cx="10171544" cy="260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3" indent="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PT" altLang="pt-PT" sz="2400" dirty="0">
                <a:latin typeface="Euphemia" panose="020B0503040102020104" pitchFamily="34" charset="0"/>
                <a:cs typeface="Arial" panose="020B0604020202020204" pitchFamily="34" charset="0"/>
              </a:rPr>
              <a:t>Confusão  é  desordem  física  mas  também  pode  ser  mental.  Todas  aquelas  ideias desarticuladas  que  passam  pela  cabeça,  não  têm  relevância  para  o  trabalho  que temos  em  mãos,  não  passam  de  pensamentos  soltos-  por  vezes  lembretes,  por vezes ideias, que surgem na mente por acaso.</a:t>
            </a:r>
          </a:p>
          <a:p>
            <a:pPr eaLnBrk="1" fontAlgn="auto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PT" altLang="pt-PT" sz="2400" dirty="0">
              <a:latin typeface="Euphemia" panose="020B0503040102020104" pitchFamily="34" charset="0"/>
            </a:endParaRPr>
          </a:p>
          <a:p>
            <a:pPr eaLnBrk="1" fontAlgn="auto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PT" altLang="pt-PT" sz="2400" dirty="0">
              <a:latin typeface="Euphemia" panose="020B0503040102020104" pitchFamily="34" charset="0"/>
            </a:endParaRPr>
          </a:p>
          <a:p>
            <a:pPr eaLnBrk="1" fontAlgn="auto" hangingPunct="1">
              <a:lnSpc>
                <a:spcPts val="1000"/>
              </a:lnSpc>
              <a:spcBef>
                <a:spcPts val="25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PT" altLang="pt-PT" sz="2400" dirty="0">
              <a:latin typeface="Euphemia" panose="020B0503040102020104" pitchFamily="34" charset="0"/>
            </a:endParaRPr>
          </a:p>
          <a:p>
            <a:endParaRPr lang="pt-PT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4FF57BA-1452-0B57-0F43-3EF975A1C4E8}"/>
              </a:ext>
            </a:extLst>
          </p:cNvPr>
          <p:cNvSpPr txBox="1"/>
          <p:nvPr/>
        </p:nvSpPr>
        <p:spPr>
          <a:xfrm>
            <a:off x="1037326" y="5236559"/>
            <a:ext cx="101715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PT" altLang="pt-PT" sz="1800" b="1">
                <a:solidFill>
                  <a:schemeClr val="accent1">
                    <a:lumMod val="75000"/>
                  </a:schemeClr>
                </a:solidFill>
                <a:latin typeface="Euphemia" panose="020B0503040102020104" pitchFamily="34" charset="0"/>
                <a:cs typeface="Arial" panose="020B0604020202020204" pitchFamily="34" charset="0"/>
              </a:rPr>
              <a:t>SUGESTÃO- Se escrever todas as anotações mentais, melhora a concentração e eficácia.</a:t>
            </a:r>
            <a:endParaRPr lang="pt-PT" altLang="pt-PT" sz="1800" b="1" dirty="0">
              <a:solidFill>
                <a:schemeClr val="accent1">
                  <a:lumMod val="75000"/>
                </a:schemeClr>
              </a:solidFill>
              <a:latin typeface="Euphemia" panose="020B05030401020201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3079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824" name="Rectangle 348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26" name="Rectangle 3482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28" name="Rectangle 3482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30" name="Rectangle 3482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651581CC-476E-1EB9-E254-E53CD44E6F66}"/>
              </a:ext>
            </a:extLst>
          </p:cNvPr>
          <p:cNvSpPr txBox="1"/>
          <p:nvPr/>
        </p:nvSpPr>
        <p:spPr>
          <a:xfrm>
            <a:off x="1371597" y="348865"/>
            <a:ext cx="10044023" cy="8777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Estratégias para lidar com</a:t>
            </a:r>
            <a:r>
              <a:rPr lang="en-US" sz="4000" b="1" kern="1200" spc="-1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 </a:t>
            </a:r>
            <a:r>
              <a:rPr lang="en-US" altLang="pt-PT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stress</a:t>
            </a:r>
            <a:endParaRPr lang="en-US" altLang="pt-PT" sz="40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marL="127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endParaRPr lang="en-US" sz="40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4820" name="object 2">
            <a:extLst>
              <a:ext uri="{FF2B5EF4-FFF2-40B4-BE49-F238E27FC236}">
                <a16:creationId xmlns:a16="http://schemas.microsoft.com/office/drawing/2014/main" id="{424D2142-7114-DF25-2D60-FED50E7E50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221296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848" name="Rectangle 3584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50" name="Right Triangle 3584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852" name="Rectangle 3585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43" name="object 3">
            <a:extLst>
              <a:ext uri="{FF2B5EF4-FFF2-40B4-BE49-F238E27FC236}">
                <a16:creationId xmlns:a16="http://schemas.microsoft.com/office/drawing/2014/main" id="{1A307485-BACA-1ED4-FD6F-F26969CB33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12700" algn="r"/>
            <a:r>
              <a:rPr lang="en-US" altLang="pt-PT" sz="51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DICAS </a:t>
            </a:r>
            <a:r>
              <a:rPr lang="en-US" altLang="pt-PT" sz="51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Específicas</a:t>
            </a:r>
            <a:r>
              <a:rPr lang="en-US" altLang="pt-PT" sz="51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para o </a:t>
            </a:r>
            <a:r>
              <a:rPr lang="en-US" altLang="pt-PT" sz="51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posto</a:t>
            </a:r>
            <a:r>
              <a:rPr lang="en-US" altLang="pt-PT" sz="51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altLang="pt-PT" sz="51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trabalho</a:t>
            </a:r>
            <a:endParaRPr lang="en-US" altLang="pt-PT" sz="51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35854" name="Straight Connector 3585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42" name="object 2">
            <a:extLst>
              <a:ext uri="{FF2B5EF4-FFF2-40B4-BE49-F238E27FC236}">
                <a16:creationId xmlns:a16="http://schemas.microsoft.com/office/drawing/2014/main" id="{16043AA2-0FF8-7A58-E7E8-EF2D1739E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5260" y="1648870"/>
            <a:ext cx="4702848" cy="356026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66713" indent="-355600">
              <a:tabLst>
                <a:tab pos="366713" algn="l"/>
                <a:tab pos="12128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tabLst>
                <a:tab pos="366713" algn="l"/>
                <a:tab pos="12128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tabLst>
                <a:tab pos="366713" algn="l"/>
                <a:tab pos="12128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tabLst>
                <a:tab pos="366713" algn="l"/>
                <a:tab pos="12128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tabLst>
                <a:tab pos="366713" algn="l"/>
                <a:tab pos="12128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366713" algn="l"/>
                <a:tab pos="12128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366713" algn="l"/>
                <a:tab pos="12128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366713" algn="l"/>
                <a:tab pos="12128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366713" algn="l"/>
                <a:tab pos="121285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2400" dirty="0" err="1">
                <a:latin typeface="+mn-lt"/>
              </a:rPr>
              <a:t>Coloque</a:t>
            </a:r>
            <a:r>
              <a:rPr lang="en-US" altLang="pt-PT" sz="2400" dirty="0">
                <a:latin typeface="+mn-lt"/>
              </a:rPr>
              <a:t> </a:t>
            </a:r>
            <a:r>
              <a:rPr lang="en-US" altLang="pt-PT" sz="2400" dirty="0" err="1">
                <a:latin typeface="+mn-lt"/>
              </a:rPr>
              <a:t>em</a:t>
            </a:r>
            <a:r>
              <a:rPr lang="en-US" altLang="pt-PT" sz="2400" dirty="0">
                <a:latin typeface="+mn-lt"/>
              </a:rPr>
              <a:t> </a:t>
            </a:r>
            <a:r>
              <a:rPr lang="en-US" altLang="pt-PT" sz="2400" dirty="0" err="1">
                <a:latin typeface="+mn-lt"/>
              </a:rPr>
              <a:t>cima</a:t>
            </a:r>
            <a:r>
              <a:rPr lang="en-US" altLang="pt-PT" sz="2400" dirty="0">
                <a:latin typeface="+mn-lt"/>
              </a:rPr>
              <a:t> da </a:t>
            </a:r>
            <a:r>
              <a:rPr lang="en-US" altLang="pt-PT" sz="2400" dirty="0" err="1">
                <a:latin typeface="+mn-lt"/>
              </a:rPr>
              <a:t>secretária</a:t>
            </a:r>
            <a:r>
              <a:rPr lang="en-US" altLang="pt-PT" sz="2400" dirty="0">
                <a:latin typeface="+mn-lt"/>
              </a:rPr>
              <a:t> </a:t>
            </a:r>
            <a:r>
              <a:rPr lang="en-US" altLang="pt-PT" sz="2400" dirty="0" err="1">
                <a:latin typeface="+mn-lt"/>
              </a:rPr>
              <a:t>somente</a:t>
            </a:r>
            <a:r>
              <a:rPr lang="en-US" altLang="pt-PT" sz="2400" dirty="0">
                <a:latin typeface="+mn-lt"/>
              </a:rPr>
              <a:t> as </a:t>
            </a:r>
            <a:r>
              <a:rPr lang="en-US" altLang="pt-PT" sz="2400" dirty="0" err="1">
                <a:latin typeface="+mn-lt"/>
              </a:rPr>
              <a:t>coisas</a:t>
            </a:r>
            <a:r>
              <a:rPr lang="en-US" altLang="pt-PT" sz="2400" dirty="0">
                <a:latin typeface="+mn-lt"/>
              </a:rPr>
              <a:t> com as  </a:t>
            </a:r>
            <a:r>
              <a:rPr lang="en-US" altLang="pt-PT" sz="2400" dirty="0" err="1">
                <a:latin typeface="+mn-lt"/>
              </a:rPr>
              <a:t>quais</a:t>
            </a:r>
            <a:r>
              <a:rPr lang="en-US" altLang="pt-PT" sz="2400" dirty="0">
                <a:latin typeface="+mn-lt"/>
              </a:rPr>
              <a:t>  </a:t>
            </a:r>
            <a:r>
              <a:rPr lang="en-US" altLang="pt-PT" sz="2400" dirty="0" err="1">
                <a:latin typeface="+mn-lt"/>
              </a:rPr>
              <a:t>está</a:t>
            </a:r>
            <a:r>
              <a:rPr lang="en-US" altLang="pt-PT" sz="2400" dirty="0">
                <a:latin typeface="+mn-lt"/>
              </a:rPr>
              <a:t>  a  </a:t>
            </a:r>
            <a:r>
              <a:rPr lang="en-US" altLang="pt-PT" sz="2400" dirty="0" err="1">
                <a:latin typeface="+mn-lt"/>
              </a:rPr>
              <a:t>trabalhar</a:t>
            </a:r>
            <a:r>
              <a:rPr lang="en-US" altLang="pt-PT" sz="2400" dirty="0">
                <a:latin typeface="+mn-lt"/>
              </a:rPr>
              <a:t>  </a:t>
            </a:r>
            <a:r>
              <a:rPr lang="en-US" altLang="pt-PT" sz="2400" dirty="0" err="1">
                <a:latin typeface="+mn-lt"/>
              </a:rPr>
              <a:t>naquela</a:t>
            </a:r>
            <a:r>
              <a:rPr lang="en-US" altLang="pt-PT" sz="2400" dirty="0">
                <a:latin typeface="+mn-lt"/>
              </a:rPr>
              <a:t>  </a:t>
            </a:r>
            <a:r>
              <a:rPr lang="en-US" altLang="pt-PT" sz="2400" dirty="0" err="1">
                <a:latin typeface="+mn-lt"/>
              </a:rPr>
              <a:t>altura</a:t>
            </a:r>
            <a:r>
              <a:rPr lang="en-US" altLang="pt-PT" sz="2400" dirty="0">
                <a:latin typeface="+mn-lt"/>
              </a:rPr>
              <a:t>. </a:t>
            </a:r>
            <a:r>
              <a:rPr lang="en-US" altLang="pt-PT" sz="2400" dirty="0" err="1">
                <a:latin typeface="+mn-lt"/>
              </a:rPr>
              <a:t>Papéis</a:t>
            </a:r>
            <a:r>
              <a:rPr lang="en-US" altLang="pt-PT" sz="2400" dirty="0">
                <a:latin typeface="+mn-lt"/>
              </a:rPr>
              <a:t> de </a:t>
            </a:r>
            <a:r>
              <a:rPr lang="en-US" altLang="pt-PT" sz="2400" dirty="0" err="1">
                <a:latin typeface="+mn-lt"/>
              </a:rPr>
              <a:t>reuniões</a:t>
            </a:r>
            <a:r>
              <a:rPr lang="en-US" altLang="pt-PT" sz="2400" dirty="0">
                <a:latin typeface="+mn-lt"/>
              </a:rPr>
              <a:t> que </a:t>
            </a:r>
            <a:r>
              <a:rPr lang="en-US" altLang="pt-PT" sz="2400" dirty="0" err="1">
                <a:latin typeface="+mn-lt"/>
              </a:rPr>
              <a:t>já</a:t>
            </a:r>
            <a:r>
              <a:rPr lang="en-US" altLang="pt-PT" sz="2400" dirty="0">
                <a:latin typeface="+mn-lt"/>
              </a:rPr>
              <a:t> </a:t>
            </a:r>
            <a:r>
              <a:rPr lang="en-US" altLang="pt-PT" sz="2400" dirty="0" err="1">
                <a:latin typeface="+mn-lt"/>
              </a:rPr>
              <a:t>foram</a:t>
            </a:r>
            <a:r>
              <a:rPr lang="en-US" altLang="pt-PT" sz="2400" dirty="0">
                <a:latin typeface="+mn-lt"/>
              </a:rPr>
              <a:t> </a:t>
            </a:r>
            <a:r>
              <a:rPr lang="en-US" altLang="pt-PT" sz="2400" dirty="0" err="1">
                <a:latin typeface="+mn-lt"/>
              </a:rPr>
              <a:t>feitas</a:t>
            </a:r>
            <a:r>
              <a:rPr lang="en-US" altLang="pt-PT" sz="2400" dirty="0">
                <a:latin typeface="+mn-lt"/>
              </a:rPr>
              <a:t> </a:t>
            </a:r>
            <a:r>
              <a:rPr lang="en-US" altLang="pt-PT" sz="2400" dirty="0" err="1">
                <a:latin typeface="+mn-lt"/>
              </a:rPr>
              <a:t>ou</a:t>
            </a:r>
            <a:r>
              <a:rPr lang="en-US" altLang="pt-PT" sz="2400" dirty="0">
                <a:latin typeface="+mn-lt"/>
              </a:rPr>
              <a:t> dossiers </a:t>
            </a:r>
            <a:r>
              <a:rPr lang="en-US" altLang="pt-PT" sz="2400" dirty="0" err="1">
                <a:latin typeface="+mn-lt"/>
              </a:rPr>
              <a:t>quesó</a:t>
            </a:r>
            <a:r>
              <a:rPr lang="en-US" altLang="pt-PT" sz="2400" dirty="0">
                <a:latin typeface="+mn-lt"/>
              </a:rPr>
              <a:t> no </a:t>
            </a:r>
            <a:r>
              <a:rPr lang="en-US" altLang="pt-PT" sz="2400" dirty="0" err="1">
                <a:latin typeface="+mn-lt"/>
              </a:rPr>
              <a:t>próximo</a:t>
            </a:r>
            <a:r>
              <a:rPr lang="en-US" altLang="pt-PT" sz="2400" dirty="0">
                <a:latin typeface="+mn-lt"/>
              </a:rPr>
              <a:t> </a:t>
            </a:r>
            <a:r>
              <a:rPr lang="en-US" altLang="pt-PT" sz="2400" dirty="0" err="1">
                <a:latin typeface="+mn-lt"/>
              </a:rPr>
              <a:t>mês</a:t>
            </a:r>
            <a:r>
              <a:rPr lang="en-US" altLang="pt-PT" sz="2400" dirty="0">
                <a:latin typeface="+mn-lt"/>
              </a:rPr>
              <a:t> </a:t>
            </a:r>
            <a:r>
              <a:rPr lang="en-US" altLang="pt-PT" sz="2400" dirty="0" err="1">
                <a:latin typeface="+mn-lt"/>
              </a:rPr>
              <a:t>vão</a:t>
            </a:r>
            <a:r>
              <a:rPr lang="en-US" altLang="pt-PT" sz="2400" dirty="0">
                <a:latin typeface="+mn-lt"/>
              </a:rPr>
              <a:t> ser </a:t>
            </a:r>
            <a:r>
              <a:rPr lang="en-US" altLang="pt-PT" sz="2400" dirty="0" err="1">
                <a:latin typeface="+mn-lt"/>
              </a:rPr>
              <a:t>necessários</a:t>
            </a:r>
            <a:r>
              <a:rPr lang="en-US" altLang="pt-PT" sz="2400" dirty="0">
                <a:latin typeface="+mn-lt"/>
              </a:rPr>
              <a:t> </a:t>
            </a:r>
            <a:r>
              <a:rPr lang="en-US" altLang="pt-PT" sz="2400" dirty="0" err="1">
                <a:latin typeface="+mn-lt"/>
              </a:rPr>
              <a:t>devem</a:t>
            </a:r>
            <a:r>
              <a:rPr lang="en-US" altLang="pt-PT" sz="2400" dirty="0">
                <a:latin typeface="+mn-lt"/>
              </a:rPr>
              <a:t> </a:t>
            </a:r>
            <a:r>
              <a:rPr lang="en-US" altLang="pt-PT" sz="2400" dirty="0" err="1">
                <a:latin typeface="+mn-lt"/>
              </a:rPr>
              <a:t>ficar</a:t>
            </a:r>
            <a:r>
              <a:rPr lang="en-US" altLang="pt-PT" sz="2400" dirty="0">
                <a:latin typeface="+mn-lt"/>
              </a:rPr>
              <a:t> no </a:t>
            </a:r>
            <a:r>
              <a:rPr lang="en-US" altLang="pt-PT" sz="2400" dirty="0" err="1">
                <a:latin typeface="+mn-lt"/>
              </a:rPr>
              <a:t>armário</a:t>
            </a:r>
            <a:r>
              <a:rPr lang="en-US" altLang="pt-PT" sz="2400" dirty="0">
                <a:latin typeface="+mn-lt"/>
              </a:rPr>
              <a:t> </a:t>
            </a:r>
            <a:r>
              <a:rPr lang="en-US" altLang="pt-PT" sz="2400" dirty="0" err="1">
                <a:latin typeface="+mn-lt"/>
              </a:rPr>
              <a:t>ou</a:t>
            </a:r>
            <a:r>
              <a:rPr lang="en-US" altLang="pt-PT" sz="2400" dirty="0">
                <a:latin typeface="+mn-lt"/>
              </a:rPr>
              <a:t> </a:t>
            </a:r>
            <a:r>
              <a:rPr lang="en-US" altLang="pt-PT" sz="2400" dirty="0" err="1">
                <a:latin typeface="+mn-lt"/>
              </a:rPr>
              <a:t>na</a:t>
            </a:r>
            <a:r>
              <a:rPr lang="en-US" altLang="pt-PT" sz="2400" dirty="0">
                <a:latin typeface="+mn-lt"/>
              </a:rPr>
              <a:t> </a:t>
            </a:r>
            <a:r>
              <a:rPr lang="en-US" altLang="pt-PT" sz="2400" dirty="0" err="1">
                <a:latin typeface="+mn-lt"/>
              </a:rPr>
              <a:t>gaveta</a:t>
            </a:r>
            <a:r>
              <a:rPr lang="en-US" altLang="pt-PT" sz="2400" dirty="0">
                <a:latin typeface="+mn-lt"/>
              </a:rPr>
              <a:t>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F474090D-CD95-4B41-BE3D-6596953D3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4662" y="323519"/>
            <a:ext cx="4323899" cy="6212748"/>
          </a:xfrm>
          <a:custGeom>
            <a:avLst/>
            <a:gdLst>
              <a:gd name="connsiteX0" fmla="*/ 0 w 4323899"/>
              <a:gd name="connsiteY0" fmla="*/ 0 h 6212748"/>
              <a:gd name="connsiteX1" fmla="*/ 742501 w 4323899"/>
              <a:gd name="connsiteY1" fmla="*/ 0 h 6212748"/>
              <a:gd name="connsiteX2" fmla="*/ 4323899 w 4323899"/>
              <a:gd name="connsiteY2" fmla="*/ 0 h 6212748"/>
              <a:gd name="connsiteX3" fmla="*/ 4323899 w 4323899"/>
              <a:gd name="connsiteY3" fmla="*/ 2864954 h 6212748"/>
              <a:gd name="connsiteX4" fmla="*/ 880454 w 4323899"/>
              <a:gd name="connsiteY4" fmla="*/ 6212748 h 6212748"/>
              <a:gd name="connsiteX5" fmla="*/ 0 w 4323899"/>
              <a:gd name="connsiteY5" fmla="*/ 6212748 h 6212748"/>
              <a:gd name="connsiteX6" fmla="*/ 0 w 4323899"/>
              <a:gd name="connsiteY6" fmla="*/ 6210962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23899" h="6212748">
                <a:moveTo>
                  <a:pt x="0" y="0"/>
                </a:moveTo>
                <a:lnTo>
                  <a:pt x="742501" y="0"/>
                </a:lnTo>
                <a:lnTo>
                  <a:pt x="4323899" y="0"/>
                </a:lnTo>
                <a:lnTo>
                  <a:pt x="4323899" y="2864954"/>
                </a:lnTo>
                <a:lnTo>
                  <a:pt x="880454" y="6212748"/>
                </a:lnTo>
                <a:lnTo>
                  <a:pt x="0" y="6212748"/>
                </a:lnTo>
                <a:lnTo>
                  <a:pt x="0" y="6210962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Right Triangle 3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3">
            <a:extLst>
              <a:ext uri="{FF2B5EF4-FFF2-40B4-BE49-F238E27FC236}">
                <a16:creationId xmlns:a16="http://schemas.microsoft.com/office/drawing/2014/main" id="{B8F3E811-B104-4DFF-951A-008C860FF1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0F7B1742-EBC8-3AB6-D1D3-DB715F2077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26203" y="1443390"/>
            <a:ext cx="3268216" cy="340588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12700"/>
            <a:r>
              <a:rPr lang="en-US" altLang="pt-PT" sz="47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DICAS Específicas para o posto de trabalho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DEE09FD8-8397-FD84-0B82-5AF5047DCE69}"/>
              </a:ext>
            </a:extLst>
          </p:cNvPr>
          <p:cNvSpPr txBox="1"/>
          <p:nvPr/>
        </p:nvSpPr>
        <p:spPr>
          <a:xfrm>
            <a:off x="1289304" y="1266614"/>
            <a:ext cx="5769224" cy="37594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66713" indent="-355600">
              <a:tabLst>
                <a:tab pos="366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tabLst>
                <a:tab pos="366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tabLst>
                <a:tab pos="366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tabLst>
                <a:tab pos="366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tabLst>
                <a:tab pos="366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366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366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366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366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1113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pt-PT" sz="2200">
                <a:latin typeface="+mn-lt"/>
              </a:rPr>
              <a:t>	Atenção com os 'post-it' (autocolantes).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pt-PT" sz="2200">
                <a:latin typeface="+mn-lt"/>
              </a:rPr>
              <a:t>	Perdem-se com facilidade e só o fazem perder tempo a tentar descobrir novamente o  que era que não podia esquecer ou a quem devia telefonar sem falta.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pt-PT" sz="2200">
                <a:latin typeface="+mn-lt"/>
              </a:rPr>
              <a:t>  Um documento que hoje é inútil, provavelmente vai continuar inútil amanhã. Ouse deitar fora algumas coisas em vez de as arquivar desnecessariamente.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US" altLang="pt-PT" sz="2200">
              <a:latin typeface="+mn-lt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BDAC5B6-20CE-447F-8BA1-F2274AC7A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1D22B31-BF8F-446B-9009-8A251FB17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3094406 w 12192000"/>
              <a:gd name="connsiteY0" fmla="*/ 283966 h 6858000"/>
              <a:gd name="connsiteX1" fmla="*/ 3038833 w 12192000"/>
              <a:gd name="connsiteY1" fmla="*/ 309661 h 6858000"/>
              <a:gd name="connsiteX2" fmla="*/ 3348384 w 12192000"/>
              <a:gd name="connsiteY2" fmla="*/ 406000 h 6858000"/>
              <a:gd name="connsiteX3" fmla="*/ 2864309 w 12192000"/>
              <a:gd name="connsiteY3" fmla="*/ 355295 h 6858000"/>
              <a:gd name="connsiteX4" fmla="*/ 2856039 w 12192000"/>
              <a:gd name="connsiteY4" fmla="*/ 388058 h 6858000"/>
              <a:gd name="connsiteX5" fmla="*/ 3405794 w 12192000"/>
              <a:gd name="connsiteY5" fmla="*/ 512089 h 6858000"/>
              <a:gd name="connsiteX6" fmla="*/ 3356651 w 12192000"/>
              <a:gd name="connsiteY6" fmla="*/ 531204 h 6858000"/>
              <a:gd name="connsiteX7" fmla="*/ 3064552 w 12192000"/>
              <a:gd name="connsiteY7" fmla="*/ 483228 h 6858000"/>
              <a:gd name="connsiteX8" fmla="*/ 3005765 w 12192000"/>
              <a:gd name="connsiteY8" fmla="*/ 495708 h 6858000"/>
              <a:gd name="connsiteX9" fmla="*/ 3034700 w 12192000"/>
              <a:gd name="connsiteY9" fmla="*/ 553823 h 6858000"/>
              <a:gd name="connsiteX10" fmla="*/ 3161459 w 12192000"/>
              <a:gd name="connsiteY10" fmla="*/ 576445 h 6858000"/>
              <a:gd name="connsiteX11" fmla="*/ 3358949 w 12192000"/>
              <a:gd name="connsiteY11" fmla="*/ 712961 h 6858000"/>
              <a:gd name="connsiteX12" fmla="*/ 3059960 w 12192000"/>
              <a:gd name="connsiteY12" fmla="*/ 696576 h 6858000"/>
              <a:gd name="connsiteX13" fmla="*/ 3007143 w 12192000"/>
              <a:gd name="connsiteY13" fmla="*/ 729732 h 6858000"/>
              <a:gd name="connsiteX14" fmla="*/ 2986935 w 12192000"/>
              <a:gd name="connsiteY14" fmla="*/ 772635 h 6858000"/>
              <a:gd name="connsiteX15" fmla="*/ 2871197 w 12192000"/>
              <a:gd name="connsiteY15" fmla="*/ 808127 h 6858000"/>
              <a:gd name="connsiteX16" fmla="*/ 3053071 w 12192000"/>
              <a:gd name="connsiteY16" fmla="*/ 847913 h 6858000"/>
              <a:gd name="connsiteX17" fmla="*/ 2858796 w 12192000"/>
              <a:gd name="connsiteY17" fmla="*/ 847913 h 6858000"/>
              <a:gd name="connsiteX18" fmla="*/ 2635588 w 12192000"/>
              <a:gd name="connsiteY18" fmla="*/ 820611 h 6858000"/>
              <a:gd name="connsiteX19" fmla="*/ 2397683 w 12192000"/>
              <a:gd name="connsiteY19" fmla="*/ 829190 h 6858000"/>
              <a:gd name="connsiteX20" fmla="*/ 1921874 w 12192000"/>
              <a:gd name="connsiteY20" fmla="*/ 778877 h 6858000"/>
              <a:gd name="connsiteX21" fmla="*/ 1695450 w 12192000"/>
              <a:gd name="connsiteY21" fmla="*/ 782386 h 6858000"/>
              <a:gd name="connsiteX22" fmla="*/ 2954324 w 12192000"/>
              <a:gd name="connsiteY22" fmla="*/ 1120940 h 6858000"/>
              <a:gd name="connsiteX23" fmla="*/ 2890028 w 12192000"/>
              <a:gd name="connsiteY23" fmla="*/ 1195435 h 6858000"/>
              <a:gd name="connsiteX24" fmla="*/ 3153652 w 12192000"/>
              <a:gd name="connsiteY24" fmla="*/ 1276563 h 6858000"/>
              <a:gd name="connsiteX25" fmla="*/ 3218410 w 12192000"/>
              <a:gd name="connsiteY25" fmla="*/ 1356911 h 6858000"/>
              <a:gd name="connsiteX26" fmla="*/ 3137118 w 12192000"/>
              <a:gd name="connsiteY26" fmla="*/ 1349891 h 6858000"/>
              <a:gd name="connsiteX27" fmla="*/ 3067309 w 12192000"/>
              <a:gd name="connsiteY27" fmla="*/ 1365102 h 6858000"/>
              <a:gd name="connsiteX28" fmla="*/ 3096243 w 12192000"/>
              <a:gd name="connsiteY28" fmla="*/ 1467292 h 6858000"/>
              <a:gd name="connsiteX29" fmla="*/ 3468716 w 12192000"/>
              <a:gd name="connsiteY29" fmla="*/ 1599125 h 6858000"/>
              <a:gd name="connsiteX30" fmla="*/ 3502241 w 12192000"/>
              <a:gd name="connsiteY30" fmla="*/ 1642029 h 6858000"/>
              <a:gd name="connsiteX31" fmla="*/ 3457692 w 12192000"/>
              <a:gd name="connsiteY31" fmla="*/ 1672453 h 6858000"/>
              <a:gd name="connsiteX32" fmla="*/ 3337362 w 12192000"/>
              <a:gd name="connsiteY32" fmla="*/ 1688053 h 6858000"/>
              <a:gd name="connsiteX33" fmla="*/ 3505915 w 12192000"/>
              <a:gd name="connsiteY33" fmla="*/ 1834318 h 6858000"/>
              <a:gd name="connsiteX34" fmla="*/ 3567458 w 12192000"/>
              <a:gd name="connsiteY34" fmla="*/ 1874880 h 6858000"/>
              <a:gd name="connsiteX35" fmla="*/ 3672634 w 12192000"/>
              <a:gd name="connsiteY35" fmla="*/ 1937678 h 6858000"/>
              <a:gd name="connsiteX36" fmla="*/ 3674470 w 12192000"/>
              <a:gd name="connsiteY36" fmla="*/ 1956789 h 6858000"/>
              <a:gd name="connsiteX37" fmla="*/ 3531176 w 12192000"/>
              <a:gd name="connsiteY37" fmla="*/ 2024266 h 6858000"/>
              <a:gd name="connsiteX38" fmla="*/ 3272604 w 12192000"/>
              <a:gd name="connsiteY38" fmla="*/ 2005933 h 6858000"/>
              <a:gd name="connsiteX39" fmla="*/ 3654720 w 12192000"/>
              <a:gd name="connsiteY39" fmla="*/ 2106564 h 6858000"/>
              <a:gd name="connsiteX40" fmla="*/ 2417892 w 12192000"/>
              <a:gd name="connsiteY40" fmla="*/ 1866690 h 6858000"/>
              <a:gd name="connsiteX41" fmla="*/ 2496888 w 12192000"/>
              <a:gd name="connsiteY41" fmla="*/ 1929487 h 6858000"/>
              <a:gd name="connsiteX42" fmla="*/ 2929526 w 12192000"/>
              <a:gd name="connsiteY42" fmla="*/ 2094862 h 6858000"/>
              <a:gd name="connsiteX43" fmla="*/ 3052152 w 12192000"/>
              <a:gd name="connsiteY43" fmla="*/ 2198613 h 6858000"/>
              <a:gd name="connsiteX44" fmla="*/ 3180748 w 12192000"/>
              <a:gd name="connsiteY44" fmla="*/ 2255948 h 6858000"/>
              <a:gd name="connsiteX45" fmla="*/ 3361244 w 12192000"/>
              <a:gd name="connsiteY45" fmla="*/ 2254777 h 6858000"/>
              <a:gd name="connsiteX46" fmla="*/ 3489382 w 12192000"/>
              <a:gd name="connsiteY46" fmla="*/ 2342926 h 6858000"/>
              <a:gd name="connsiteX47" fmla="*/ 3355733 w 12192000"/>
              <a:gd name="connsiteY47" fmla="*/ 2361649 h 6858000"/>
              <a:gd name="connsiteX48" fmla="*/ 3199121 w 12192000"/>
              <a:gd name="connsiteY48" fmla="*/ 2347216 h 6858000"/>
              <a:gd name="connsiteX49" fmla="*/ 2861091 w 12192000"/>
              <a:gd name="connsiteY49" fmla="*/ 2351896 h 6858000"/>
              <a:gd name="connsiteX50" fmla="*/ 2667278 w 12192000"/>
              <a:gd name="connsiteY50" fmla="*/ 2369058 h 6858000"/>
              <a:gd name="connsiteX51" fmla="*/ 2221781 w 12192000"/>
              <a:gd name="connsiteY51" fmla="*/ 2339805 h 6858000"/>
              <a:gd name="connsiteX52" fmla="*/ 2247961 w 12192000"/>
              <a:gd name="connsiteY52" fmla="*/ 2414693 h 6858000"/>
              <a:gd name="connsiteX53" fmla="*/ 2231425 w 12192000"/>
              <a:gd name="connsiteY53" fmla="*/ 2479828 h 6858000"/>
              <a:gd name="connsiteX54" fmla="*/ 2224996 w 12192000"/>
              <a:gd name="connsiteY54" fmla="*/ 2621414 h 6858000"/>
              <a:gd name="connsiteX55" fmla="*/ 2229131 w 12192000"/>
              <a:gd name="connsiteY55" fmla="*/ 2644426 h 6858000"/>
              <a:gd name="connsiteX56" fmla="*/ 2129466 w 12192000"/>
              <a:gd name="connsiteY56" fmla="*/ 2659247 h 6858000"/>
              <a:gd name="connsiteX57" fmla="*/ 2723312 w 12192000"/>
              <a:gd name="connsiteY57" fmla="*/ 2953726 h 6858000"/>
              <a:gd name="connsiteX58" fmla="*/ 2326496 w 12192000"/>
              <a:gd name="connsiteY58" fmla="*/ 2878838 h 6858000"/>
              <a:gd name="connsiteX59" fmla="*/ 2272759 w 12192000"/>
              <a:gd name="connsiteY59" fmla="*/ 3002480 h 6858000"/>
              <a:gd name="connsiteX60" fmla="*/ 2459226 w 12192000"/>
              <a:gd name="connsiteY60" fmla="*/ 3112471 h 6858000"/>
              <a:gd name="connsiteX61" fmla="*/ 2528117 w 12192000"/>
              <a:gd name="connsiteY61" fmla="*/ 3330111 h 6858000"/>
              <a:gd name="connsiteX62" fmla="*/ 2494590 w 12192000"/>
              <a:gd name="connsiteY62" fmla="*/ 3529029 h 6858000"/>
              <a:gd name="connsiteX63" fmla="*/ 2414677 w 12192000"/>
              <a:gd name="connsiteY63" fmla="*/ 3592215 h 6858000"/>
              <a:gd name="connsiteX64" fmla="*/ 2298940 w 12192000"/>
              <a:gd name="connsiteY64" fmla="*/ 3705716 h 6858000"/>
              <a:gd name="connsiteX65" fmla="*/ 2227294 w 12192000"/>
              <a:gd name="connsiteY65" fmla="*/ 3775921 h 6858000"/>
              <a:gd name="connsiteX66" fmla="*/ 1978366 w 12192000"/>
              <a:gd name="connsiteY66" fmla="*/ 3748620 h 6858000"/>
              <a:gd name="connsiteX67" fmla="*/ 2310421 w 12192000"/>
              <a:gd name="connsiteY67" fmla="*/ 3926868 h 6858000"/>
              <a:gd name="connsiteX68" fmla="*/ 2041285 w 12192000"/>
              <a:gd name="connsiteY68" fmla="*/ 3904635 h 6858000"/>
              <a:gd name="connsiteX69" fmla="*/ 1953565 w 12192000"/>
              <a:gd name="connsiteY69" fmla="*/ 3917116 h 6858000"/>
              <a:gd name="connsiteX70" fmla="*/ 2003623 w 12192000"/>
              <a:gd name="connsiteY70" fmla="*/ 3974842 h 6858000"/>
              <a:gd name="connsiteX71" fmla="*/ 2201114 w 12192000"/>
              <a:gd name="connsiteY71" fmla="*/ 4072742 h 6858000"/>
              <a:gd name="connsiteX72" fmla="*/ 2608032 w 12192000"/>
              <a:gd name="connsiteY72" fmla="*/ 4337967 h 6858000"/>
              <a:gd name="connsiteX73" fmla="*/ 2213973 w 12192000"/>
              <a:gd name="connsiteY73" fmla="*/ 4216277 h 6858000"/>
              <a:gd name="connsiteX74" fmla="*/ 2629158 w 12192000"/>
              <a:gd name="connsiteY74" fmla="*/ 4488911 h 6858000"/>
              <a:gd name="connsiteX75" fmla="*/ 2721471 w 12192000"/>
              <a:gd name="connsiteY75" fmla="*/ 4579399 h 6858000"/>
              <a:gd name="connsiteX76" fmla="*/ 2907939 w 12192000"/>
              <a:gd name="connsiteY76" fmla="*/ 4804062 h 6858000"/>
              <a:gd name="connsiteX77" fmla="*/ 2898753 w 12192000"/>
              <a:gd name="connsiteY77" fmla="*/ 4829414 h 6858000"/>
              <a:gd name="connsiteX78" fmla="*/ 2683352 w 12192000"/>
              <a:gd name="connsiteY78" fmla="*/ 4793141 h 6858000"/>
              <a:gd name="connsiteX79" fmla="*/ 2962594 w 12192000"/>
              <a:gd name="connsiteY79" fmla="*/ 4981920 h 6858000"/>
              <a:gd name="connsiteX80" fmla="*/ 3251019 w 12192000"/>
              <a:gd name="connsiteY80" fmla="*/ 5127012 h 6858000"/>
              <a:gd name="connsiteX81" fmla="*/ 3046180 w 12192000"/>
              <a:gd name="connsiteY81" fmla="*/ 5104781 h 6858000"/>
              <a:gd name="connsiteX82" fmla="*/ 2764646 w 12192000"/>
              <a:gd name="connsiteY82" fmla="*/ 5021703 h 6858000"/>
              <a:gd name="connsiteX83" fmla="*/ 2666820 w 12192000"/>
              <a:gd name="connsiteY83" fmla="*/ 5052905 h 6858000"/>
              <a:gd name="connsiteX84" fmla="*/ 2933657 w 12192000"/>
              <a:gd name="connsiteY84" fmla="*/ 5190198 h 6858000"/>
              <a:gd name="connsiteX85" fmla="*/ 3086598 w 12192000"/>
              <a:gd name="connsiteY85" fmla="*/ 5253776 h 6858000"/>
              <a:gd name="connsiteX86" fmla="*/ 3147680 w 12192000"/>
              <a:gd name="connsiteY86" fmla="*/ 5302531 h 6858000"/>
              <a:gd name="connsiteX87" fmla="*/ 3322204 w 12192000"/>
              <a:gd name="connsiteY87" fmla="*/ 5476487 h 6858000"/>
              <a:gd name="connsiteX88" fmla="*/ 3834758 w 12192000"/>
              <a:gd name="connsiteY88" fmla="*/ 5666434 h 6858000"/>
              <a:gd name="connsiteX89" fmla="*/ 4314240 w 12192000"/>
              <a:gd name="connsiteY89" fmla="*/ 5902409 h 6858000"/>
              <a:gd name="connsiteX90" fmla="*/ 4688552 w 12192000"/>
              <a:gd name="connsiteY90" fmla="*/ 6049453 h 6858000"/>
              <a:gd name="connsiteX91" fmla="*/ 5634660 w 12192000"/>
              <a:gd name="connsiteY91" fmla="*/ 6238620 h 6858000"/>
              <a:gd name="connsiteX92" fmla="*/ 9222980 w 12192000"/>
              <a:gd name="connsiteY92" fmla="*/ 4955397 h 6858000"/>
              <a:gd name="connsiteX93" fmla="*/ 9268448 w 12192000"/>
              <a:gd name="connsiteY93" fmla="*/ 4917173 h 6858000"/>
              <a:gd name="connsiteX94" fmla="*/ 9442512 w 12192000"/>
              <a:gd name="connsiteY94" fmla="*/ 4773251 h 6858000"/>
              <a:gd name="connsiteX95" fmla="*/ 9590400 w 12192000"/>
              <a:gd name="connsiteY95" fmla="*/ 4643756 h 6858000"/>
              <a:gd name="connsiteX96" fmla="*/ 9513242 w 12192000"/>
              <a:gd name="connsiteY96" fmla="*/ 4600073 h 6858000"/>
              <a:gd name="connsiteX97" fmla="*/ 9617498 w 12192000"/>
              <a:gd name="connsiteY97" fmla="*/ 4476430 h 6858000"/>
              <a:gd name="connsiteX98" fmla="*/ 9949094 w 12192000"/>
              <a:gd name="connsiteY98" fmla="*/ 4095364 h 6858000"/>
              <a:gd name="connsiteX99" fmla="*/ 10094686 w 12192000"/>
              <a:gd name="connsiteY99" fmla="*/ 4011507 h 6858000"/>
              <a:gd name="connsiteX100" fmla="*/ 10271967 w 12192000"/>
              <a:gd name="connsiteY100" fmla="*/ 3800497 h 6858000"/>
              <a:gd name="connsiteX101" fmla="*/ 10297226 w 12192000"/>
              <a:gd name="connsiteY101" fmla="*/ 3751742 h 6858000"/>
              <a:gd name="connsiteX102" fmla="*/ 10260943 w 12192000"/>
              <a:gd name="connsiteY102" fmla="*/ 3689723 h 6858000"/>
              <a:gd name="connsiteX103" fmla="*/ 10233847 w 12192000"/>
              <a:gd name="connsiteY103" fmla="*/ 3627319 h 6858000"/>
              <a:gd name="connsiteX104" fmla="*/ 10269209 w 12192000"/>
              <a:gd name="connsiteY104" fmla="*/ 3608986 h 6858000"/>
              <a:gd name="connsiteX105" fmla="*/ 10496550 w 12192000"/>
              <a:gd name="connsiteY105" fmla="*/ 3577393 h 6858000"/>
              <a:gd name="connsiteX106" fmla="*/ 10364738 w 12192000"/>
              <a:gd name="connsiteY106" fmla="*/ 3458823 h 6858000"/>
              <a:gd name="connsiteX107" fmla="*/ 10132346 w 12192000"/>
              <a:gd name="connsiteY107" fmla="*/ 3282137 h 6858000"/>
              <a:gd name="connsiteX108" fmla="*/ 10026712 w 12192000"/>
              <a:gd name="connsiteY108" fmla="*/ 3156543 h 6858000"/>
              <a:gd name="connsiteX109" fmla="*/ 10014312 w 12192000"/>
              <a:gd name="connsiteY109" fmla="*/ 3044213 h 6858000"/>
              <a:gd name="connsiteX110" fmla="*/ 9806718 w 12192000"/>
              <a:gd name="connsiteY110" fmla="*/ 2977907 h 6858000"/>
              <a:gd name="connsiteX111" fmla="*/ 10001912 w 12192000"/>
              <a:gd name="connsiteY111" fmla="*/ 2740374 h 6858000"/>
              <a:gd name="connsiteX112" fmla="*/ 10021662 w 12192000"/>
              <a:gd name="connsiteY112" fmla="*/ 2691231 h 6858000"/>
              <a:gd name="connsiteX113" fmla="*/ 9904546 w 12192000"/>
              <a:gd name="connsiteY113" fmla="*/ 2515322 h 6858000"/>
              <a:gd name="connsiteX114" fmla="*/ 9885256 w 12192000"/>
              <a:gd name="connsiteY114" fmla="*/ 2487240 h 6858000"/>
              <a:gd name="connsiteX115" fmla="*/ 9842085 w 12192000"/>
              <a:gd name="connsiteY115" fmla="*/ 2431074 h 6858000"/>
              <a:gd name="connsiteX116" fmla="*/ 9718078 w 12192000"/>
              <a:gd name="connsiteY116" fmla="*/ 2417424 h 6858000"/>
              <a:gd name="connsiteX117" fmla="*/ 9782378 w 12192000"/>
              <a:gd name="connsiteY117" fmla="*/ 2377641 h 6858000"/>
              <a:gd name="connsiteX118" fmla="*/ 9907302 w 12192000"/>
              <a:gd name="connsiteY118" fmla="*/ 2243078 h 6858000"/>
              <a:gd name="connsiteX119" fmla="*/ 9824171 w 12192000"/>
              <a:gd name="connsiteY119" fmla="*/ 2114365 h 6858000"/>
              <a:gd name="connsiteX120" fmla="*/ 9818662 w 12192000"/>
              <a:gd name="connsiteY120" fmla="*/ 2043377 h 6858000"/>
              <a:gd name="connsiteX121" fmla="*/ 9958740 w 12192000"/>
              <a:gd name="connsiteY121" fmla="*/ 1952499 h 6858000"/>
              <a:gd name="connsiteX122" fmla="*/ 10064374 w 12192000"/>
              <a:gd name="connsiteY122" fmla="*/ 1916615 h 6858000"/>
              <a:gd name="connsiteX123" fmla="*/ 10113055 w 12192000"/>
              <a:gd name="connsiteY123" fmla="*/ 1865131 h 6858000"/>
              <a:gd name="connsiteX124" fmla="*/ 10055646 w 12192000"/>
              <a:gd name="connsiteY124" fmla="*/ 1822227 h 6858000"/>
              <a:gd name="connsiteX125" fmla="*/ 9800748 w 12192000"/>
              <a:gd name="connsiteY125" fmla="*/ 1720036 h 6858000"/>
              <a:gd name="connsiteX126" fmla="*/ 9938071 w 12192000"/>
              <a:gd name="connsiteY126" fmla="*/ 1634617 h 6858000"/>
              <a:gd name="connsiteX127" fmla="*/ 9220224 w 12192000"/>
              <a:gd name="connsiteY127" fmla="*/ 1231709 h 6858000"/>
              <a:gd name="connsiteX128" fmla="*/ 9133419 w 12192000"/>
              <a:gd name="connsiteY128" fmla="*/ 1170083 h 6858000"/>
              <a:gd name="connsiteX129" fmla="*/ 8672768 w 12192000"/>
              <a:gd name="connsiteY129" fmla="*/ 1020699 h 6858000"/>
              <a:gd name="connsiteX130" fmla="*/ 8198797 w 12192000"/>
              <a:gd name="connsiteY130" fmla="*/ 915000 h 6858000"/>
              <a:gd name="connsiteX131" fmla="*/ 8528095 w 12192000"/>
              <a:gd name="connsiteY131" fmla="*/ 691898 h 6858000"/>
              <a:gd name="connsiteX132" fmla="*/ 8025190 w 12192000"/>
              <a:gd name="connsiteY132" fmla="*/ 640021 h 6858000"/>
              <a:gd name="connsiteX133" fmla="*/ 7976047 w 12192000"/>
              <a:gd name="connsiteY133" fmla="*/ 641584 h 6858000"/>
              <a:gd name="connsiteX134" fmla="*/ 6988604 w 12192000"/>
              <a:gd name="connsiteY134" fmla="*/ 607260 h 6858000"/>
              <a:gd name="connsiteX135" fmla="*/ 5573116 w 12192000"/>
              <a:gd name="connsiteY135" fmla="*/ 493368 h 6858000"/>
              <a:gd name="connsiteX136" fmla="*/ 4401503 w 12192000"/>
              <a:gd name="connsiteY136" fmla="*/ 425112 h 6858000"/>
              <a:gd name="connsiteX137" fmla="*/ 3154109 w 12192000"/>
              <a:gd name="connsiteY137" fmla="*/ 292499 h 6858000"/>
              <a:gd name="connsiteX138" fmla="*/ 3094406 w 12192000"/>
              <a:gd name="connsiteY138" fmla="*/ 283966 h 6858000"/>
              <a:gd name="connsiteX139" fmla="*/ 0 w 12192000"/>
              <a:gd name="connsiteY139" fmla="*/ 0 h 6858000"/>
              <a:gd name="connsiteX140" fmla="*/ 12192000 w 12192000"/>
              <a:gd name="connsiteY140" fmla="*/ 0 h 6858000"/>
              <a:gd name="connsiteX141" fmla="*/ 12192000 w 12192000"/>
              <a:gd name="connsiteY141" fmla="*/ 6858000 h 6858000"/>
              <a:gd name="connsiteX142" fmla="*/ 0 w 12192000"/>
              <a:gd name="connsiteY14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12192000" h="6858000">
                <a:moveTo>
                  <a:pt x="3094406" y="283966"/>
                </a:moveTo>
                <a:cubicBezTo>
                  <a:pt x="3074312" y="283528"/>
                  <a:pt x="3054907" y="288795"/>
                  <a:pt x="3038833" y="309661"/>
                </a:cubicBezTo>
                <a:cubicBezTo>
                  <a:pt x="3124259" y="364657"/>
                  <a:pt x="3233105" y="343983"/>
                  <a:pt x="3348384" y="406000"/>
                </a:cubicBezTo>
                <a:cubicBezTo>
                  <a:pt x="3161001" y="386497"/>
                  <a:pt x="3012653" y="370896"/>
                  <a:pt x="2864309" y="355295"/>
                </a:cubicBezTo>
                <a:cubicBezTo>
                  <a:pt x="2861553" y="366216"/>
                  <a:pt x="2858796" y="377136"/>
                  <a:pt x="2856039" y="388058"/>
                </a:cubicBezTo>
                <a:cubicBezTo>
                  <a:pt x="3045722" y="411070"/>
                  <a:pt x="3221166" y="470356"/>
                  <a:pt x="3405794" y="512089"/>
                </a:cubicBezTo>
                <a:cubicBezTo>
                  <a:pt x="3388799" y="537835"/>
                  <a:pt x="3371808" y="532763"/>
                  <a:pt x="3356651" y="531204"/>
                </a:cubicBezTo>
                <a:cubicBezTo>
                  <a:pt x="3257907" y="521062"/>
                  <a:pt x="3159164" y="510922"/>
                  <a:pt x="3064552" y="483228"/>
                </a:cubicBezTo>
                <a:cubicBezTo>
                  <a:pt x="3043427" y="476987"/>
                  <a:pt x="3017704" y="476987"/>
                  <a:pt x="3005765" y="495708"/>
                </a:cubicBezTo>
                <a:cubicBezTo>
                  <a:pt x="2988771" y="522231"/>
                  <a:pt x="3013113" y="539393"/>
                  <a:pt x="3034700" y="553823"/>
                </a:cubicBezTo>
                <a:cubicBezTo>
                  <a:pt x="3072360" y="578787"/>
                  <a:pt x="3117827" y="571767"/>
                  <a:pt x="3161459" y="576445"/>
                </a:cubicBezTo>
                <a:cubicBezTo>
                  <a:pt x="3277655" y="588537"/>
                  <a:pt x="3333228" y="626370"/>
                  <a:pt x="3358949" y="712961"/>
                </a:cubicBezTo>
                <a:cubicBezTo>
                  <a:pt x="3256987" y="677857"/>
                  <a:pt x="3158703" y="721151"/>
                  <a:pt x="3059960" y="696576"/>
                </a:cubicBezTo>
                <a:cubicBezTo>
                  <a:pt x="3034240" y="690338"/>
                  <a:pt x="2993364" y="699698"/>
                  <a:pt x="3007143" y="729732"/>
                </a:cubicBezTo>
                <a:cubicBezTo>
                  <a:pt x="3020003" y="757814"/>
                  <a:pt x="3062716" y="778096"/>
                  <a:pt x="2986935" y="772635"/>
                </a:cubicBezTo>
                <a:cubicBezTo>
                  <a:pt x="2932740" y="768735"/>
                  <a:pt x="2826647" y="800329"/>
                  <a:pt x="2871197" y="808127"/>
                </a:cubicBezTo>
                <a:cubicBezTo>
                  <a:pt x="2927228" y="817881"/>
                  <a:pt x="2981883" y="831921"/>
                  <a:pt x="3053071" y="847913"/>
                </a:cubicBezTo>
                <a:cubicBezTo>
                  <a:pt x="2974533" y="874043"/>
                  <a:pt x="2918042" y="868584"/>
                  <a:pt x="2858796" y="847913"/>
                </a:cubicBezTo>
                <a:cubicBezTo>
                  <a:pt x="2787150" y="822949"/>
                  <a:pt x="2693916" y="792528"/>
                  <a:pt x="2635588" y="820611"/>
                </a:cubicBezTo>
                <a:cubicBezTo>
                  <a:pt x="2548326" y="862734"/>
                  <a:pt x="2475760" y="836211"/>
                  <a:pt x="2397683" y="829190"/>
                </a:cubicBezTo>
                <a:cubicBezTo>
                  <a:pt x="2238775" y="814759"/>
                  <a:pt x="2081241" y="790576"/>
                  <a:pt x="1921874" y="778877"/>
                </a:cubicBezTo>
                <a:cubicBezTo>
                  <a:pt x="1858036" y="774195"/>
                  <a:pt x="1789143" y="751964"/>
                  <a:pt x="1695450" y="782386"/>
                </a:cubicBezTo>
                <a:cubicBezTo>
                  <a:pt x="2119822" y="938012"/>
                  <a:pt x="2575423" y="928262"/>
                  <a:pt x="2954324" y="1120940"/>
                </a:cubicBezTo>
                <a:cubicBezTo>
                  <a:pt x="2938251" y="1139269"/>
                  <a:pt x="2856502" y="1191535"/>
                  <a:pt x="2890028" y="1195435"/>
                </a:cubicBezTo>
                <a:cubicBezTo>
                  <a:pt x="2984178" y="1206748"/>
                  <a:pt x="3067767" y="1244971"/>
                  <a:pt x="3153652" y="1276563"/>
                </a:cubicBezTo>
                <a:cubicBezTo>
                  <a:pt x="3190855" y="1290216"/>
                  <a:pt x="3235862" y="1308157"/>
                  <a:pt x="3218410" y="1356911"/>
                </a:cubicBezTo>
                <a:cubicBezTo>
                  <a:pt x="3186719" y="1370562"/>
                  <a:pt x="3163296" y="1351451"/>
                  <a:pt x="3137118" y="1349891"/>
                </a:cubicBezTo>
                <a:cubicBezTo>
                  <a:pt x="3110480" y="1348331"/>
                  <a:pt x="3050773" y="1358471"/>
                  <a:pt x="3067309" y="1365102"/>
                </a:cubicBezTo>
                <a:cubicBezTo>
                  <a:pt x="3142629" y="1395136"/>
                  <a:pt x="3007143" y="1467292"/>
                  <a:pt x="3096243" y="1467292"/>
                </a:cubicBezTo>
                <a:cubicBezTo>
                  <a:pt x="3245506" y="1467681"/>
                  <a:pt x="3324961" y="1595613"/>
                  <a:pt x="3468716" y="1599125"/>
                </a:cubicBezTo>
                <a:cubicBezTo>
                  <a:pt x="3491677" y="1599513"/>
                  <a:pt x="3502700" y="1622137"/>
                  <a:pt x="3502241" y="1642029"/>
                </a:cubicBezTo>
                <a:cubicBezTo>
                  <a:pt x="3502241" y="1665822"/>
                  <a:pt x="3481116" y="1670112"/>
                  <a:pt x="3457692" y="1672453"/>
                </a:cubicBezTo>
                <a:cubicBezTo>
                  <a:pt x="3421868" y="1675962"/>
                  <a:pt x="3384667" y="1642029"/>
                  <a:pt x="3337362" y="1688053"/>
                </a:cubicBezTo>
                <a:cubicBezTo>
                  <a:pt x="3422329" y="1714966"/>
                  <a:pt x="3507294" y="1741878"/>
                  <a:pt x="3505915" y="1834318"/>
                </a:cubicBezTo>
                <a:cubicBezTo>
                  <a:pt x="3505457" y="1859279"/>
                  <a:pt x="3540820" y="1868640"/>
                  <a:pt x="3567458" y="1874880"/>
                </a:cubicBezTo>
                <a:cubicBezTo>
                  <a:pt x="3611549" y="1885023"/>
                  <a:pt x="3648750" y="1902965"/>
                  <a:pt x="3672634" y="1937678"/>
                </a:cubicBezTo>
                <a:cubicBezTo>
                  <a:pt x="3672172" y="1944308"/>
                  <a:pt x="3671715" y="1951329"/>
                  <a:pt x="3674470" y="1956789"/>
                </a:cubicBezTo>
                <a:cubicBezTo>
                  <a:pt x="3666664" y="2040646"/>
                  <a:pt x="3602363" y="2038306"/>
                  <a:pt x="3531176" y="2024266"/>
                </a:cubicBezTo>
                <a:cubicBezTo>
                  <a:pt x="3446211" y="2007103"/>
                  <a:pt x="3362164" y="1975900"/>
                  <a:pt x="3272604" y="2005933"/>
                </a:cubicBezTo>
                <a:cubicBezTo>
                  <a:pt x="3398905" y="2046107"/>
                  <a:pt x="3536229" y="2049228"/>
                  <a:pt x="3654720" y="2106564"/>
                </a:cubicBezTo>
                <a:cubicBezTo>
                  <a:pt x="3221166" y="2117095"/>
                  <a:pt x="2838130" y="1936116"/>
                  <a:pt x="2417892" y="1866690"/>
                </a:cubicBezTo>
                <a:cubicBezTo>
                  <a:pt x="2432130" y="1913105"/>
                  <a:pt x="2466114" y="1922465"/>
                  <a:pt x="2496888" y="1929487"/>
                </a:cubicBezTo>
                <a:cubicBezTo>
                  <a:pt x="2652123" y="1964590"/>
                  <a:pt x="2788067" y="2034408"/>
                  <a:pt x="2929526" y="2094862"/>
                </a:cubicBezTo>
                <a:cubicBezTo>
                  <a:pt x="2987851" y="2119825"/>
                  <a:pt x="3030106" y="2144789"/>
                  <a:pt x="3052152" y="2198613"/>
                </a:cubicBezTo>
                <a:cubicBezTo>
                  <a:pt x="3071903" y="2247367"/>
                  <a:pt x="3110021" y="2269990"/>
                  <a:pt x="3180748" y="2255948"/>
                </a:cubicBezTo>
                <a:cubicBezTo>
                  <a:pt x="3238157" y="2244246"/>
                  <a:pt x="3301078" y="2250487"/>
                  <a:pt x="3361244" y="2254777"/>
                </a:cubicBezTo>
                <a:cubicBezTo>
                  <a:pt x="3430596" y="2259459"/>
                  <a:pt x="3508213" y="2314455"/>
                  <a:pt x="3489382" y="2342926"/>
                </a:cubicBezTo>
                <a:cubicBezTo>
                  <a:pt x="3457233" y="2391292"/>
                  <a:pt x="3403498" y="2367110"/>
                  <a:pt x="3355733" y="2361649"/>
                </a:cubicBezTo>
                <a:cubicBezTo>
                  <a:pt x="3301537" y="2355018"/>
                  <a:pt x="3200957" y="2341367"/>
                  <a:pt x="3199121" y="2347216"/>
                </a:cubicBezTo>
                <a:cubicBezTo>
                  <a:pt x="3163754" y="2468518"/>
                  <a:pt x="2914827" y="2362819"/>
                  <a:pt x="2861091" y="2351896"/>
                </a:cubicBezTo>
                <a:cubicBezTo>
                  <a:pt x="2794038" y="2338245"/>
                  <a:pt x="2731116" y="2363208"/>
                  <a:pt x="2667278" y="2369058"/>
                </a:cubicBezTo>
                <a:cubicBezTo>
                  <a:pt x="2610328" y="2374518"/>
                  <a:pt x="2288376" y="2391292"/>
                  <a:pt x="2221781" y="2339805"/>
                </a:cubicBezTo>
                <a:cubicBezTo>
                  <a:pt x="2212595" y="2379978"/>
                  <a:pt x="2231884" y="2396361"/>
                  <a:pt x="2247961" y="2414693"/>
                </a:cubicBezTo>
                <a:cubicBezTo>
                  <a:pt x="2270465" y="2440824"/>
                  <a:pt x="2274138" y="2459157"/>
                  <a:pt x="2231425" y="2479828"/>
                </a:cubicBezTo>
                <a:cubicBezTo>
                  <a:pt x="2109717" y="2539115"/>
                  <a:pt x="2111557" y="2541065"/>
                  <a:pt x="2224996" y="2621414"/>
                </a:cubicBezTo>
                <a:cubicBezTo>
                  <a:pt x="2230509" y="2624923"/>
                  <a:pt x="2228211" y="2636624"/>
                  <a:pt x="2229131" y="2644426"/>
                </a:cubicBezTo>
                <a:cubicBezTo>
                  <a:pt x="2199276" y="2656906"/>
                  <a:pt x="2164373" y="2625703"/>
                  <a:pt x="2129466" y="2659247"/>
                </a:cubicBezTo>
                <a:cubicBezTo>
                  <a:pt x="2281487" y="2806680"/>
                  <a:pt x="2513421" y="2842953"/>
                  <a:pt x="2723312" y="2953726"/>
                </a:cubicBezTo>
                <a:cubicBezTo>
                  <a:pt x="2553377" y="2990389"/>
                  <a:pt x="2451419" y="2862456"/>
                  <a:pt x="2326496" y="2878838"/>
                </a:cubicBezTo>
                <a:cubicBezTo>
                  <a:pt x="2264036" y="2919012"/>
                  <a:pt x="2449582" y="2983367"/>
                  <a:pt x="2272759" y="3002480"/>
                </a:cubicBezTo>
                <a:cubicBezTo>
                  <a:pt x="2349461" y="3037583"/>
                  <a:pt x="2406411" y="3071905"/>
                  <a:pt x="2459226" y="3112471"/>
                </a:cubicBezTo>
                <a:cubicBezTo>
                  <a:pt x="2553377" y="3185016"/>
                  <a:pt x="2571749" y="3232602"/>
                  <a:pt x="2528117" y="3330111"/>
                </a:cubicBezTo>
                <a:cubicBezTo>
                  <a:pt x="2499642" y="3394076"/>
                  <a:pt x="2457848" y="3452973"/>
                  <a:pt x="2494590" y="3529029"/>
                </a:cubicBezTo>
                <a:cubicBezTo>
                  <a:pt x="2520308" y="3581294"/>
                  <a:pt x="2510206" y="3615617"/>
                  <a:pt x="2414677" y="3592215"/>
                </a:cubicBezTo>
                <a:cubicBezTo>
                  <a:pt x="2311799" y="3567251"/>
                  <a:pt x="2273221" y="3614057"/>
                  <a:pt x="2298940" y="3705716"/>
                </a:cubicBezTo>
                <a:cubicBezTo>
                  <a:pt x="2315473" y="3764612"/>
                  <a:pt x="2298020" y="3782553"/>
                  <a:pt x="2227294" y="3775921"/>
                </a:cubicBezTo>
                <a:cubicBezTo>
                  <a:pt x="2149215" y="3768512"/>
                  <a:pt x="2074811" y="3729898"/>
                  <a:pt x="1978366" y="3748620"/>
                </a:cubicBezTo>
                <a:cubicBezTo>
                  <a:pt x="2055522" y="3855492"/>
                  <a:pt x="2220403" y="3825068"/>
                  <a:pt x="2310421" y="3926868"/>
                </a:cubicBezTo>
                <a:cubicBezTo>
                  <a:pt x="2202950" y="3927259"/>
                  <a:pt x="2120739" y="3926868"/>
                  <a:pt x="2041285" y="3904635"/>
                </a:cubicBezTo>
                <a:cubicBezTo>
                  <a:pt x="2008216" y="3895664"/>
                  <a:pt x="1971934" y="3886305"/>
                  <a:pt x="1953565" y="3917116"/>
                </a:cubicBezTo>
                <a:cubicBezTo>
                  <a:pt x="1931978" y="3954170"/>
                  <a:pt x="1976527" y="3968211"/>
                  <a:pt x="2003623" y="3974842"/>
                </a:cubicBezTo>
                <a:cubicBezTo>
                  <a:pt x="2079866" y="3993563"/>
                  <a:pt x="2138192" y="4038028"/>
                  <a:pt x="2201114" y="4072742"/>
                </a:cubicBezTo>
                <a:cubicBezTo>
                  <a:pt x="2339356" y="4148800"/>
                  <a:pt x="2490917" y="4212375"/>
                  <a:pt x="2608032" y="4337967"/>
                </a:cubicBezTo>
                <a:cubicBezTo>
                  <a:pt x="2460606" y="4305983"/>
                  <a:pt x="2350838" y="4231487"/>
                  <a:pt x="2213973" y="4216277"/>
                </a:cubicBezTo>
                <a:cubicBezTo>
                  <a:pt x="2332467" y="4330557"/>
                  <a:pt x="2484945" y="4405834"/>
                  <a:pt x="2629158" y="4488911"/>
                </a:cubicBezTo>
                <a:cubicBezTo>
                  <a:pt x="2670494" y="4512315"/>
                  <a:pt x="2712289" y="4528306"/>
                  <a:pt x="2721471" y="4579399"/>
                </a:cubicBezTo>
                <a:cubicBezTo>
                  <a:pt x="2739385" y="4678470"/>
                  <a:pt x="2793121" y="4760378"/>
                  <a:pt x="2907939" y="4804062"/>
                </a:cubicBezTo>
                <a:cubicBezTo>
                  <a:pt x="2908859" y="4804452"/>
                  <a:pt x="2902428" y="4819274"/>
                  <a:pt x="2898753" y="4829414"/>
                </a:cubicBezTo>
                <a:cubicBezTo>
                  <a:pt x="2828485" y="4832536"/>
                  <a:pt x="2772912" y="4774028"/>
                  <a:pt x="2683352" y="4793141"/>
                </a:cubicBezTo>
                <a:cubicBezTo>
                  <a:pt x="2769239" y="4872708"/>
                  <a:pt x="2840885" y="4944087"/>
                  <a:pt x="2962594" y="4981920"/>
                </a:cubicBezTo>
                <a:cubicBezTo>
                  <a:pt x="3059960" y="5011952"/>
                  <a:pt x="3180289" y="5029503"/>
                  <a:pt x="3251019" y="5127012"/>
                </a:cubicBezTo>
                <a:cubicBezTo>
                  <a:pt x="3168808" y="5146126"/>
                  <a:pt x="3107723" y="5121944"/>
                  <a:pt x="3046180" y="5104781"/>
                </a:cubicBezTo>
                <a:cubicBezTo>
                  <a:pt x="2952030" y="5078258"/>
                  <a:pt x="2858796" y="5048226"/>
                  <a:pt x="2764646" y="5021703"/>
                </a:cubicBezTo>
                <a:cubicBezTo>
                  <a:pt x="2728821" y="5011563"/>
                  <a:pt x="2689782" y="5004540"/>
                  <a:pt x="2666820" y="5052905"/>
                </a:cubicBezTo>
                <a:cubicBezTo>
                  <a:pt x="2786691" y="5063047"/>
                  <a:pt x="2858337" y="5128575"/>
                  <a:pt x="2933657" y="5190198"/>
                </a:cubicBezTo>
                <a:cubicBezTo>
                  <a:pt x="2975911" y="5224912"/>
                  <a:pt x="3010358" y="5271328"/>
                  <a:pt x="3086598" y="5253776"/>
                </a:cubicBezTo>
                <a:cubicBezTo>
                  <a:pt x="3126554" y="5244415"/>
                  <a:pt x="3151814" y="5270547"/>
                  <a:pt x="3147680" y="5302531"/>
                </a:cubicBezTo>
                <a:cubicBezTo>
                  <a:pt x="3132525" y="5415251"/>
                  <a:pt x="3225759" y="5454645"/>
                  <a:pt x="3322204" y="5476487"/>
                </a:cubicBezTo>
                <a:cubicBezTo>
                  <a:pt x="3504998" y="5517440"/>
                  <a:pt x="3657018" y="5613779"/>
                  <a:pt x="3834758" y="5666434"/>
                </a:cubicBezTo>
                <a:cubicBezTo>
                  <a:pt x="4007445" y="5717529"/>
                  <a:pt x="4141095" y="5838830"/>
                  <a:pt x="4314240" y="5902409"/>
                </a:cubicBezTo>
                <a:cubicBezTo>
                  <a:pt x="4439624" y="5948433"/>
                  <a:pt x="4559494" y="6007718"/>
                  <a:pt x="4688552" y="6049453"/>
                </a:cubicBezTo>
                <a:cubicBezTo>
                  <a:pt x="4993968" y="6148131"/>
                  <a:pt x="5305360" y="6227308"/>
                  <a:pt x="5634660" y="6238620"/>
                </a:cubicBezTo>
                <a:cubicBezTo>
                  <a:pt x="5906549" y="6247590"/>
                  <a:pt x="8264931" y="6239010"/>
                  <a:pt x="9222980" y="4955397"/>
                </a:cubicBezTo>
                <a:cubicBezTo>
                  <a:pt x="9241350" y="4949155"/>
                  <a:pt x="9262017" y="4932775"/>
                  <a:pt x="9268448" y="4917173"/>
                </a:cubicBezTo>
                <a:cubicBezTo>
                  <a:pt x="9299220" y="4844235"/>
                  <a:pt x="9374540" y="4812644"/>
                  <a:pt x="9442512" y="4773251"/>
                </a:cubicBezTo>
                <a:cubicBezTo>
                  <a:pt x="9502220" y="4738536"/>
                  <a:pt x="9565600" y="4702263"/>
                  <a:pt x="9590400" y="4643756"/>
                </a:cubicBezTo>
                <a:cubicBezTo>
                  <a:pt x="9623008" y="4565749"/>
                  <a:pt x="9530236" y="4629716"/>
                  <a:pt x="9513242" y="4600073"/>
                </a:cubicBezTo>
                <a:cubicBezTo>
                  <a:pt x="9548605" y="4559509"/>
                  <a:pt x="9603261" y="4522454"/>
                  <a:pt x="9617498" y="4476430"/>
                </a:cubicBezTo>
                <a:cubicBezTo>
                  <a:pt x="9669394" y="4310276"/>
                  <a:pt x="9781460" y="4189364"/>
                  <a:pt x="9949094" y="4095364"/>
                </a:cubicBezTo>
                <a:cubicBezTo>
                  <a:pt x="9997318" y="4068452"/>
                  <a:pt x="10029007" y="4019306"/>
                  <a:pt x="10094686" y="4011507"/>
                </a:cubicBezTo>
                <a:cubicBezTo>
                  <a:pt x="10240735" y="3994345"/>
                  <a:pt x="10194808" y="3860171"/>
                  <a:pt x="10271967" y="3800497"/>
                </a:cubicBezTo>
                <a:cubicBezTo>
                  <a:pt x="10286662" y="3789184"/>
                  <a:pt x="10299980" y="3766953"/>
                  <a:pt x="10297226" y="3751742"/>
                </a:cubicBezTo>
                <a:cubicBezTo>
                  <a:pt x="10293091" y="3729898"/>
                  <a:pt x="10275639" y="3709227"/>
                  <a:pt x="10260943" y="3689723"/>
                </a:cubicBezTo>
                <a:cubicBezTo>
                  <a:pt x="10245786" y="3670222"/>
                  <a:pt x="10222825" y="3653061"/>
                  <a:pt x="10233847" y="3627319"/>
                </a:cubicBezTo>
                <a:cubicBezTo>
                  <a:pt x="10238437" y="3616788"/>
                  <a:pt x="10235225" y="3580125"/>
                  <a:pt x="10269209" y="3608986"/>
                </a:cubicBezTo>
                <a:cubicBezTo>
                  <a:pt x="10362443" y="3688165"/>
                  <a:pt x="10416637" y="3613279"/>
                  <a:pt x="10496550" y="3577393"/>
                </a:cubicBezTo>
                <a:cubicBezTo>
                  <a:pt x="10432253" y="3540340"/>
                  <a:pt x="10374383" y="3514208"/>
                  <a:pt x="10364738" y="3458823"/>
                </a:cubicBezTo>
                <a:cubicBezTo>
                  <a:pt x="10344991" y="3344542"/>
                  <a:pt x="10260485" y="3292277"/>
                  <a:pt x="10132346" y="3282137"/>
                </a:cubicBezTo>
                <a:cubicBezTo>
                  <a:pt x="10179650" y="3171757"/>
                  <a:pt x="10179650" y="3171757"/>
                  <a:pt x="10026712" y="3156543"/>
                </a:cubicBezTo>
                <a:cubicBezTo>
                  <a:pt x="10085499" y="3086337"/>
                  <a:pt x="10085499" y="3068396"/>
                  <a:pt x="10014312" y="3044213"/>
                </a:cubicBezTo>
                <a:cubicBezTo>
                  <a:pt x="9945880" y="3021201"/>
                  <a:pt x="9870100" y="3013401"/>
                  <a:pt x="9806718" y="2977907"/>
                </a:cubicBezTo>
                <a:cubicBezTo>
                  <a:pt x="9865047" y="2888199"/>
                  <a:pt x="9881580" y="2784060"/>
                  <a:pt x="10001912" y="2740374"/>
                </a:cubicBezTo>
                <a:cubicBezTo>
                  <a:pt x="10020741" y="2733743"/>
                  <a:pt x="10033600" y="2706830"/>
                  <a:pt x="10021662" y="2691231"/>
                </a:cubicBezTo>
                <a:cubicBezTo>
                  <a:pt x="9978030" y="2634675"/>
                  <a:pt x="10040492" y="2527414"/>
                  <a:pt x="9904546" y="2515322"/>
                </a:cubicBezTo>
                <a:cubicBezTo>
                  <a:pt x="9887552" y="2514152"/>
                  <a:pt x="9871936" y="2502450"/>
                  <a:pt x="9885256" y="2487240"/>
                </a:cubicBezTo>
                <a:cubicBezTo>
                  <a:pt x="9931184" y="2434196"/>
                  <a:pt x="9875611" y="2437706"/>
                  <a:pt x="9842085" y="2431074"/>
                </a:cubicBezTo>
                <a:cubicBezTo>
                  <a:pt x="9801668" y="2422884"/>
                  <a:pt x="9755740" y="2446287"/>
                  <a:pt x="9718078" y="2417424"/>
                </a:cubicBezTo>
                <a:cubicBezTo>
                  <a:pt x="9726806" y="2386999"/>
                  <a:pt x="9759413" y="2387390"/>
                  <a:pt x="9782378" y="2377641"/>
                </a:cubicBezTo>
                <a:cubicBezTo>
                  <a:pt x="9849430" y="2349558"/>
                  <a:pt x="9904086" y="2316013"/>
                  <a:pt x="9907302" y="2243078"/>
                </a:cubicBezTo>
                <a:cubicBezTo>
                  <a:pt x="9909596" y="2184182"/>
                  <a:pt x="9916946" y="2132305"/>
                  <a:pt x="9824171" y="2114365"/>
                </a:cubicBezTo>
                <a:cubicBezTo>
                  <a:pt x="9785593" y="2106953"/>
                  <a:pt x="9796616" y="2064440"/>
                  <a:pt x="9818662" y="2043377"/>
                </a:cubicBezTo>
                <a:cubicBezTo>
                  <a:pt x="9858160" y="2005933"/>
                  <a:pt x="9890766" y="1956008"/>
                  <a:pt x="9958740" y="1952499"/>
                </a:cubicBezTo>
                <a:cubicBezTo>
                  <a:pt x="10000075" y="1950158"/>
                  <a:pt x="10031764" y="1934556"/>
                  <a:pt x="10064374" y="1916615"/>
                </a:cubicBezTo>
                <a:cubicBezTo>
                  <a:pt x="10087795" y="1903743"/>
                  <a:pt x="10115810" y="1892823"/>
                  <a:pt x="10113055" y="1865131"/>
                </a:cubicBezTo>
                <a:cubicBezTo>
                  <a:pt x="10110302" y="1838607"/>
                  <a:pt x="10083203" y="1827686"/>
                  <a:pt x="10055646" y="1822227"/>
                </a:cubicBezTo>
                <a:cubicBezTo>
                  <a:pt x="9963792" y="1804675"/>
                  <a:pt x="9877448" y="1778933"/>
                  <a:pt x="9800748" y="1720036"/>
                </a:cubicBezTo>
                <a:cubicBezTo>
                  <a:pt x="9851726" y="1688834"/>
                  <a:pt x="9900410" y="1666211"/>
                  <a:pt x="9938071" y="1634617"/>
                </a:cubicBezTo>
                <a:cubicBezTo>
                  <a:pt x="10029007" y="1558172"/>
                  <a:pt x="9258802" y="1317517"/>
                  <a:pt x="9220224" y="1231709"/>
                </a:cubicBezTo>
                <a:cubicBezTo>
                  <a:pt x="9208284" y="1205187"/>
                  <a:pt x="9167410" y="1177883"/>
                  <a:pt x="9133419" y="1170083"/>
                </a:cubicBezTo>
                <a:cubicBezTo>
                  <a:pt x="8974052" y="1133420"/>
                  <a:pt x="8835810" y="1051123"/>
                  <a:pt x="8672768" y="1020699"/>
                </a:cubicBezTo>
                <a:cubicBezTo>
                  <a:pt x="8518912" y="991837"/>
                  <a:pt x="8367350" y="953222"/>
                  <a:pt x="8198797" y="915000"/>
                </a:cubicBezTo>
                <a:cubicBezTo>
                  <a:pt x="8302134" y="819048"/>
                  <a:pt x="8485382" y="830361"/>
                  <a:pt x="8528095" y="691898"/>
                </a:cubicBezTo>
                <a:cubicBezTo>
                  <a:pt x="8361379" y="656013"/>
                  <a:pt x="8185937" y="696968"/>
                  <a:pt x="8025190" y="640021"/>
                </a:cubicBezTo>
                <a:cubicBezTo>
                  <a:pt x="8011411" y="634954"/>
                  <a:pt x="7992579" y="640021"/>
                  <a:pt x="7976047" y="641584"/>
                </a:cubicBezTo>
                <a:cubicBezTo>
                  <a:pt x="7644909" y="672005"/>
                  <a:pt x="7315149" y="645484"/>
                  <a:pt x="6988604" y="607260"/>
                </a:cubicBezTo>
                <a:cubicBezTo>
                  <a:pt x="6518305" y="552656"/>
                  <a:pt x="6046170" y="517941"/>
                  <a:pt x="5573116" y="493368"/>
                </a:cubicBezTo>
                <a:cubicBezTo>
                  <a:pt x="5182272" y="473086"/>
                  <a:pt x="4790511" y="464116"/>
                  <a:pt x="4401503" y="425112"/>
                </a:cubicBezTo>
                <a:cubicBezTo>
                  <a:pt x="3985401" y="383379"/>
                  <a:pt x="3569756" y="336184"/>
                  <a:pt x="3154109" y="292499"/>
                </a:cubicBezTo>
                <a:cubicBezTo>
                  <a:pt x="3135280" y="290549"/>
                  <a:pt x="3114499" y="284406"/>
                  <a:pt x="3094406" y="283966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E2788465-2868-5C69-CCB5-98824A2EE5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1844" y="1436903"/>
            <a:ext cx="4768755" cy="3636175"/>
          </a:xfrm>
          <a:prstGeom prst="rect">
            <a:avLst/>
          </a:prstGeom>
        </p:spPr>
      </p:pic>
      <p:sp>
        <p:nvSpPr>
          <p:cNvPr id="14" name="Marcador de Posição do Número do Diapositivo 13">
            <a:extLst>
              <a:ext uri="{FF2B5EF4-FFF2-40B4-BE49-F238E27FC236}">
                <a16:creationId xmlns:a16="http://schemas.microsoft.com/office/drawing/2014/main" id="{C1EA167B-7079-4284-997F-7309C510B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9713C8C-8E70-45D5-AE59-23E60168254E}" type="slidenum">
              <a:rPr lang="en-US" smtClean="0"/>
              <a:pPr>
                <a:spcAft>
                  <a:spcPts val="600"/>
                </a:spcAft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1519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03C6F4E6-30A1-4F63-C8CC-028750B5A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6668" cy="4570886"/>
            <a:chOff x="0" y="0"/>
            <a:chExt cx="12196668" cy="4570886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9EA7CA8-3AE6-4F5F-9932-63303CF2D4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12196668" cy="4570632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6E3E019-A259-1130-CC5C-3165020BC5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791"/>
              <a:ext cx="10565988" cy="4568095"/>
            </a:xfrm>
            <a:prstGeom prst="rect">
              <a:avLst/>
            </a:prstGeom>
            <a:gradFill flip="none" rotWithShape="1">
              <a:gsLst>
                <a:gs pos="3000">
                  <a:schemeClr val="accent2"/>
                </a:gs>
                <a:gs pos="40000">
                  <a:schemeClr val="accent2">
                    <a:alpha val="0"/>
                  </a:schemeClr>
                </a:gs>
              </a:gsLst>
              <a:lin ang="17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0769F99-CCA6-5CDC-D1E1-C59A4762F1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"/>
              <a:ext cx="12192000" cy="4549891"/>
            </a:xfrm>
            <a:prstGeom prst="rect">
              <a:avLst/>
            </a:prstGeom>
            <a:gradFill>
              <a:gsLst>
                <a:gs pos="0">
                  <a:schemeClr val="accent5">
                    <a:alpha val="76000"/>
                  </a:schemeClr>
                </a:gs>
                <a:gs pos="67000">
                  <a:schemeClr val="accent2">
                    <a:alpha val="0"/>
                  </a:schemeClr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13E73D3-029B-3D4E-1956-8EE7068A6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4110544" y="18215"/>
              <a:ext cx="8086124" cy="4549887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50000"/>
                    <a:alpha val="36000"/>
                  </a:schemeClr>
                </a:gs>
                <a:gs pos="45000">
                  <a:schemeClr val="accent5">
                    <a:alpha val="0"/>
                  </a:schemeClr>
                </a:gs>
              </a:gsLst>
              <a:lin ang="4200000" scaled="0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B138CF5B-E8DE-48F3-9581-51BBEC47AE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6348" y="1124262"/>
            <a:ext cx="8017652" cy="2690413"/>
          </a:xfrm>
        </p:spPr>
        <p:txBody>
          <a:bodyPr rtlCol="0" anchor="t">
            <a:normAutofit/>
          </a:bodyPr>
          <a:lstStyle/>
          <a:p>
            <a:pPr algn="l">
              <a:spcBef>
                <a:spcPts val="0"/>
              </a:spcBef>
              <a:defRPr/>
            </a:pPr>
            <a:r>
              <a:rPr lang="pt-PT" sz="5400" dirty="0">
                <a:solidFill>
                  <a:srgbClr val="FFFFFF"/>
                </a:solidFill>
                <a:latin typeface="Arial"/>
                <a:cs typeface="Arial"/>
              </a:rPr>
              <a:t>Ges</a:t>
            </a:r>
            <a:r>
              <a:rPr lang="pt-PT" sz="5400" spc="-1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pt-PT" sz="5400" dirty="0">
                <a:solidFill>
                  <a:srgbClr val="FFFFFF"/>
                </a:solidFill>
                <a:latin typeface="Arial"/>
                <a:cs typeface="Arial"/>
              </a:rPr>
              <a:t>ão de </a:t>
            </a:r>
            <a:r>
              <a:rPr lang="pt-PT" sz="5400" spc="-1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pt-PT" sz="5400" dirty="0">
                <a:solidFill>
                  <a:srgbClr val="FFFFFF"/>
                </a:solidFill>
                <a:latin typeface="Arial"/>
                <a:cs typeface="Arial"/>
              </a:rPr>
              <a:t>empo</a:t>
            </a:r>
            <a:r>
              <a:rPr lang="pt-PT" sz="5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t-PT" sz="5400" dirty="0">
                <a:solidFill>
                  <a:srgbClr val="FFFFFF"/>
                </a:solidFill>
                <a:latin typeface="Arial"/>
                <a:cs typeface="Arial"/>
              </a:rPr>
              <a:t>e </a:t>
            </a:r>
            <a:r>
              <a:rPr lang="pt-PT" sz="5400" spc="-1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pt-PT" sz="5400" dirty="0">
                <a:solidFill>
                  <a:srgbClr val="FFFFFF"/>
                </a:solidFill>
                <a:latin typeface="Arial"/>
                <a:cs typeface="Arial"/>
              </a:rPr>
              <a:t>rganização</a:t>
            </a:r>
            <a:br>
              <a:rPr lang="pt-PT" sz="5400" dirty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pt-PT" sz="5400" dirty="0">
                <a:solidFill>
                  <a:srgbClr val="FFFFFF"/>
                </a:solidFill>
                <a:latin typeface="Arial"/>
                <a:cs typeface="Arial"/>
              </a:rPr>
              <a:t>do	trabal</a:t>
            </a:r>
            <a:r>
              <a:rPr lang="pt-PT" sz="5400" spc="5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pt-PT" sz="540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endParaRPr lang="pt-PT" sz="5400" dirty="0">
              <a:solidFill>
                <a:srgbClr val="FFFFFF"/>
              </a:solidFill>
            </a:endParaRPr>
          </a:p>
        </p:txBody>
      </p:sp>
      <p:pic>
        <p:nvPicPr>
          <p:cNvPr id="4" name="Imagem 1">
            <a:extLst>
              <a:ext uri="{FF2B5EF4-FFF2-40B4-BE49-F238E27FC236}">
                <a16:creationId xmlns:a16="http://schemas.microsoft.com/office/drawing/2014/main" id="{8DB91FAE-7FBA-6B07-D6AB-4325805D9B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15325" y="5306107"/>
            <a:ext cx="3000375" cy="70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ject 8">
            <a:extLst>
              <a:ext uri="{FF2B5EF4-FFF2-40B4-BE49-F238E27FC236}">
                <a16:creationId xmlns:a16="http://schemas.microsoft.com/office/drawing/2014/main" id="{AA0A929F-7DB4-C964-CFD5-F3B7A961B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5615" y="789106"/>
            <a:ext cx="4110037" cy="37607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pt-PT" altLang="pt-PT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247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205" name="Rectangle 8199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B6F78E70-FC14-755F-A8F1-2F978B6F4D1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1039494">
              <a:defRPr/>
            </a:pPr>
            <a:r>
              <a:rPr lang="en-US" sz="6000" kern="1200" spc="-25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Preço</a:t>
            </a:r>
            <a:r>
              <a:rPr lang="en-US" sz="6000" kern="1200" spc="-5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kern="1200" spc="-25">
                <a:solidFill>
                  <a:schemeClr val="tx1"/>
                </a:solidFill>
                <a:latin typeface="+mj-lt"/>
                <a:ea typeface="+mj-ea"/>
                <a:cs typeface="+mj-cs"/>
              </a:rPr>
              <a:t>d</a:t>
            </a:r>
            <a:r>
              <a:rPr lang="en-US" sz="6000" kern="1200" spc="-3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6000" kern="1200" spc="1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kern="1200" spc="-25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desorganizaçã</a:t>
            </a:r>
            <a:r>
              <a:rPr lang="en-US" sz="6000" kern="1200" spc="-3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</a:t>
            </a:r>
            <a:endParaRPr lang="en-US" sz="60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206" name="Rectangle 8201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204" name="Rectangle 8203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195" name="object 3">
            <a:extLst>
              <a:ext uri="{FF2B5EF4-FFF2-40B4-BE49-F238E27FC236}">
                <a16:creationId xmlns:a16="http://schemas.microsoft.com/office/drawing/2014/main" id="{495F1963-399A-D12C-9C5D-E1D0E5EB1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248" y="3337269"/>
            <a:ext cx="10509504" cy="290568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>
            <a:normAutofit/>
          </a:bodyPr>
          <a:lstStyle>
            <a:lvl1pPr marL="366713" indent="-355600"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366713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2200" dirty="0">
                <a:latin typeface="+mn-lt"/>
              </a:rPr>
              <a:t>Ser  </a:t>
            </a:r>
            <a:r>
              <a:rPr lang="en-US" altLang="pt-PT" sz="2200" dirty="0" err="1">
                <a:latin typeface="+mn-lt"/>
              </a:rPr>
              <a:t>incapaz</a:t>
            </a:r>
            <a:r>
              <a:rPr lang="en-US" altLang="pt-PT" sz="2200" dirty="0">
                <a:latin typeface="+mn-lt"/>
              </a:rPr>
              <a:t>  de  </a:t>
            </a:r>
            <a:r>
              <a:rPr lang="en-US" altLang="pt-PT" sz="2200" dirty="0" err="1">
                <a:latin typeface="+mn-lt"/>
              </a:rPr>
              <a:t>encontrar</a:t>
            </a:r>
            <a:r>
              <a:rPr lang="en-US" altLang="pt-PT" sz="2200" dirty="0">
                <a:latin typeface="+mn-lt"/>
              </a:rPr>
              <a:t>  as  </a:t>
            </a:r>
            <a:r>
              <a:rPr lang="en-US" altLang="pt-PT" sz="2200" dirty="0" err="1">
                <a:latin typeface="+mn-lt"/>
              </a:rPr>
              <a:t>informações</a:t>
            </a:r>
            <a:r>
              <a:rPr lang="en-US" altLang="pt-PT" sz="2200" dirty="0">
                <a:latin typeface="+mn-lt"/>
              </a:rPr>
              <a:t>  que  </a:t>
            </a:r>
            <a:r>
              <a:rPr lang="en-US" altLang="pt-PT" sz="2200" dirty="0" err="1">
                <a:latin typeface="+mn-lt"/>
              </a:rPr>
              <a:t>precisa</a:t>
            </a:r>
            <a:r>
              <a:rPr lang="en-US" altLang="pt-PT" sz="2200" dirty="0">
                <a:latin typeface="+mn-lt"/>
              </a:rPr>
              <a:t>  </a:t>
            </a:r>
            <a:r>
              <a:rPr lang="en-US" altLang="pt-PT" sz="2200" dirty="0" err="1">
                <a:latin typeface="+mn-lt"/>
              </a:rPr>
              <a:t>não</a:t>
            </a:r>
            <a:r>
              <a:rPr lang="en-US" altLang="pt-PT" sz="2200" dirty="0">
                <a:latin typeface="+mn-lt"/>
              </a:rPr>
              <a:t>  </a:t>
            </a:r>
            <a:r>
              <a:rPr lang="en-US" altLang="pt-PT" sz="2200" dirty="0" err="1">
                <a:latin typeface="+mn-lt"/>
              </a:rPr>
              <a:t>só</a:t>
            </a:r>
            <a:r>
              <a:rPr lang="en-US" altLang="pt-PT" sz="2200" dirty="0">
                <a:latin typeface="+mn-lt"/>
              </a:rPr>
              <a:t>  é  </a:t>
            </a:r>
            <a:r>
              <a:rPr lang="en-US" altLang="pt-PT" sz="2200" dirty="0" err="1">
                <a:latin typeface="+mn-lt"/>
              </a:rPr>
              <a:t>frustrante</a:t>
            </a:r>
            <a:r>
              <a:rPr lang="en-US" altLang="pt-PT" sz="2200" dirty="0">
                <a:latin typeface="+mn-lt"/>
              </a:rPr>
              <a:t>,  mas </a:t>
            </a:r>
            <a:r>
              <a:rPr lang="en-US" altLang="pt-PT" sz="2200" dirty="0" err="1">
                <a:latin typeface="+mn-lt"/>
              </a:rPr>
              <a:t>também</a:t>
            </a:r>
            <a:r>
              <a:rPr lang="en-US" altLang="pt-PT" sz="2200" dirty="0">
                <a:latin typeface="+mn-lt"/>
              </a:rPr>
              <a:t>  </a:t>
            </a:r>
            <a:r>
              <a:rPr lang="en-US" altLang="pt-PT" sz="2200" dirty="0" err="1">
                <a:latin typeface="+mn-lt"/>
              </a:rPr>
              <a:t>ineficiente</a:t>
            </a:r>
            <a:r>
              <a:rPr lang="en-US" altLang="pt-PT" sz="2200" dirty="0">
                <a:latin typeface="+mn-lt"/>
              </a:rPr>
              <a:t>  e  </a:t>
            </a:r>
            <a:r>
              <a:rPr lang="en-US" altLang="pt-PT" sz="2200" dirty="0" err="1">
                <a:latin typeface="+mn-lt"/>
              </a:rPr>
              <a:t>perda</a:t>
            </a:r>
            <a:r>
              <a:rPr lang="en-US" altLang="pt-PT" sz="2200" dirty="0">
                <a:latin typeface="+mn-lt"/>
              </a:rPr>
              <a:t>  de  tempo.  Para  </a:t>
            </a:r>
            <a:r>
              <a:rPr lang="en-US" altLang="pt-PT" sz="2200" dirty="0" err="1">
                <a:latin typeface="+mn-lt"/>
              </a:rPr>
              <a:t>ter</a:t>
            </a:r>
            <a:r>
              <a:rPr lang="en-US" altLang="pt-PT" sz="2200" dirty="0">
                <a:latin typeface="+mn-lt"/>
              </a:rPr>
              <a:t>  </a:t>
            </a:r>
            <a:r>
              <a:rPr lang="en-US" altLang="pt-PT" sz="2200" dirty="0" err="1">
                <a:latin typeface="+mn-lt"/>
              </a:rPr>
              <a:t>uma</a:t>
            </a:r>
            <a:r>
              <a:rPr lang="en-US" altLang="pt-PT" sz="2200" dirty="0">
                <a:latin typeface="+mn-lt"/>
              </a:rPr>
              <a:t>  </a:t>
            </a:r>
            <a:r>
              <a:rPr lang="en-US" altLang="pt-PT" sz="2200" dirty="0" err="1">
                <a:latin typeface="+mn-lt"/>
              </a:rPr>
              <a:t>perspetiva</a:t>
            </a:r>
            <a:r>
              <a:rPr lang="en-US" altLang="pt-PT" sz="2200" dirty="0">
                <a:latin typeface="+mn-lt"/>
              </a:rPr>
              <a:t>  </a:t>
            </a:r>
            <a:r>
              <a:rPr lang="en-US" altLang="pt-PT" sz="2200" dirty="0" err="1">
                <a:latin typeface="+mn-lt"/>
              </a:rPr>
              <a:t>monetária</a:t>
            </a:r>
            <a:r>
              <a:rPr lang="en-US" altLang="pt-PT" sz="2200" dirty="0">
                <a:latin typeface="+mn-lt"/>
              </a:rPr>
              <a:t>  da </a:t>
            </a:r>
            <a:r>
              <a:rPr lang="en-US" altLang="pt-PT" sz="2200" dirty="0" err="1">
                <a:latin typeface="+mn-lt"/>
              </a:rPr>
              <a:t>situação</a:t>
            </a:r>
            <a:r>
              <a:rPr lang="en-US" altLang="pt-PT" sz="2200" dirty="0">
                <a:latin typeface="+mn-lt"/>
              </a:rPr>
              <a:t>, </a:t>
            </a:r>
            <a:r>
              <a:rPr lang="en-US" altLang="pt-PT" sz="2200" dirty="0" err="1">
                <a:latin typeface="+mn-lt"/>
              </a:rPr>
              <a:t>existiu</a:t>
            </a:r>
            <a:r>
              <a:rPr lang="en-US" altLang="pt-PT" sz="2200" dirty="0">
                <a:latin typeface="+mn-lt"/>
              </a:rPr>
              <a:t> um </a:t>
            </a:r>
            <a:r>
              <a:rPr lang="en-US" altLang="pt-PT" sz="2200" dirty="0" err="1">
                <a:latin typeface="+mn-lt"/>
              </a:rPr>
              <a:t>estudo</a:t>
            </a:r>
            <a:r>
              <a:rPr lang="en-US" altLang="pt-PT" sz="2200" dirty="0">
                <a:latin typeface="+mn-lt"/>
              </a:rPr>
              <a:t> e o Wall Street Journal de </a:t>
            </a:r>
            <a:r>
              <a:rPr lang="en-US" altLang="pt-PT" sz="2200" dirty="0" err="1">
                <a:latin typeface="+mn-lt"/>
              </a:rPr>
              <a:t>Março</a:t>
            </a:r>
            <a:r>
              <a:rPr lang="en-US" altLang="pt-PT" sz="2200" dirty="0">
                <a:latin typeface="+mn-lt"/>
              </a:rPr>
              <a:t> de 1997, </a:t>
            </a:r>
            <a:r>
              <a:rPr lang="en-US" altLang="pt-PT" sz="2200" dirty="0" err="1">
                <a:latin typeface="+mn-lt"/>
              </a:rPr>
              <a:t>revelou</a:t>
            </a:r>
            <a:r>
              <a:rPr lang="en-US" altLang="pt-PT" sz="2200" dirty="0">
                <a:latin typeface="+mn-lt"/>
              </a:rPr>
              <a:t> que a </a:t>
            </a:r>
            <a:r>
              <a:rPr lang="en-US" altLang="pt-PT" sz="2200" dirty="0" err="1">
                <a:latin typeface="+mn-lt"/>
              </a:rPr>
              <a:t>média</a:t>
            </a:r>
            <a:r>
              <a:rPr lang="en-US" altLang="pt-PT" sz="2200" dirty="0">
                <a:latin typeface="+mn-lt"/>
              </a:rPr>
              <a:t> dos </a:t>
            </a:r>
            <a:r>
              <a:rPr lang="en-US" altLang="pt-PT" sz="2200" dirty="0" err="1">
                <a:latin typeface="+mn-lt"/>
              </a:rPr>
              <a:t>executivos</a:t>
            </a:r>
            <a:r>
              <a:rPr lang="en-US" altLang="pt-PT" sz="2200" dirty="0">
                <a:latin typeface="+mn-lt"/>
              </a:rPr>
              <a:t> americanos </a:t>
            </a:r>
            <a:r>
              <a:rPr lang="en-US" altLang="pt-PT" sz="2200" dirty="0" err="1">
                <a:latin typeface="+mn-lt"/>
              </a:rPr>
              <a:t>perde</a:t>
            </a:r>
            <a:r>
              <a:rPr lang="en-US" altLang="pt-PT" sz="2200" dirty="0">
                <a:latin typeface="+mn-lt"/>
              </a:rPr>
              <a:t> </a:t>
            </a:r>
            <a:r>
              <a:rPr lang="en-US" altLang="pt-PT" sz="2200" dirty="0" err="1">
                <a:latin typeface="+mn-lt"/>
              </a:rPr>
              <a:t>uma</a:t>
            </a:r>
            <a:r>
              <a:rPr lang="en-US" altLang="pt-PT" sz="2200" dirty="0">
                <a:latin typeface="+mn-lt"/>
              </a:rPr>
              <a:t> hora </a:t>
            </a:r>
            <a:r>
              <a:rPr lang="en-US" altLang="pt-PT" sz="2200" dirty="0" err="1">
                <a:latin typeface="+mn-lt"/>
              </a:rPr>
              <a:t>por</a:t>
            </a:r>
            <a:r>
              <a:rPr lang="en-US" altLang="pt-PT" sz="2200" dirty="0">
                <a:latin typeface="+mn-lt"/>
              </a:rPr>
              <a:t> </a:t>
            </a:r>
            <a:r>
              <a:rPr lang="en-US" altLang="pt-PT" sz="2200" dirty="0" err="1">
                <a:latin typeface="+mn-lt"/>
              </a:rPr>
              <a:t>dia</a:t>
            </a:r>
            <a:r>
              <a:rPr lang="en-US" altLang="pt-PT" sz="2200" dirty="0">
                <a:latin typeface="+mn-lt"/>
              </a:rPr>
              <a:t> à </a:t>
            </a:r>
            <a:r>
              <a:rPr lang="en-US" altLang="pt-PT" sz="2200" dirty="0" err="1">
                <a:latin typeface="+mn-lt"/>
              </a:rPr>
              <a:t>procura</a:t>
            </a:r>
            <a:r>
              <a:rPr lang="en-US" altLang="pt-PT" sz="2200" dirty="0">
                <a:latin typeface="+mn-lt"/>
              </a:rPr>
              <a:t> de </a:t>
            </a:r>
            <a:r>
              <a:rPr lang="en-US" altLang="pt-PT" sz="2200" dirty="0" err="1">
                <a:latin typeface="+mn-lt"/>
              </a:rPr>
              <a:t>informações</a:t>
            </a:r>
            <a:r>
              <a:rPr lang="en-US" altLang="pt-PT" sz="2200" dirty="0">
                <a:latin typeface="+mn-lt"/>
              </a:rPr>
              <a:t> mal  </a:t>
            </a:r>
            <a:r>
              <a:rPr lang="en-US" altLang="pt-PT" sz="2200" dirty="0" err="1">
                <a:latin typeface="+mn-lt"/>
              </a:rPr>
              <a:t>guardadas</a:t>
            </a:r>
            <a:r>
              <a:rPr lang="en-US" altLang="pt-PT" sz="2200" dirty="0">
                <a:latin typeface="+mn-lt"/>
              </a:rPr>
              <a:t>  </a:t>
            </a:r>
            <a:r>
              <a:rPr lang="en-US" altLang="pt-PT" sz="2200" dirty="0" err="1">
                <a:latin typeface="+mn-lt"/>
              </a:rPr>
              <a:t>em</a:t>
            </a:r>
            <a:r>
              <a:rPr lang="en-US" altLang="pt-PT" sz="2200" dirty="0">
                <a:latin typeface="+mn-lt"/>
              </a:rPr>
              <a:t>  </a:t>
            </a:r>
            <a:r>
              <a:rPr lang="en-US" altLang="pt-PT" sz="2200" dirty="0" err="1">
                <a:latin typeface="+mn-lt"/>
              </a:rPr>
              <a:t>secretários</a:t>
            </a:r>
            <a:r>
              <a:rPr lang="en-US" altLang="pt-PT" sz="2200" dirty="0">
                <a:latin typeface="+mn-lt"/>
              </a:rPr>
              <a:t>  e  </a:t>
            </a:r>
            <a:r>
              <a:rPr lang="en-US" altLang="pt-PT" sz="2200" dirty="0" err="1">
                <a:latin typeface="+mn-lt"/>
              </a:rPr>
              <a:t>arquivos</a:t>
            </a:r>
            <a:r>
              <a:rPr lang="en-US" altLang="pt-PT" sz="2200" dirty="0">
                <a:latin typeface="+mn-lt"/>
              </a:rPr>
              <a:t>  </a:t>
            </a:r>
            <a:r>
              <a:rPr lang="en-US" altLang="pt-PT" sz="2200" dirty="0" err="1">
                <a:latin typeface="+mn-lt"/>
              </a:rPr>
              <a:t>desarrumados</a:t>
            </a:r>
            <a:r>
              <a:rPr lang="en-US" altLang="pt-PT" sz="2200" dirty="0">
                <a:latin typeface="+mn-lt"/>
              </a:rPr>
              <a:t>.  </a:t>
            </a:r>
            <a:r>
              <a:rPr lang="en-US" altLang="pt-PT" sz="2200" dirty="0" err="1">
                <a:latin typeface="+mn-lt"/>
              </a:rPr>
              <a:t>Isto</a:t>
            </a:r>
            <a:r>
              <a:rPr lang="en-US" altLang="pt-PT" sz="2200" dirty="0">
                <a:latin typeface="+mn-lt"/>
              </a:rPr>
              <a:t>  equivale  a  seis </a:t>
            </a:r>
            <a:r>
              <a:rPr lang="en-US" altLang="pt-PT" sz="2200" dirty="0" err="1">
                <a:latin typeface="+mn-lt"/>
              </a:rPr>
              <a:t>semanas</a:t>
            </a:r>
            <a:r>
              <a:rPr lang="en-US" altLang="pt-PT" sz="2200" dirty="0">
                <a:latin typeface="+mn-lt"/>
              </a:rPr>
              <a:t> </a:t>
            </a:r>
            <a:r>
              <a:rPr lang="en-US" altLang="pt-PT" sz="2200" dirty="0" err="1">
                <a:latin typeface="+mn-lt"/>
              </a:rPr>
              <a:t>por</a:t>
            </a:r>
            <a:r>
              <a:rPr lang="en-US" altLang="pt-PT" sz="2200" dirty="0">
                <a:latin typeface="+mn-lt"/>
              </a:rPr>
              <a:t> </a:t>
            </a:r>
            <a:r>
              <a:rPr lang="en-US" altLang="pt-PT" sz="2200" dirty="0" err="1">
                <a:latin typeface="+mn-lt"/>
              </a:rPr>
              <a:t>ano</a:t>
            </a:r>
            <a:r>
              <a:rPr lang="en-US" altLang="pt-PT" sz="2200" dirty="0">
                <a:latin typeface="+mn-lt"/>
              </a:rPr>
              <a:t> </a:t>
            </a:r>
            <a:r>
              <a:rPr lang="en-US" altLang="pt-PT" sz="2200" dirty="0" err="1">
                <a:latin typeface="+mn-lt"/>
              </a:rPr>
              <a:t>ou</a:t>
            </a:r>
            <a:r>
              <a:rPr lang="en-US" altLang="pt-PT" sz="2200" dirty="0">
                <a:latin typeface="+mn-lt"/>
              </a:rPr>
              <a:t>, com um </a:t>
            </a:r>
            <a:r>
              <a:rPr lang="en-US" altLang="pt-PT" sz="2200" dirty="0" err="1">
                <a:latin typeface="+mn-lt"/>
              </a:rPr>
              <a:t>salário</a:t>
            </a:r>
            <a:r>
              <a:rPr lang="en-US" altLang="pt-PT" sz="2200" dirty="0">
                <a:latin typeface="+mn-lt"/>
              </a:rPr>
              <a:t> </a:t>
            </a:r>
            <a:r>
              <a:rPr lang="en-US" altLang="pt-PT" sz="2200" dirty="0" err="1">
                <a:latin typeface="+mn-lt"/>
              </a:rPr>
              <a:t>anual</a:t>
            </a:r>
            <a:r>
              <a:rPr lang="en-US" altLang="pt-PT" sz="2200" dirty="0">
                <a:latin typeface="+mn-lt"/>
              </a:rPr>
              <a:t> de 60.000 Euros, </a:t>
            </a:r>
            <a:r>
              <a:rPr lang="en-US" altLang="pt-PT" sz="2200" dirty="0" err="1">
                <a:latin typeface="+mn-lt"/>
              </a:rPr>
              <a:t>quase</a:t>
            </a:r>
            <a:r>
              <a:rPr lang="en-US" altLang="pt-PT" sz="2200" dirty="0">
                <a:latin typeface="+mn-lt"/>
              </a:rPr>
              <a:t> 8000 Euros </a:t>
            </a:r>
            <a:r>
              <a:rPr lang="en-US" altLang="pt-PT" sz="2200" dirty="0" err="1">
                <a:latin typeface="+mn-lt"/>
              </a:rPr>
              <a:t>por</a:t>
            </a:r>
            <a:r>
              <a:rPr lang="en-US" altLang="pt-PT" sz="2200" dirty="0">
                <a:latin typeface="+mn-lt"/>
              </a:rPr>
              <a:t> </a:t>
            </a:r>
            <a:r>
              <a:rPr lang="en-US" altLang="pt-PT" sz="2200" dirty="0" err="1">
                <a:latin typeface="+mn-lt"/>
              </a:rPr>
              <a:t>ano</a:t>
            </a:r>
            <a:r>
              <a:rPr lang="en-US" altLang="pt-PT" sz="2200" dirty="0">
                <a:latin typeface="+mn-lt"/>
              </a:rPr>
              <a:t> de </a:t>
            </a:r>
            <a:r>
              <a:rPr lang="en-US" altLang="pt-PT" sz="2200" dirty="0" err="1">
                <a:latin typeface="+mn-lt"/>
              </a:rPr>
              <a:t>dinheiro</a:t>
            </a:r>
            <a:r>
              <a:rPr lang="en-US" altLang="pt-PT" sz="2200" dirty="0">
                <a:latin typeface="+mn-lt"/>
              </a:rPr>
              <a:t> </a:t>
            </a:r>
            <a:r>
              <a:rPr lang="en-US" altLang="pt-PT" sz="2200" dirty="0" err="1">
                <a:latin typeface="+mn-lt"/>
              </a:rPr>
              <a:t>desperdiçado</a:t>
            </a:r>
            <a:r>
              <a:rPr lang="en-US" altLang="pt-PT" sz="2200" dirty="0">
                <a:latin typeface="+mn-lt"/>
              </a:rPr>
              <a:t> da </a:t>
            </a:r>
            <a:r>
              <a:rPr lang="en-US" altLang="pt-PT" sz="2200" dirty="0" err="1">
                <a:latin typeface="+mn-lt"/>
              </a:rPr>
              <a:t>empresa</a:t>
            </a:r>
            <a:r>
              <a:rPr lang="en-US" altLang="pt-PT" sz="2200" dirty="0">
                <a:latin typeface="+mn-lt"/>
              </a:rPr>
              <a:t>- </a:t>
            </a:r>
            <a:r>
              <a:rPr lang="en-US" altLang="pt-PT" sz="2200" dirty="0" err="1">
                <a:latin typeface="+mn-lt"/>
              </a:rPr>
              <a:t>por</a:t>
            </a:r>
            <a:r>
              <a:rPr lang="en-US" altLang="pt-PT" sz="2200" dirty="0">
                <a:latin typeface="+mn-lt"/>
              </a:rPr>
              <a:t> </a:t>
            </a:r>
            <a:r>
              <a:rPr lang="en-US" altLang="pt-PT" sz="2200" dirty="0" err="1">
                <a:latin typeface="+mn-lt"/>
              </a:rPr>
              <a:t>executivo</a:t>
            </a:r>
            <a:r>
              <a:rPr lang="en-US" altLang="pt-PT" sz="2200" dirty="0">
                <a:latin typeface="+mn-lt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24" name="Rectangle 9223">
            <a:extLst>
              <a:ext uri="{FF2B5EF4-FFF2-40B4-BE49-F238E27FC236}">
                <a16:creationId xmlns:a16="http://schemas.microsoft.com/office/drawing/2014/main" id="{801B3EC0-C865-4E52-A0F6-CB02B29A4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4A9550E1-44EF-9C7C-CD9B-E296C4A1817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41248" y="941832"/>
            <a:ext cx="10506456" cy="1901952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1852930">
              <a:defRPr/>
            </a:pPr>
            <a:r>
              <a:rPr lang="en-US" sz="5400" kern="1200" spc="-25">
                <a:solidFill>
                  <a:schemeClr val="tx1"/>
                </a:solidFill>
                <a:latin typeface="+mj-lt"/>
                <a:ea typeface="+mj-ea"/>
                <a:cs typeface="+mj-cs"/>
              </a:rPr>
              <a:t>Técni</a:t>
            </a:r>
            <a:r>
              <a:rPr lang="en-US" sz="5400" kern="1200" spc="-2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</a:t>
            </a:r>
            <a:r>
              <a:rPr lang="en-US" sz="5400" kern="1200" spc="-25">
                <a:solidFill>
                  <a:schemeClr val="tx1"/>
                </a:solidFill>
                <a:latin typeface="+mj-lt"/>
                <a:ea typeface="+mj-ea"/>
                <a:cs typeface="+mj-cs"/>
              </a:rPr>
              <a:t>as</a:t>
            </a:r>
            <a:r>
              <a:rPr lang="en-US" sz="5400" kern="1200" spc="15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 spc="-3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5400" kern="1200" spc="-5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 spc="-2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Praticar</a:t>
            </a:r>
            <a:endParaRPr lang="en-US" sz="5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226" name="Rectangle 9225">
            <a:extLst>
              <a:ext uri="{FF2B5EF4-FFF2-40B4-BE49-F238E27FC236}">
                <a16:creationId xmlns:a16="http://schemas.microsoft.com/office/drawing/2014/main" id="{066346BE-FDB4-4772-A696-0719490AB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28" name="Rectangle 9227">
            <a:extLst>
              <a:ext uri="{FF2B5EF4-FFF2-40B4-BE49-F238E27FC236}">
                <a16:creationId xmlns:a16="http://schemas.microsoft.com/office/drawing/2014/main" id="{FB92FFCE-0C90-454E-AA25-D4EE9A6C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3146509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9230" name="object 3">
            <a:extLst>
              <a:ext uri="{FF2B5EF4-FFF2-40B4-BE49-F238E27FC236}">
                <a16:creationId xmlns:a16="http://schemas.microsoft.com/office/drawing/2014/main" id="{EF3BC50E-9DF1-EDD1-0D0A-BDDBDA78414C}"/>
              </a:ext>
            </a:extLst>
          </p:cNvPr>
          <p:cNvGraphicFramePr/>
          <p:nvPr/>
        </p:nvGraphicFramePr>
        <p:xfrm>
          <a:off x="841248" y="3668690"/>
          <a:ext cx="10509504" cy="2503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2" name="Rectangle 10247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263" name="Group 10249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0251" name="Freeform: Shape 10250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64" name="Rectangle 10251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265" name="Rectangle 1025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6" name="Isosceles Triangle 10255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2" name="object 6">
            <a:extLst>
              <a:ext uri="{FF2B5EF4-FFF2-40B4-BE49-F238E27FC236}">
                <a16:creationId xmlns:a16="http://schemas.microsoft.com/office/drawing/2014/main" id="{AFFD9F13-574D-F7E2-B05C-8B6D7F81A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3974" y="643467"/>
            <a:ext cx="9364051" cy="3259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marL="14986" algn="just" defTabSz="1078992">
              <a:spcAft>
                <a:spcPts val="600"/>
              </a:spcAft>
            </a:pPr>
            <a:r>
              <a:rPr lang="pt-PT" altLang="pt-PT" sz="4248" kern="1200">
                <a:solidFill>
                  <a:schemeClr val="tx1"/>
                </a:solidFill>
                <a:latin typeface="Euphemia" panose="020B05030401020201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lang="pt-PT" altLang="pt-PT" sz="4248" kern="1200">
                <a:solidFill>
                  <a:schemeClr val="tx1"/>
                </a:solidFill>
                <a:latin typeface="Abadi Extra Light" panose="020F0502020204030204" pitchFamily="34" charset="0"/>
                <a:ea typeface="+mn-ea"/>
                <a:cs typeface="Arial" panose="020B0604020202020204" pitchFamily="34" charset="0"/>
              </a:rPr>
              <a:t>A SUA MENTE, É VOCÊ MESMO, PODE SER COMPARADA A UMA CASA.   </a:t>
            </a:r>
          </a:p>
          <a:p>
            <a:pPr marL="14986" algn="just" defTabSz="1078992">
              <a:spcAft>
                <a:spcPts val="600"/>
              </a:spcAft>
            </a:pPr>
            <a:r>
              <a:rPr lang="pt-PT" altLang="pt-PT" sz="4248" kern="1200">
                <a:solidFill>
                  <a:schemeClr val="tx1"/>
                </a:solidFill>
                <a:latin typeface="Abadi Extra Light" panose="020F0502020204030204" pitchFamily="34" charset="0"/>
                <a:ea typeface="+mn-ea"/>
                <a:cs typeface="Arial" panose="020B0604020202020204" pitchFamily="34" charset="0"/>
              </a:rPr>
              <a:t>ASSIM, O   PRIMEIRO PASSO A DAR É MANTER APENAS OS ELEMENTOS ESSENCIAIS PARA O SUCESSO”.</a:t>
            </a:r>
            <a:endParaRPr lang="pt-PT" altLang="pt-PT" sz="3600">
              <a:latin typeface="Abadi Extra Light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0243" name="Imagem 1">
            <a:extLst>
              <a:ext uri="{FF2B5EF4-FFF2-40B4-BE49-F238E27FC236}">
                <a16:creationId xmlns:a16="http://schemas.microsoft.com/office/drawing/2014/main" id="{89E3C13D-7E88-A4F9-6103-290C67CBB6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6252" y="5571717"/>
            <a:ext cx="2717868" cy="64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83" name="Rectangle 11282">
            <a:extLst>
              <a:ext uri="{FF2B5EF4-FFF2-40B4-BE49-F238E27FC236}">
                <a16:creationId xmlns:a16="http://schemas.microsoft.com/office/drawing/2014/main" id="{F34100BD-773A-4822-A05B-AEB7D41E9A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E1F7DAD3-51CC-ECFE-0655-F72A52D33C9D}"/>
              </a:ext>
            </a:extLst>
          </p:cNvPr>
          <p:cNvSpPr txBox="1"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 </a:t>
            </a:r>
            <a:r>
              <a:rPr lang="en-US" sz="4400" b="1" kern="1200" spc="-1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</a:t>
            </a:r>
            <a: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</a:t>
            </a:r>
            <a:r>
              <a:rPr lang="en-US" sz="4400" b="1" kern="1200" spc="5">
                <a:solidFill>
                  <a:schemeClr val="tx1"/>
                </a:solidFill>
                <a:latin typeface="+mj-lt"/>
                <a:ea typeface="+mj-ea"/>
                <a:cs typeface="+mj-cs"/>
              </a:rPr>
              <a:t>c</a:t>
            </a:r>
            <a: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anismo</a:t>
            </a:r>
            <a:r>
              <a:rPr lang="en-US" sz="4400" b="1" kern="1200" spc="-2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 </a:t>
            </a:r>
            <a:r>
              <a:rPr lang="en-US" sz="4400" b="1" kern="1200" spc="-2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</a:t>
            </a:r>
            <a: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ele</a:t>
            </a:r>
            <a:r>
              <a:rPr lang="en-US" sz="4400" b="1" kern="1200" spc="5">
                <a:solidFill>
                  <a:schemeClr val="tx1"/>
                </a:solidFill>
                <a:latin typeface="+mj-lt"/>
                <a:ea typeface="+mj-ea"/>
                <a:cs typeface="+mj-cs"/>
              </a:rPr>
              <a:t>g</a:t>
            </a:r>
            <a: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4400" b="1" kern="1200" spc="5">
                <a:solidFill>
                  <a:schemeClr val="tx1"/>
                </a:solidFill>
                <a:latin typeface="+mj-lt"/>
                <a:ea typeface="+mj-ea"/>
                <a:cs typeface="+mj-cs"/>
              </a:rPr>
              <a:t>ç</a:t>
            </a:r>
            <a: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ão</a:t>
            </a:r>
            <a:endParaRPr lang="en-US" sz="44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267" name="object 3">
            <a:extLst>
              <a:ext uri="{FF2B5EF4-FFF2-40B4-BE49-F238E27FC236}">
                <a16:creationId xmlns:a16="http://schemas.microsoft.com/office/drawing/2014/main" id="{20B9D8D3-B61D-91F9-FC03-4022F84760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1" y="2013625"/>
            <a:ext cx="4614759" cy="416333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>
            <a:normAutofit/>
          </a:bodyPr>
          <a:lstStyle>
            <a:lvl1pPr marL="127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1900" dirty="0">
                <a:latin typeface="+mn-lt"/>
              </a:rPr>
              <a:t>É   </a:t>
            </a:r>
            <a:r>
              <a:rPr lang="en-US" altLang="pt-PT" sz="1900" dirty="0" err="1">
                <a:latin typeface="+mn-lt"/>
              </a:rPr>
              <a:t>função</a:t>
            </a:r>
            <a:r>
              <a:rPr lang="en-US" altLang="pt-PT" sz="1900" dirty="0">
                <a:latin typeface="+mn-lt"/>
              </a:rPr>
              <a:t>   de   </a:t>
            </a:r>
            <a:r>
              <a:rPr lang="en-US" altLang="pt-PT" sz="1900" dirty="0" err="1">
                <a:latin typeface="+mn-lt"/>
              </a:rPr>
              <a:t>uma</a:t>
            </a:r>
            <a:r>
              <a:rPr lang="en-US" altLang="pt-PT" sz="1900" dirty="0">
                <a:latin typeface="+mn-lt"/>
              </a:rPr>
              <a:t>   </a:t>
            </a:r>
            <a:r>
              <a:rPr lang="en-US" altLang="pt-PT" sz="1900" dirty="0" err="1">
                <a:latin typeface="+mn-lt"/>
              </a:rPr>
              <a:t>chefia</a:t>
            </a:r>
            <a:r>
              <a:rPr lang="en-US" altLang="pt-PT" sz="1900" dirty="0">
                <a:latin typeface="+mn-lt"/>
              </a:rPr>
              <a:t>   </a:t>
            </a:r>
            <a:r>
              <a:rPr lang="en-US" altLang="pt-PT" sz="1900" dirty="0" err="1">
                <a:latin typeface="+mn-lt"/>
              </a:rPr>
              <a:t>obter</a:t>
            </a:r>
            <a:r>
              <a:rPr lang="en-US" altLang="pt-PT" sz="1900" dirty="0">
                <a:latin typeface="+mn-lt"/>
              </a:rPr>
              <a:t>   </a:t>
            </a:r>
            <a:r>
              <a:rPr lang="en-US" altLang="pt-PT" sz="1900" dirty="0" err="1">
                <a:latin typeface="+mn-lt"/>
              </a:rPr>
              <a:t>resultados</a:t>
            </a:r>
            <a:r>
              <a:rPr lang="en-US" altLang="pt-PT" sz="1900" dirty="0">
                <a:latin typeface="+mn-lt"/>
              </a:rPr>
              <a:t>   </a:t>
            </a:r>
            <a:r>
              <a:rPr lang="en-US" altLang="pt-PT" sz="1900" dirty="0" err="1">
                <a:latin typeface="+mn-lt"/>
              </a:rPr>
              <a:t>mediante</a:t>
            </a:r>
            <a:r>
              <a:rPr lang="en-US" altLang="pt-PT" sz="1900" dirty="0">
                <a:latin typeface="+mn-lt"/>
              </a:rPr>
              <a:t>   </a:t>
            </a:r>
            <a:r>
              <a:rPr lang="en-US" altLang="pt-PT" sz="1900" dirty="0" err="1">
                <a:latin typeface="+mn-lt"/>
              </a:rPr>
              <a:t>dois</a:t>
            </a:r>
            <a:r>
              <a:rPr lang="en-US" altLang="pt-PT" sz="1900" dirty="0">
                <a:latin typeface="+mn-lt"/>
              </a:rPr>
              <a:t> </a:t>
            </a:r>
            <a:r>
              <a:rPr lang="en-US" altLang="pt-PT" sz="1900" dirty="0" err="1">
                <a:latin typeface="+mn-lt"/>
              </a:rPr>
              <a:t>recursos</a:t>
            </a:r>
            <a:r>
              <a:rPr lang="en-US" altLang="pt-PT" sz="1900" dirty="0">
                <a:latin typeface="+mn-lt"/>
              </a:rPr>
              <a:t> </a:t>
            </a:r>
            <a:r>
              <a:rPr lang="en-US" altLang="pt-PT" sz="1900" dirty="0" err="1">
                <a:latin typeface="+mn-lt"/>
              </a:rPr>
              <a:t>básicos</a:t>
            </a:r>
            <a:r>
              <a:rPr lang="en-US" altLang="pt-PT" sz="1900" dirty="0">
                <a:latin typeface="+mn-lt"/>
              </a:rPr>
              <a:t> – </a:t>
            </a:r>
            <a:r>
              <a:rPr lang="en-US" altLang="pt-PT" sz="1900" b="1" u="sng" dirty="0">
                <a:latin typeface="+mn-lt"/>
              </a:rPr>
              <a:t>as </a:t>
            </a:r>
            <a:r>
              <a:rPr lang="en-US" altLang="pt-PT" sz="1900" b="1" u="sng" dirty="0" err="1">
                <a:latin typeface="+mn-lt"/>
              </a:rPr>
              <a:t>pessoas</a:t>
            </a:r>
            <a:r>
              <a:rPr lang="en-US" altLang="pt-PT" sz="1900" b="1" u="sng" dirty="0">
                <a:latin typeface="+mn-lt"/>
              </a:rPr>
              <a:t> e o tempo.</a:t>
            </a:r>
            <a:endParaRPr lang="en-US" altLang="pt-PT" sz="1900" dirty="0">
              <a:latin typeface="+mn-lt"/>
            </a:endParaRPr>
          </a:p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1900" dirty="0">
                <a:latin typeface="+mn-lt"/>
              </a:rPr>
              <a:t>O </a:t>
            </a:r>
            <a:r>
              <a:rPr lang="en-US" altLang="pt-PT" sz="1900" dirty="0" err="1">
                <a:latin typeface="+mn-lt"/>
              </a:rPr>
              <a:t>aproveitamento</a:t>
            </a:r>
            <a:r>
              <a:rPr lang="en-US" altLang="pt-PT" sz="1900" dirty="0">
                <a:latin typeface="+mn-lt"/>
              </a:rPr>
              <a:t> das </a:t>
            </a:r>
            <a:r>
              <a:rPr lang="en-US" altLang="pt-PT" sz="1900" dirty="0" err="1">
                <a:latin typeface="+mn-lt"/>
              </a:rPr>
              <a:t>potencialidades</a:t>
            </a:r>
            <a:r>
              <a:rPr lang="en-US" altLang="pt-PT" sz="1900" dirty="0">
                <a:latin typeface="+mn-lt"/>
              </a:rPr>
              <a:t> de </a:t>
            </a:r>
            <a:r>
              <a:rPr lang="en-US" altLang="pt-PT" sz="1900" dirty="0" err="1">
                <a:latin typeface="+mn-lt"/>
              </a:rPr>
              <a:t>todos</a:t>
            </a:r>
            <a:r>
              <a:rPr lang="en-US" altLang="pt-PT" sz="1900" dirty="0">
                <a:latin typeface="+mn-lt"/>
              </a:rPr>
              <a:t> </a:t>
            </a:r>
            <a:r>
              <a:rPr lang="en-US" altLang="pt-PT" sz="1900" dirty="0" err="1">
                <a:latin typeface="+mn-lt"/>
              </a:rPr>
              <a:t>os</a:t>
            </a:r>
            <a:r>
              <a:rPr lang="en-US" altLang="pt-PT" sz="1900" dirty="0">
                <a:latin typeface="+mn-lt"/>
              </a:rPr>
              <a:t> </a:t>
            </a:r>
            <a:r>
              <a:rPr lang="en-US" altLang="pt-PT" sz="1900" dirty="0" err="1">
                <a:latin typeface="+mn-lt"/>
              </a:rPr>
              <a:t>membros</a:t>
            </a:r>
            <a:r>
              <a:rPr lang="en-US" altLang="pt-PT" sz="1900" dirty="0">
                <a:latin typeface="+mn-lt"/>
              </a:rPr>
              <a:t> da </a:t>
            </a:r>
            <a:r>
              <a:rPr lang="en-US" altLang="pt-PT" sz="1900" dirty="0" err="1">
                <a:latin typeface="+mn-lt"/>
              </a:rPr>
              <a:t>equipa</a:t>
            </a:r>
            <a:r>
              <a:rPr lang="en-US" altLang="pt-PT" sz="1900" dirty="0">
                <a:latin typeface="+mn-lt"/>
              </a:rPr>
              <a:t> é </a:t>
            </a:r>
            <a:r>
              <a:rPr lang="en-US" altLang="pt-PT" sz="1900" dirty="0" err="1">
                <a:latin typeface="+mn-lt"/>
              </a:rPr>
              <a:t>uma</a:t>
            </a:r>
            <a:r>
              <a:rPr lang="en-US" altLang="pt-PT" sz="1900" dirty="0">
                <a:latin typeface="+mn-lt"/>
              </a:rPr>
              <a:t> </a:t>
            </a:r>
            <a:r>
              <a:rPr lang="en-US" altLang="pt-PT" sz="1900" dirty="0" err="1">
                <a:latin typeface="+mn-lt"/>
              </a:rPr>
              <a:t>exigência</a:t>
            </a:r>
            <a:r>
              <a:rPr lang="en-US" altLang="pt-PT" sz="1900" dirty="0">
                <a:latin typeface="+mn-lt"/>
              </a:rPr>
              <a:t> que um </a:t>
            </a:r>
            <a:r>
              <a:rPr lang="en-US" altLang="pt-PT" sz="1900" dirty="0" err="1">
                <a:latin typeface="+mn-lt"/>
              </a:rPr>
              <a:t>verdadeiro</a:t>
            </a:r>
            <a:r>
              <a:rPr lang="en-US" altLang="pt-PT" sz="1900" dirty="0">
                <a:latin typeface="+mn-lt"/>
              </a:rPr>
              <a:t> </a:t>
            </a:r>
            <a:r>
              <a:rPr lang="en-US" altLang="pt-PT" sz="1900" dirty="0" err="1">
                <a:latin typeface="+mn-lt"/>
              </a:rPr>
              <a:t>líder</a:t>
            </a:r>
            <a:r>
              <a:rPr lang="en-US" altLang="pt-PT" sz="1900" dirty="0">
                <a:latin typeface="+mn-lt"/>
              </a:rPr>
              <a:t> </a:t>
            </a:r>
            <a:r>
              <a:rPr lang="en-US" altLang="pt-PT" sz="1900" dirty="0" err="1">
                <a:latin typeface="+mn-lt"/>
              </a:rPr>
              <a:t>não</a:t>
            </a:r>
            <a:r>
              <a:rPr lang="en-US" altLang="pt-PT" sz="1900" dirty="0">
                <a:latin typeface="+mn-lt"/>
              </a:rPr>
              <a:t> </a:t>
            </a:r>
            <a:r>
              <a:rPr lang="en-US" altLang="pt-PT" sz="1900" dirty="0" err="1">
                <a:latin typeface="+mn-lt"/>
              </a:rPr>
              <a:t>pode</a:t>
            </a:r>
            <a:r>
              <a:rPr lang="en-US" altLang="pt-PT" sz="1900" dirty="0">
                <a:latin typeface="+mn-lt"/>
              </a:rPr>
              <a:t>, de forma </a:t>
            </a:r>
            <a:r>
              <a:rPr lang="en-US" altLang="pt-PT" sz="1900" dirty="0" err="1">
                <a:latin typeface="+mn-lt"/>
              </a:rPr>
              <a:t>alguma</a:t>
            </a:r>
            <a:r>
              <a:rPr lang="en-US" altLang="pt-PT" sz="1900" dirty="0">
                <a:latin typeface="+mn-lt"/>
              </a:rPr>
              <a:t>, </a:t>
            </a:r>
            <a:r>
              <a:rPr lang="en-US" altLang="pt-PT" sz="1900" dirty="0" err="1">
                <a:latin typeface="+mn-lt"/>
              </a:rPr>
              <a:t>declinar</a:t>
            </a:r>
            <a:r>
              <a:rPr lang="en-US" altLang="pt-PT" sz="1900" dirty="0">
                <a:latin typeface="+mn-lt"/>
              </a:rPr>
              <a:t>.</a:t>
            </a:r>
          </a:p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sz="1900" dirty="0">
                <a:latin typeface="+mn-lt"/>
              </a:rPr>
              <a:t>Para </a:t>
            </a:r>
            <a:r>
              <a:rPr lang="en-US" altLang="pt-PT" sz="1900" dirty="0" err="1">
                <a:latin typeface="+mn-lt"/>
              </a:rPr>
              <a:t>cumprir</a:t>
            </a:r>
            <a:r>
              <a:rPr lang="en-US" altLang="pt-PT" sz="1900" dirty="0">
                <a:latin typeface="+mn-lt"/>
              </a:rPr>
              <a:t> </a:t>
            </a:r>
            <a:r>
              <a:rPr lang="en-US" altLang="pt-PT" sz="1900" dirty="0" err="1">
                <a:latin typeface="+mn-lt"/>
              </a:rPr>
              <a:t>cabalmente</a:t>
            </a:r>
            <a:r>
              <a:rPr lang="en-US" altLang="pt-PT" sz="1900" dirty="0">
                <a:latin typeface="+mn-lt"/>
              </a:rPr>
              <a:t> a </a:t>
            </a:r>
            <a:r>
              <a:rPr lang="en-US" altLang="pt-PT" sz="1900" dirty="0" err="1">
                <a:latin typeface="+mn-lt"/>
              </a:rPr>
              <a:t>sua</a:t>
            </a:r>
            <a:r>
              <a:rPr lang="en-US" altLang="pt-PT" sz="1900" dirty="0">
                <a:latin typeface="+mn-lt"/>
              </a:rPr>
              <a:t> </a:t>
            </a:r>
            <a:r>
              <a:rPr lang="en-US" altLang="pt-PT" sz="1900" dirty="0" err="1">
                <a:latin typeface="+mn-lt"/>
              </a:rPr>
              <a:t>função</a:t>
            </a:r>
            <a:r>
              <a:rPr lang="en-US" altLang="pt-PT" sz="1900" dirty="0">
                <a:latin typeface="+mn-lt"/>
              </a:rPr>
              <a:t>, </a:t>
            </a:r>
            <a:r>
              <a:rPr lang="en-US" altLang="pt-PT" sz="1900" dirty="0" err="1">
                <a:latin typeface="+mn-lt"/>
              </a:rPr>
              <a:t>isto</a:t>
            </a:r>
            <a:r>
              <a:rPr lang="en-US" altLang="pt-PT" sz="1900" dirty="0">
                <a:latin typeface="+mn-lt"/>
              </a:rPr>
              <a:t> é, para que </a:t>
            </a:r>
            <a:r>
              <a:rPr lang="en-US" altLang="pt-PT" sz="1900" dirty="0" err="1">
                <a:latin typeface="+mn-lt"/>
              </a:rPr>
              <a:t>possa</a:t>
            </a:r>
            <a:r>
              <a:rPr lang="en-US" altLang="pt-PT" sz="1900" dirty="0">
                <a:latin typeface="+mn-lt"/>
              </a:rPr>
              <a:t> </a:t>
            </a:r>
            <a:r>
              <a:rPr lang="en-US" altLang="pt-PT" sz="1900" dirty="0" err="1">
                <a:latin typeface="+mn-lt"/>
              </a:rPr>
              <a:t>rentabilizar</a:t>
            </a:r>
            <a:r>
              <a:rPr lang="en-US" altLang="pt-PT" sz="1900" dirty="0">
                <a:latin typeface="+mn-lt"/>
              </a:rPr>
              <a:t>  </a:t>
            </a:r>
            <a:r>
              <a:rPr lang="en-US" altLang="pt-PT" sz="1900" dirty="0" err="1">
                <a:latin typeface="+mn-lt"/>
              </a:rPr>
              <a:t>os</a:t>
            </a:r>
            <a:r>
              <a:rPr lang="en-US" altLang="pt-PT" sz="1900" dirty="0">
                <a:latin typeface="+mn-lt"/>
              </a:rPr>
              <a:t>  </a:t>
            </a:r>
            <a:r>
              <a:rPr lang="en-US" altLang="pt-PT" sz="1900" dirty="0" err="1">
                <a:latin typeface="+mn-lt"/>
              </a:rPr>
              <a:t>esforços</a:t>
            </a:r>
            <a:r>
              <a:rPr lang="en-US" altLang="pt-PT" sz="1900" dirty="0">
                <a:latin typeface="+mn-lt"/>
              </a:rPr>
              <a:t>  do  </a:t>
            </a:r>
            <a:r>
              <a:rPr lang="en-US" altLang="pt-PT" sz="1900" dirty="0" err="1">
                <a:latin typeface="+mn-lt"/>
              </a:rPr>
              <a:t>seu</a:t>
            </a:r>
            <a:r>
              <a:rPr lang="en-US" altLang="pt-PT" sz="1900" dirty="0">
                <a:latin typeface="+mn-lt"/>
              </a:rPr>
              <a:t>  </a:t>
            </a:r>
            <a:r>
              <a:rPr lang="en-US" altLang="pt-PT" sz="1900" dirty="0" err="1">
                <a:latin typeface="+mn-lt"/>
              </a:rPr>
              <a:t>grupo</a:t>
            </a:r>
            <a:r>
              <a:rPr lang="en-US" altLang="pt-PT" sz="1900" dirty="0">
                <a:latin typeface="+mn-lt"/>
              </a:rPr>
              <a:t>  de  </a:t>
            </a:r>
            <a:r>
              <a:rPr lang="en-US" altLang="pt-PT" sz="1900" dirty="0" err="1">
                <a:latin typeface="+mn-lt"/>
              </a:rPr>
              <a:t>trabalho</a:t>
            </a:r>
            <a:r>
              <a:rPr lang="en-US" altLang="pt-PT" sz="1900" dirty="0">
                <a:latin typeface="+mn-lt"/>
              </a:rPr>
              <a:t>,  </a:t>
            </a:r>
            <a:r>
              <a:rPr lang="en-US" altLang="pt-PT" sz="1900" dirty="0" err="1">
                <a:latin typeface="+mn-lt"/>
              </a:rPr>
              <a:t>impõe</a:t>
            </a:r>
            <a:r>
              <a:rPr lang="en-US" altLang="pt-PT" sz="1900" dirty="0">
                <a:latin typeface="+mn-lt"/>
              </a:rPr>
              <a:t>-se  a </a:t>
            </a:r>
            <a:r>
              <a:rPr lang="en-US" altLang="pt-PT" sz="1900" dirty="0" err="1">
                <a:latin typeface="+mn-lt"/>
              </a:rPr>
              <a:t>qualquer</a:t>
            </a:r>
            <a:r>
              <a:rPr lang="en-US" altLang="pt-PT" sz="1900" dirty="0">
                <a:latin typeface="+mn-lt"/>
              </a:rPr>
              <a:t>  </a:t>
            </a:r>
            <a:r>
              <a:rPr lang="en-US" altLang="pt-PT" sz="1900" dirty="0" err="1">
                <a:latin typeface="+mn-lt"/>
              </a:rPr>
              <a:t>chefia</a:t>
            </a:r>
            <a:r>
              <a:rPr lang="en-US" altLang="pt-PT" sz="1900" dirty="0">
                <a:latin typeface="+mn-lt"/>
              </a:rPr>
              <a:t>  que  reserve  </a:t>
            </a:r>
            <a:r>
              <a:rPr lang="en-US" altLang="pt-PT" sz="1900" dirty="0" err="1">
                <a:latin typeface="+mn-lt"/>
              </a:rPr>
              <a:t>uma</a:t>
            </a:r>
            <a:r>
              <a:rPr lang="en-US" altLang="pt-PT" sz="1900" dirty="0">
                <a:latin typeface="+mn-lt"/>
              </a:rPr>
              <a:t>  </a:t>
            </a:r>
            <a:r>
              <a:rPr lang="en-US" altLang="pt-PT" sz="1900" dirty="0" err="1">
                <a:latin typeface="+mn-lt"/>
              </a:rPr>
              <a:t>parte</a:t>
            </a:r>
            <a:r>
              <a:rPr lang="en-US" altLang="pt-PT" sz="1900" dirty="0">
                <a:latin typeface="+mn-lt"/>
              </a:rPr>
              <a:t>  </a:t>
            </a:r>
            <a:r>
              <a:rPr lang="en-US" altLang="pt-PT" sz="1900" dirty="0" err="1">
                <a:latin typeface="+mn-lt"/>
              </a:rPr>
              <a:t>significativa</a:t>
            </a:r>
            <a:r>
              <a:rPr lang="en-US" altLang="pt-PT" sz="1900" dirty="0">
                <a:latin typeface="+mn-lt"/>
              </a:rPr>
              <a:t>  do  </a:t>
            </a:r>
            <a:r>
              <a:rPr lang="en-US" altLang="pt-PT" sz="1900" dirty="0" err="1">
                <a:latin typeface="+mn-lt"/>
              </a:rPr>
              <a:t>seu</a:t>
            </a:r>
            <a:r>
              <a:rPr lang="en-US" altLang="pt-PT" sz="1900" dirty="0">
                <a:latin typeface="+mn-lt"/>
              </a:rPr>
              <a:t> tempo  para  </a:t>
            </a:r>
            <a:r>
              <a:rPr lang="en-US" altLang="pt-PT" sz="1900" dirty="0" err="1">
                <a:latin typeface="+mn-lt"/>
              </a:rPr>
              <a:t>planear</a:t>
            </a:r>
            <a:r>
              <a:rPr lang="en-US" altLang="pt-PT" sz="1900" dirty="0">
                <a:latin typeface="+mn-lt"/>
              </a:rPr>
              <a:t>,  </a:t>
            </a:r>
            <a:r>
              <a:rPr lang="en-US" altLang="pt-PT" sz="1900" dirty="0" err="1">
                <a:latin typeface="+mn-lt"/>
              </a:rPr>
              <a:t>organizar</a:t>
            </a:r>
            <a:r>
              <a:rPr lang="en-US" altLang="pt-PT" sz="1900" dirty="0">
                <a:latin typeface="+mn-lt"/>
              </a:rPr>
              <a:t>  e  </a:t>
            </a:r>
            <a:r>
              <a:rPr lang="en-US" altLang="pt-PT" sz="1900" dirty="0" err="1">
                <a:latin typeface="+mn-lt"/>
              </a:rPr>
              <a:t>avaliar</a:t>
            </a:r>
            <a:r>
              <a:rPr lang="en-US" altLang="pt-PT" sz="1900" dirty="0">
                <a:latin typeface="+mn-lt"/>
              </a:rPr>
              <a:t>  o  </a:t>
            </a:r>
            <a:r>
              <a:rPr lang="en-US" altLang="pt-PT" sz="1900" dirty="0" err="1">
                <a:latin typeface="+mn-lt"/>
              </a:rPr>
              <a:t>desempenho</a:t>
            </a:r>
            <a:r>
              <a:rPr lang="en-US" altLang="pt-PT" sz="1900" dirty="0">
                <a:latin typeface="+mn-lt"/>
              </a:rPr>
              <a:t>  dos </a:t>
            </a:r>
            <a:r>
              <a:rPr lang="en-US" altLang="pt-PT" sz="1900" dirty="0" err="1">
                <a:latin typeface="+mn-lt"/>
              </a:rPr>
              <a:t>seus</a:t>
            </a:r>
            <a:r>
              <a:rPr lang="en-US" altLang="pt-PT" sz="1900" dirty="0">
                <a:latin typeface="+mn-lt"/>
              </a:rPr>
              <a:t>  </a:t>
            </a:r>
            <a:r>
              <a:rPr lang="en-US" altLang="pt-PT" sz="1900" dirty="0" err="1">
                <a:latin typeface="+mn-lt"/>
              </a:rPr>
              <a:t>colaboradores</a:t>
            </a:r>
            <a:r>
              <a:rPr lang="en-US" altLang="pt-PT" sz="1900" dirty="0">
                <a:latin typeface="+mn-lt"/>
              </a:rPr>
              <a:t>, </a:t>
            </a:r>
            <a:r>
              <a:rPr lang="en-US" altLang="pt-PT" sz="1900" dirty="0" err="1">
                <a:latin typeface="+mn-lt"/>
              </a:rPr>
              <a:t>tendo</a:t>
            </a:r>
            <a:r>
              <a:rPr lang="en-US" altLang="pt-PT" sz="1900" dirty="0">
                <a:latin typeface="+mn-lt"/>
              </a:rPr>
              <a:t> </a:t>
            </a:r>
            <a:r>
              <a:rPr lang="en-US" altLang="pt-PT" sz="1900" dirty="0" err="1">
                <a:latin typeface="+mn-lt"/>
              </a:rPr>
              <a:t>em</a:t>
            </a:r>
            <a:r>
              <a:rPr lang="en-US" altLang="pt-PT" sz="1900" dirty="0">
                <a:latin typeface="+mn-lt"/>
              </a:rPr>
              <a:t>  </a:t>
            </a:r>
            <a:r>
              <a:rPr lang="en-US" altLang="pt-PT" sz="1900" dirty="0" err="1">
                <a:latin typeface="+mn-lt"/>
              </a:rPr>
              <a:t>conta</a:t>
            </a:r>
            <a:r>
              <a:rPr lang="en-US" altLang="pt-PT" sz="1900" dirty="0">
                <a:latin typeface="+mn-lt"/>
              </a:rPr>
              <a:t>  </a:t>
            </a:r>
            <a:r>
              <a:rPr lang="en-US" altLang="pt-PT" sz="1900" dirty="0" err="1">
                <a:latin typeface="+mn-lt"/>
              </a:rPr>
              <a:t>os</a:t>
            </a:r>
            <a:r>
              <a:rPr lang="en-US" altLang="pt-PT" sz="1900" dirty="0">
                <a:latin typeface="+mn-lt"/>
              </a:rPr>
              <a:t>  </a:t>
            </a:r>
            <a:r>
              <a:rPr lang="en-US" altLang="pt-PT" sz="1900" dirty="0" err="1">
                <a:latin typeface="+mn-lt"/>
              </a:rPr>
              <a:t>objetivos</a:t>
            </a:r>
            <a:r>
              <a:rPr lang="en-US" altLang="pt-PT" sz="1900" dirty="0">
                <a:latin typeface="+mn-lt"/>
              </a:rPr>
              <a:t>  </a:t>
            </a:r>
            <a:r>
              <a:rPr lang="en-US" altLang="pt-PT" sz="1900" dirty="0" err="1">
                <a:latin typeface="+mn-lt"/>
              </a:rPr>
              <a:t>previamente</a:t>
            </a:r>
            <a:r>
              <a:rPr lang="en-US" altLang="pt-PT" sz="1900" dirty="0">
                <a:latin typeface="+mn-lt"/>
              </a:rPr>
              <a:t> </a:t>
            </a:r>
            <a:r>
              <a:rPr lang="en-US" altLang="pt-PT" sz="1900" dirty="0" err="1">
                <a:latin typeface="+mn-lt"/>
              </a:rPr>
              <a:t>fixados</a:t>
            </a:r>
            <a:r>
              <a:rPr lang="en-US" altLang="pt-PT" sz="1900" dirty="0">
                <a:latin typeface="+mn-lt"/>
              </a:rPr>
              <a:t>.</a:t>
            </a:r>
          </a:p>
        </p:txBody>
      </p:sp>
      <p:sp>
        <p:nvSpPr>
          <p:cNvPr id="11285" name="Freeform: Shape 11284">
            <a:extLst>
              <a:ext uri="{FF2B5EF4-FFF2-40B4-BE49-F238E27FC236}">
                <a16:creationId xmlns:a16="http://schemas.microsoft.com/office/drawing/2014/main" id="{EA2AEA56-4902-4CC1-A43B-1AC27C88CB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01338" y="2015168"/>
            <a:ext cx="5283866" cy="4210442"/>
          </a:xfrm>
          <a:custGeom>
            <a:avLst/>
            <a:gdLst>
              <a:gd name="connsiteX0" fmla="*/ 839883 w 5283866"/>
              <a:gd name="connsiteY0" fmla="*/ 18 h 4210442"/>
              <a:gd name="connsiteX1" fmla="*/ 875727 w 5283866"/>
              <a:gd name="connsiteY1" fmla="*/ 6050 h 4210442"/>
              <a:gd name="connsiteX2" fmla="*/ 1624617 w 5283866"/>
              <a:gd name="connsiteY2" fmla="*/ 99799 h 4210442"/>
              <a:gd name="connsiteX3" fmla="*/ 2328012 w 5283866"/>
              <a:gd name="connsiteY3" fmla="*/ 148051 h 4210442"/>
              <a:gd name="connsiteX4" fmla="*/ 3177820 w 5283866"/>
              <a:gd name="connsiteY4" fmla="*/ 228566 h 4210442"/>
              <a:gd name="connsiteX5" fmla="*/ 3770646 w 5283866"/>
              <a:gd name="connsiteY5" fmla="*/ 252831 h 4210442"/>
              <a:gd name="connsiteX6" fmla="*/ 3800149 w 5283866"/>
              <a:gd name="connsiteY6" fmla="*/ 251727 h 4210442"/>
              <a:gd name="connsiteX7" fmla="*/ 4102076 w 5283866"/>
              <a:gd name="connsiteY7" fmla="*/ 288400 h 4210442"/>
              <a:gd name="connsiteX8" fmla="*/ 3904377 w 5283866"/>
              <a:gd name="connsiteY8" fmla="*/ 446120 h 4210442"/>
              <a:gd name="connsiteX9" fmla="*/ 4188933 w 5283866"/>
              <a:gd name="connsiteY9" fmla="*/ 520843 h 4210442"/>
              <a:gd name="connsiteX10" fmla="*/ 4465492 w 5283866"/>
              <a:gd name="connsiteY10" fmla="*/ 626449 h 4210442"/>
              <a:gd name="connsiteX11" fmla="*/ 4517606 w 5283866"/>
              <a:gd name="connsiteY11" fmla="*/ 670015 h 4210442"/>
              <a:gd name="connsiteX12" fmla="*/ 4948576 w 5283866"/>
              <a:gd name="connsiteY12" fmla="*/ 954847 h 4210442"/>
              <a:gd name="connsiteX13" fmla="*/ 4866132 w 5283866"/>
              <a:gd name="connsiteY13" fmla="*/ 1015233 h 4210442"/>
              <a:gd name="connsiteX14" fmla="*/ 5019164 w 5283866"/>
              <a:gd name="connsiteY14" fmla="*/ 1087474 h 4210442"/>
              <a:gd name="connsiteX15" fmla="*/ 5053630 w 5283866"/>
              <a:gd name="connsiteY15" fmla="*/ 1117806 h 4210442"/>
              <a:gd name="connsiteX16" fmla="*/ 5024404 w 5283866"/>
              <a:gd name="connsiteY16" fmla="*/ 1154202 h 4210442"/>
              <a:gd name="connsiteX17" fmla="*/ 4960984 w 5283866"/>
              <a:gd name="connsiteY17" fmla="*/ 1179569 h 4210442"/>
              <a:gd name="connsiteX18" fmla="*/ 4876887 w 5283866"/>
              <a:gd name="connsiteY18" fmla="*/ 1243814 h 4210442"/>
              <a:gd name="connsiteX19" fmla="*/ 4880195 w 5283866"/>
              <a:gd name="connsiteY19" fmla="*/ 1293998 h 4210442"/>
              <a:gd name="connsiteX20" fmla="*/ 4930104 w 5283866"/>
              <a:gd name="connsiteY20" fmla="*/ 1384991 h 4210442"/>
              <a:gd name="connsiteX21" fmla="*/ 4855103 w 5283866"/>
              <a:gd name="connsiteY21" fmla="*/ 1480119 h 4210442"/>
              <a:gd name="connsiteX22" fmla="*/ 4816500 w 5283866"/>
              <a:gd name="connsiteY22" fmla="*/ 1508242 h 4210442"/>
              <a:gd name="connsiteX23" fmla="*/ 4890949 w 5283866"/>
              <a:gd name="connsiteY23" fmla="*/ 1517893 h 4210442"/>
              <a:gd name="connsiteX24" fmla="*/ 4916868 w 5283866"/>
              <a:gd name="connsiteY24" fmla="*/ 1557599 h 4210442"/>
              <a:gd name="connsiteX25" fmla="*/ 4928448 w 5283866"/>
              <a:gd name="connsiteY25" fmla="*/ 1577453 h 4210442"/>
              <a:gd name="connsiteX26" fmla="*/ 4998760 w 5283866"/>
              <a:gd name="connsiteY26" fmla="*/ 1701809 h 4210442"/>
              <a:gd name="connsiteX27" fmla="*/ 4986903 w 5283866"/>
              <a:gd name="connsiteY27" fmla="*/ 1736550 h 4210442"/>
              <a:gd name="connsiteX28" fmla="*/ 4869716 w 5283866"/>
              <a:gd name="connsiteY28" fmla="*/ 1904472 h 4210442"/>
              <a:gd name="connsiteX29" fmla="*/ 4994348 w 5283866"/>
              <a:gd name="connsiteY29" fmla="*/ 1951346 h 4210442"/>
              <a:gd name="connsiteX30" fmla="*/ 5001792 w 5283866"/>
              <a:gd name="connsiteY30" fmla="*/ 2030756 h 4210442"/>
              <a:gd name="connsiteX31" fmla="*/ 5065212 w 5283866"/>
              <a:gd name="connsiteY31" fmla="*/ 2119543 h 4210442"/>
              <a:gd name="connsiteX32" fmla="*/ 5204732 w 5283866"/>
              <a:gd name="connsiteY32" fmla="*/ 2244450 h 4210442"/>
              <a:gd name="connsiteX33" fmla="*/ 5283866 w 5283866"/>
              <a:gd name="connsiteY33" fmla="*/ 2328272 h 4210442"/>
              <a:gd name="connsiteX34" fmla="*/ 5147380 w 5283866"/>
              <a:gd name="connsiteY34" fmla="*/ 2350606 h 4210442"/>
              <a:gd name="connsiteX35" fmla="*/ 5126148 w 5283866"/>
              <a:gd name="connsiteY35" fmla="*/ 2363566 h 4210442"/>
              <a:gd name="connsiteX36" fmla="*/ 5142417 w 5283866"/>
              <a:gd name="connsiteY36" fmla="*/ 2407682 h 4210442"/>
              <a:gd name="connsiteX37" fmla="*/ 5164200 w 5283866"/>
              <a:gd name="connsiteY37" fmla="*/ 2451526 h 4210442"/>
              <a:gd name="connsiteX38" fmla="*/ 5149034 w 5283866"/>
              <a:gd name="connsiteY38" fmla="*/ 2485992 h 4210442"/>
              <a:gd name="connsiteX39" fmla="*/ 5042601 w 5283866"/>
              <a:gd name="connsiteY39" fmla="*/ 2635164 h 4210442"/>
              <a:gd name="connsiteX40" fmla="*/ 4955194 w 5283866"/>
              <a:gd name="connsiteY40" fmla="*/ 2694445 h 4210442"/>
              <a:gd name="connsiteX41" fmla="*/ 4756116 w 5283866"/>
              <a:gd name="connsiteY41" fmla="*/ 2963836 h 4210442"/>
              <a:gd name="connsiteX42" fmla="*/ 4693523 w 5283866"/>
              <a:gd name="connsiteY42" fmla="*/ 3051244 h 4210442"/>
              <a:gd name="connsiteX43" fmla="*/ 4739848 w 5283866"/>
              <a:gd name="connsiteY43" fmla="*/ 3082125 h 4210442"/>
              <a:gd name="connsiteX44" fmla="*/ 4651060 w 5283866"/>
              <a:gd name="connsiteY44" fmla="*/ 3173670 h 4210442"/>
              <a:gd name="connsiteX45" fmla="*/ 4546556 w 5283866"/>
              <a:gd name="connsiteY45" fmla="*/ 3275413 h 4210442"/>
              <a:gd name="connsiteX46" fmla="*/ 4519261 w 5283866"/>
              <a:gd name="connsiteY46" fmla="*/ 3302437 h 4210442"/>
              <a:gd name="connsiteX47" fmla="*/ 2364961 w 5283866"/>
              <a:gd name="connsiteY47" fmla="*/ 4209597 h 4210442"/>
              <a:gd name="connsiteX48" fmla="*/ 1796951 w 5283866"/>
              <a:gd name="connsiteY48" fmla="*/ 4075867 h 4210442"/>
              <a:gd name="connsiteX49" fmla="*/ 1572227 w 5283866"/>
              <a:gd name="connsiteY49" fmla="*/ 3971917 h 4210442"/>
              <a:gd name="connsiteX50" fmla="*/ 1284364 w 5283866"/>
              <a:gd name="connsiteY50" fmla="*/ 3805097 h 4210442"/>
              <a:gd name="connsiteX51" fmla="*/ 976645 w 5283866"/>
              <a:gd name="connsiteY51" fmla="*/ 3670815 h 4210442"/>
              <a:gd name="connsiteX52" fmla="*/ 871866 w 5283866"/>
              <a:gd name="connsiteY52" fmla="*/ 3547839 h 4210442"/>
              <a:gd name="connsiteX53" fmla="*/ 835195 w 5283866"/>
              <a:gd name="connsiteY53" fmla="*/ 3513373 h 4210442"/>
              <a:gd name="connsiteX54" fmla="*/ 743375 w 5283866"/>
              <a:gd name="connsiteY54" fmla="*/ 3468427 h 4210442"/>
              <a:gd name="connsiteX55" fmla="*/ 583175 w 5283866"/>
              <a:gd name="connsiteY55" fmla="*/ 3371370 h 4210442"/>
              <a:gd name="connsiteX56" fmla="*/ 641906 w 5283866"/>
              <a:gd name="connsiteY56" fmla="*/ 3349311 h 4210442"/>
              <a:gd name="connsiteX57" fmla="*/ 810930 w 5283866"/>
              <a:gd name="connsiteY57" fmla="*/ 3408042 h 4210442"/>
              <a:gd name="connsiteX58" fmla="*/ 933908 w 5283866"/>
              <a:gd name="connsiteY58" fmla="*/ 3423758 h 4210442"/>
              <a:gd name="connsiteX59" fmla="*/ 760747 w 5283866"/>
              <a:gd name="connsiteY59" fmla="*/ 3321187 h 4210442"/>
              <a:gd name="connsiteX60" fmla="*/ 593101 w 5283866"/>
              <a:gd name="connsiteY60" fmla="*/ 3187731 h 4210442"/>
              <a:gd name="connsiteX61" fmla="*/ 722419 w 5283866"/>
              <a:gd name="connsiteY61" fmla="*/ 3213374 h 4210442"/>
              <a:gd name="connsiteX62" fmla="*/ 727934 w 5283866"/>
              <a:gd name="connsiteY62" fmla="*/ 3195451 h 4210442"/>
              <a:gd name="connsiteX63" fmla="*/ 615987 w 5283866"/>
              <a:gd name="connsiteY63" fmla="*/ 3036630 h 4210442"/>
              <a:gd name="connsiteX64" fmla="*/ 560564 w 5283866"/>
              <a:gd name="connsiteY64" fmla="*/ 2972660 h 4210442"/>
              <a:gd name="connsiteX65" fmla="*/ 311302 w 5283866"/>
              <a:gd name="connsiteY65" fmla="*/ 2779924 h 4210442"/>
              <a:gd name="connsiteX66" fmla="*/ 547882 w 5283866"/>
              <a:gd name="connsiteY66" fmla="*/ 2865952 h 4210442"/>
              <a:gd name="connsiteX67" fmla="*/ 303582 w 5283866"/>
              <a:gd name="connsiteY67" fmla="*/ 2678453 h 4210442"/>
              <a:gd name="connsiteX68" fmla="*/ 185016 w 5283866"/>
              <a:gd name="connsiteY68" fmla="*/ 2609244 h 4210442"/>
              <a:gd name="connsiteX69" fmla="*/ 154963 w 5283866"/>
              <a:gd name="connsiteY69" fmla="*/ 2568435 h 4210442"/>
              <a:gd name="connsiteX70" fmla="*/ 207627 w 5283866"/>
              <a:gd name="connsiteY70" fmla="*/ 2559612 h 4210442"/>
              <a:gd name="connsiteX71" fmla="*/ 369207 w 5283866"/>
              <a:gd name="connsiteY71" fmla="*/ 2575330 h 4210442"/>
              <a:gd name="connsiteX72" fmla="*/ 169852 w 5283866"/>
              <a:gd name="connsiteY72" fmla="*/ 2449319 h 4210442"/>
              <a:gd name="connsiteX73" fmla="*/ 319299 w 5283866"/>
              <a:gd name="connsiteY73" fmla="*/ 2468619 h 4210442"/>
              <a:gd name="connsiteX74" fmla="*/ 362313 w 5283866"/>
              <a:gd name="connsiteY74" fmla="*/ 2418988 h 4210442"/>
              <a:gd name="connsiteX75" fmla="*/ 431798 w 5283866"/>
              <a:gd name="connsiteY75" fmla="*/ 2338750 h 4210442"/>
              <a:gd name="connsiteX76" fmla="*/ 479775 w 5283866"/>
              <a:gd name="connsiteY76" fmla="*/ 2294082 h 4210442"/>
              <a:gd name="connsiteX77" fmla="*/ 499903 w 5283866"/>
              <a:gd name="connsiteY77" fmla="*/ 2153458 h 4210442"/>
              <a:gd name="connsiteX78" fmla="*/ 458544 w 5283866"/>
              <a:gd name="connsiteY78" fmla="*/ 1999599 h 4210442"/>
              <a:gd name="connsiteX79" fmla="*/ 346596 w 5283866"/>
              <a:gd name="connsiteY79" fmla="*/ 1921843 h 4210442"/>
              <a:gd name="connsiteX80" fmla="*/ 378857 w 5283866"/>
              <a:gd name="connsiteY80" fmla="*/ 1834435 h 4210442"/>
              <a:gd name="connsiteX81" fmla="*/ 617091 w 5283866"/>
              <a:gd name="connsiteY81" fmla="*/ 1887376 h 4210442"/>
              <a:gd name="connsiteX82" fmla="*/ 260568 w 5283866"/>
              <a:gd name="connsiteY82" fmla="*/ 1679198 h 4210442"/>
              <a:gd name="connsiteX83" fmla="*/ 320402 w 5283866"/>
              <a:gd name="connsiteY83" fmla="*/ 1668720 h 4210442"/>
              <a:gd name="connsiteX84" fmla="*/ 317920 w 5283866"/>
              <a:gd name="connsiteY84" fmla="*/ 1652452 h 4210442"/>
              <a:gd name="connsiteX85" fmla="*/ 321779 w 5283866"/>
              <a:gd name="connsiteY85" fmla="*/ 1552359 h 4210442"/>
              <a:gd name="connsiteX86" fmla="*/ 331707 w 5283866"/>
              <a:gd name="connsiteY86" fmla="*/ 1506313 h 4210442"/>
              <a:gd name="connsiteX87" fmla="*/ 315990 w 5283866"/>
              <a:gd name="connsiteY87" fmla="*/ 1453371 h 4210442"/>
              <a:gd name="connsiteX88" fmla="*/ 583450 w 5283866"/>
              <a:gd name="connsiteY88" fmla="*/ 1474052 h 4210442"/>
              <a:gd name="connsiteX89" fmla="*/ 699809 w 5283866"/>
              <a:gd name="connsiteY89" fmla="*/ 1461919 h 4210442"/>
              <a:gd name="connsiteX90" fmla="*/ 902750 w 5283866"/>
              <a:gd name="connsiteY90" fmla="*/ 1458612 h 4210442"/>
              <a:gd name="connsiteX91" fmla="*/ 996774 w 5283866"/>
              <a:gd name="connsiteY91" fmla="*/ 1468814 h 4210442"/>
              <a:gd name="connsiteX92" fmla="*/ 1077012 w 5283866"/>
              <a:gd name="connsiteY92" fmla="*/ 1455578 h 4210442"/>
              <a:gd name="connsiteX93" fmla="*/ 1000083 w 5283866"/>
              <a:gd name="connsiteY93" fmla="*/ 1393262 h 4210442"/>
              <a:gd name="connsiteX94" fmla="*/ 891720 w 5283866"/>
              <a:gd name="connsiteY94" fmla="*/ 1394089 h 4210442"/>
              <a:gd name="connsiteX95" fmla="*/ 814515 w 5283866"/>
              <a:gd name="connsiteY95" fmla="*/ 1353557 h 4210442"/>
              <a:gd name="connsiteX96" fmla="*/ 740895 w 5283866"/>
              <a:gd name="connsiteY96" fmla="*/ 1280211 h 4210442"/>
              <a:gd name="connsiteX97" fmla="*/ 481154 w 5283866"/>
              <a:gd name="connsiteY97" fmla="*/ 1163301 h 4210442"/>
              <a:gd name="connsiteX98" fmla="*/ 433728 w 5283866"/>
              <a:gd name="connsiteY98" fmla="*/ 1118909 h 4210442"/>
              <a:gd name="connsiteX99" fmla="*/ 1176276 w 5283866"/>
              <a:gd name="connsiteY99" fmla="*/ 1288484 h 4210442"/>
              <a:gd name="connsiteX100" fmla="*/ 946867 w 5283866"/>
              <a:gd name="connsiteY100" fmla="*/ 1217344 h 4210442"/>
              <a:gd name="connsiteX101" fmla="*/ 1102104 w 5283866"/>
              <a:gd name="connsiteY101" fmla="*/ 1230304 h 4210442"/>
              <a:gd name="connsiteX102" fmla="*/ 1188133 w 5283866"/>
              <a:gd name="connsiteY102" fmla="*/ 1182603 h 4210442"/>
              <a:gd name="connsiteX103" fmla="*/ 1187030 w 5283866"/>
              <a:gd name="connsiteY103" fmla="*/ 1169092 h 4210442"/>
              <a:gd name="connsiteX104" fmla="*/ 1123887 w 5283866"/>
              <a:gd name="connsiteY104" fmla="*/ 1124698 h 4210442"/>
              <a:gd name="connsiteX105" fmla="*/ 1086938 w 5283866"/>
              <a:gd name="connsiteY105" fmla="*/ 1096023 h 4210442"/>
              <a:gd name="connsiteX106" fmla="*/ 985744 w 5283866"/>
              <a:gd name="connsiteY106" fmla="*/ 992622 h 4210442"/>
              <a:gd name="connsiteX107" fmla="*/ 1057987 w 5283866"/>
              <a:gd name="connsiteY107" fmla="*/ 981594 h 4210442"/>
              <a:gd name="connsiteX108" fmla="*/ 1084733 w 5283866"/>
              <a:gd name="connsiteY108" fmla="*/ 960086 h 4210442"/>
              <a:gd name="connsiteX109" fmla="*/ 1064605 w 5283866"/>
              <a:gd name="connsiteY109" fmla="*/ 929756 h 4210442"/>
              <a:gd name="connsiteX110" fmla="*/ 840985 w 5283866"/>
              <a:gd name="connsiteY110" fmla="*/ 836558 h 4210442"/>
              <a:gd name="connsiteX111" fmla="*/ 823615 w 5283866"/>
              <a:gd name="connsiteY111" fmla="*/ 764315 h 4210442"/>
              <a:gd name="connsiteX112" fmla="*/ 865526 w 5283866"/>
              <a:gd name="connsiteY112" fmla="*/ 753562 h 4210442"/>
              <a:gd name="connsiteX113" fmla="*/ 914331 w 5283866"/>
              <a:gd name="connsiteY113" fmla="*/ 758525 h 4210442"/>
              <a:gd name="connsiteX114" fmla="*/ 875452 w 5283866"/>
              <a:gd name="connsiteY114" fmla="*/ 701724 h 4210442"/>
              <a:gd name="connsiteX115" fmla="*/ 717181 w 5283866"/>
              <a:gd name="connsiteY115" fmla="*/ 644371 h 4210442"/>
              <a:gd name="connsiteX116" fmla="*/ 755783 w 5283866"/>
              <a:gd name="connsiteY116" fmla="*/ 591707 h 4210442"/>
              <a:gd name="connsiteX117" fmla="*/ 0 w 5283866"/>
              <a:gd name="connsiteY117" fmla="*/ 352370 h 4210442"/>
              <a:gd name="connsiteX118" fmla="*/ 135937 w 5283866"/>
              <a:gd name="connsiteY118" fmla="*/ 349889 h 4210442"/>
              <a:gd name="connsiteX119" fmla="*/ 421595 w 5283866"/>
              <a:gd name="connsiteY119" fmla="*/ 385458 h 4210442"/>
              <a:gd name="connsiteX120" fmla="*/ 564424 w 5283866"/>
              <a:gd name="connsiteY120" fmla="*/ 379393 h 4210442"/>
              <a:gd name="connsiteX121" fmla="*/ 698432 w 5283866"/>
              <a:gd name="connsiteY121" fmla="*/ 398694 h 4210442"/>
              <a:gd name="connsiteX122" fmla="*/ 815067 w 5283866"/>
              <a:gd name="connsiteY122" fmla="*/ 398694 h 4210442"/>
              <a:gd name="connsiteX123" fmla="*/ 705876 w 5283866"/>
              <a:gd name="connsiteY123" fmla="*/ 370568 h 4210442"/>
              <a:gd name="connsiteX124" fmla="*/ 775360 w 5283866"/>
              <a:gd name="connsiteY124" fmla="*/ 345477 h 4210442"/>
              <a:gd name="connsiteX125" fmla="*/ 787493 w 5283866"/>
              <a:gd name="connsiteY125" fmla="*/ 315146 h 4210442"/>
              <a:gd name="connsiteX126" fmla="*/ 819202 w 5283866"/>
              <a:gd name="connsiteY126" fmla="*/ 291709 h 4210442"/>
              <a:gd name="connsiteX127" fmla="*/ 998705 w 5283866"/>
              <a:gd name="connsiteY127" fmla="*/ 303291 h 4210442"/>
              <a:gd name="connsiteX128" fmla="*/ 880139 w 5283866"/>
              <a:gd name="connsiteY128" fmla="*/ 206783 h 4210442"/>
              <a:gd name="connsiteX129" fmla="*/ 804037 w 5283866"/>
              <a:gd name="connsiteY129" fmla="*/ 190790 h 4210442"/>
              <a:gd name="connsiteX130" fmla="*/ 786666 w 5283866"/>
              <a:gd name="connsiteY130" fmla="*/ 149707 h 4210442"/>
              <a:gd name="connsiteX131" fmla="*/ 821960 w 5283866"/>
              <a:gd name="connsiteY131" fmla="*/ 140884 h 4210442"/>
              <a:gd name="connsiteX132" fmla="*/ 997325 w 5283866"/>
              <a:gd name="connsiteY132" fmla="*/ 174800 h 4210442"/>
              <a:gd name="connsiteX133" fmla="*/ 1026829 w 5283866"/>
              <a:gd name="connsiteY133" fmla="*/ 161287 h 4210442"/>
              <a:gd name="connsiteX134" fmla="*/ 696777 w 5283866"/>
              <a:gd name="connsiteY134" fmla="*/ 73604 h 4210442"/>
              <a:gd name="connsiteX135" fmla="*/ 701741 w 5283866"/>
              <a:gd name="connsiteY135" fmla="*/ 50444 h 4210442"/>
              <a:gd name="connsiteX136" fmla="*/ 992362 w 5283866"/>
              <a:gd name="connsiteY136" fmla="*/ 86289 h 4210442"/>
              <a:gd name="connsiteX137" fmla="*/ 806519 w 5283866"/>
              <a:gd name="connsiteY137" fmla="*/ 18183 h 4210442"/>
              <a:gd name="connsiteX138" fmla="*/ 839883 w 5283866"/>
              <a:gd name="connsiteY138" fmla="*/ 18 h 4210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5283866" h="4210442">
                <a:moveTo>
                  <a:pt x="839883" y="18"/>
                </a:moveTo>
                <a:cubicBezTo>
                  <a:pt x="851945" y="328"/>
                  <a:pt x="864423" y="4671"/>
                  <a:pt x="875727" y="6050"/>
                </a:cubicBezTo>
                <a:cubicBezTo>
                  <a:pt x="1125267" y="36932"/>
                  <a:pt x="1374804" y="70296"/>
                  <a:pt x="1624617" y="99799"/>
                </a:cubicBezTo>
                <a:cubicBezTo>
                  <a:pt x="1858164" y="127373"/>
                  <a:pt x="2093363" y="133714"/>
                  <a:pt x="2328012" y="148051"/>
                </a:cubicBezTo>
                <a:cubicBezTo>
                  <a:pt x="2612016" y="165424"/>
                  <a:pt x="2895470" y="189965"/>
                  <a:pt x="3177820" y="228566"/>
                </a:cubicBezTo>
                <a:cubicBezTo>
                  <a:pt x="3373866" y="255590"/>
                  <a:pt x="3571843" y="274338"/>
                  <a:pt x="3770646" y="252831"/>
                </a:cubicBezTo>
                <a:cubicBezTo>
                  <a:pt x="3780572" y="251727"/>
                  <a:pt x="3791878" y="248144"/>
                  <a:pt x="3800149" y="251727"/>
                </a:cubicBezTo>
                <a:cubicBezTo>
                  <a:pt x="3896658" y="291986"/>
                  <a:pt x="4001986" y="263033"/>
                  <a:pt x="4102076" y="288400"/>
                </a:cubicBezTo>
                <a:cubicBezTo>
                  <a:pt x="4076434" y="386286"/>
                  <a:pt x="3966416" y="378289"/>
                  <a:pt x="3904377" y="446120"/>
                </a:cubicBezTo>
                <a:cubicBezTo>
                  <a:pt x="4005570" y="473141"/>
                  <a:pt x="4096562" y="500439"/>
                  <a:pt x="4188933" y="520843"/>
                </a:cubicBezTo>
                <a:cubicBezTo>
                  <a:pt x="4286818" y="542350"/>
                  <a:pt x="4369813" y="600531"/>
                  <a:pt x="4465492" y="626449"/>
                </a:cubicBezTo>
                <a:cubicBezTo>
                  <a:pt x="4485897" y="631964"/>
                  <a:pt x="4510437" y="651264"/>
                  <a:pt x="4517606" y="670015"/>
                </a:cubicBezTo>
                <a:cubicBezTo>
                  <a:pt x="4540768" y="730677"/>
                  <a:pt x="5003171" y="900804"/>
                  <a:pt x="4948576" y="954847"/>
                </a:cubicBezTo>
                <a:cubicBezTo>
                  <a:pt x="4925966" y="977182"/>
                  <a:pt x="4896738" y="993174"/>
                  <a:pt x="4866132" y="1015233"/>
                </a:cubicBezTo>
                <a:cubicBezTo>
                  <a:pt x="4912180" y="1056869"/>
                  <a:pt x="4964017" y="1075067"/>
                  <a:pt x="5019164" y="1087474"/>
                </a:cubicBezTo>
                <a:cubicBezTo>
                  <a:pt x="5035708" y="1091335"/>
                  <a:pt x="5051977" y="1099055"/>
                  <a:pt x="5053630" y="1117806"/>
                </a:cubicBezTo>
                <a:cubicBezTo>
                  <a:pt x="5055284" y="1137382"/>
                  <a:pt x="5038464" y="1145101"/>
                  <a:pt x="5024404" y="1154202"/>
                </a:cubicBezTo>
                <a:cubicBezTo>
                  <a:pt x="5004826" y="1166885"/>
                  <a:pt x="4985800" y="1177916"/>
                  <a:pt x="4960984" y="1179569"/>
                </a:cubicBezTo>
                <a:cubicBezTo>
                  <a:pt x="4920176" y="1182051"/>
                  <a:pt x="4900600" y="1217344"/>
                  <a:pt x="4876887" y="1243814"/>
                </a:cubicBezTo>
                <a:cubicBezTo>
                  <a:pt x="4863652" y="1258705"/>
                  <a:pt x="4857034" y="1288759"/>
                  <a:pt x="4880195" y="1293998"/>
                </a:cubicBezTo>
                <a:cubicBezTo>
                  <a:pt x="4935892" y="1306682"/>
                  <a:pt x="4931480" y="1343355"/>
                  <a:pt x="4930104" y="1384991"/>
                </a:cubicBezTo>
                <a:cubicBezTo>
                  <a:pt x="4928173" y="1436553"/>
                  <a:pt x="4895360" y="1460265"/>
                  <a:pt x="4855103" y="1480119"/>
                </a:cubicBezTo>
                <a:cubicBezTo>
                  <a:pt x="4841316" y="1487011"/>
                  <a:pt x="4821740" y="1486735"/>
                  <a:pt x="4816500" y="1508242"/>
                </a:cubicBezTo>
                <a:cubicBezTo>
                  <a:pt x="4839110" y="1528648"/>
                  <a:pt x="4866684" y="1512103"/>
                  <a:pt x="4890949" y="1517893"/>
                </a:cubicBezTo>
                <a:cubicBezTo>
                  <a:pt x="4911077" y="1522581"/>
                  <a:pt x="4944441" y="1520100"/>
                  <a:pt x="4916868" y="1557599"/>
                </a:cubicBezTo>
                <a:cubicBezTo>
                  <a:pt x="4908870" y="1568352"/>
                  <a:pt x="4918245" y="1576625"/>
                  <a:pt x="4928448" y="1577453"/>
                </a:cubicBezTo>
                <a:cubicBezTo>
                  <a:pt x="5010066" y="1586000"/>
                  <a:pt x="4972566" y="1661827"/>
                  <a:pt x="4998760" y="1701809"/>
                </a:cubicBezTo>
                <a:cubicBezTo>
                  <a:pt x="5005928" y="1712836"/>
                  <a:pt x="4998208" y="1731862"/>
                  <a:pt x="4986903" y="1736550"/>
                </a:cubicBezTo>
                <a:cubicBezTo>
                  <a:pt x="4914660" y="1767432"/>
                  <a:pt x="4904735" y="1841053"/>
                  <a:pt x="4869716" y="1904472"/>
                </a:cubicBezTo>
                <a:cubicBezTo>
                  <a:pt x="4907768" y="1929562"/>
                  <a:pt x="4953264" y="1935077"/>
                  <a:pt x="4994348" y="1951346"/>
                </a:cubicBezTo>
                <a:cubicBezTo>
                  <a:pt x="5037087" y="1968441"/>
                  <a:pt x="5037087" y="1981125"/>
                  <a:pt x="5001792" y="2030756"/>
                </a:cubicBezTo>
                <a:cubicBezTo>
                  <a:pt x="5093611" y="2041511"/>
                  <a:pt x="5093611" y="2041511"/>
                  <a:pt x="5065212" y="2119543"/>
                </a:cubicBezTo>
                <a:cubicBezTo>
                  <a:pt x="5142142" y="2126712"/>
                  <a:pt x="5192876" y="2163660"/>
                  <a:pt x="5204732" y="2244450"/>
                </a:cubicBezTo>
                <a:cubicBezTo>
                  <a:pt x="5210523" y="2283604"/>
                  <a:pt x="5245265" y="2302077"/>
                  <a:pt x="5283866" y="2328272"/>
                </a:cubicBezTo>
                <a:cubicBezTo>
                  <a:pt x="5235890" y="2353641"/>
                  <a:pt x="5203354" y="2406580"/>
                  <a:pt x="5147380" y="2350606"/>
                </a:cubicBezTo>
                <a:cubicBezTo>
                  <a:pt x="5126976" y="2330203"/>
                  <a:pt x="5128904" y="2356121"/>
                  <a:pt x="5126148" y="2363566"/>
                </a:cubicBezTo>
                <a:cubicBezTo>
                  <a:pt x="5119532" y="2381764"/>
                  <a:pt x="5133316" y="2393897"/>
                  <a:pt x="5142417" y="2407682"/>
                </a:cubicBezTo>
                <a:cubicBezTo>
                  <a:pt x="5151240" y="2421470"/>
                  <a:pt x="5161718" y="2436083"/>
                  <a:pt x="5164200" y="2451526"/>
                </a:cubicBezTo>
                <a:cubicBezTo>
                  <a:pt x="5165852" y="2462279"/>
                  <a:pt x="5157858" y="2477994"/>
                  <a:pt x="5149034" y="2485992"/>
                </a:cubicBezTo>
                <a:cubicBezTo>
                  <a:pt x="5102710" y="2528178"/>
                  <a:pt x="5130284" y="2623031"/>
                  <a:pt x="5042601" y="2635164"/>
                </a:cubicBezTo>
                <a:cubicBezTo>
                  <a:pt x="5003171" y="2640677"/>
                  <a:pt x="4984146" y="2675420"/>
                  <a:pt x="4955194" y="2694445"/>
                </a:cubicBezTo>
                <a:cubicBezTo>
                  <a:pt x="4854552" y="2760897"/>
                  <a:pt x="4787272" y="2846375"/>
                  <a:pt x="4756116" y="2963836"/>
                </a:cubicBezTo>
                <a:cubicBezTo>
                  <a:pt x="4747568" y="2996372"/>
                  <a:pt x="4714754" y="3022569"/>
                  <a:pt x="4693523" y="3051244"/>
                </a:cubicBezTo>
                <a:cubicBezTo>
                  <a:pt x="4703726" y="3072199"/>
                  <a:pt x="4759424" y="3026979"/>
                  <a:pt x="4739848" y="3082125"/>
                </a:cubicBezTo>
                <a:cubicBezTo>
                  <a:pt x="4724958" y="3123486"/>
                  <a:pt x="4686906" y="3149129"/>
                  <a:pt x="4651060" y="3173670"/>
                </a:cubicBezTo>
                <a:cubicBezTo>
                  <a:pt x="4610252" y="3201518"/>
                  <a:pt x="4565032" y="3223852"/>
                  <a:pt x="4546556" y="3275413"/>
                </a:cubicBezTo>
                <a:cubicBezTo>
                  <a:pt x="4542697" y="3286444"/>
                  <a:pt x="4530288" y="3298024"/>
                  <a:pt x="4519261" y="3302437"/>
                </a:cubicBezTo>
                <a:cubicBezTo>
                  <a:pt x="3944081" y="4209875"/>
                  <a:pt x="2528194" y="4215939"/>
                  <a:pt x="2364961" y="4209597"/>
                </a:cubicBezTo>
                <a:cubicBezTo>
                  <a:pt x="2167260" y="4201602"/>
                  <a:pt x="1980313" y="4145627"/>
                  <a:pt x="1796951" y="4075867"/>
                </a:cubicBezTo>
                <a:cubicBezTo>
                  <a:pt x="1719469" y="4046365"/>
                  <a:pt x="1647505" y="4004453"/>
                  <a:pt x="1572227" y="3971917"/>
                </a:cubicBezTo>
                <a:cubicBezTo>
                  <a:pt x="1468277" y="3926971"/>
                  <a:pt x="1388040" y="3841219"/>
                  <a:pt x="1284364" y="3805097"/>
                </a:cubicBezTo>
                <a:cubicBezTo>
                  <a:pt x="1177655" y="3767873"/>
                  <a:pt x="1086388" y="3699767"/>
                  <a:pt x="976645" y="3670815"/>
                </a:cubicBezTo>
                <a:cubicBezTo>
                  <a:pt x="918742" y="3655375"/>
                  <a:pt x="862768" y="3627527"/>
                  <a:pt x="871866" y="3547839"/>
                </a:cubicBezTo>
                <a:cubicBezTo>
                  <a:pt x="874349" y="3525228"/>
                  <a:pt x="859184" y="3506755"/>
                  <a:pt x="835195" y="3513373"/>
                </a:cubicBezTo>
                <a:cubicBezTo>
                  <a:pt x="789424" y="3525780"/>
                  <a:pt x="768744" y="3492967"/>
                  <a:pt x="743375" y="3468427"/>
                </a:cubicBezTo>
                <a:cubicBezTo>
                  <a:pt x="698156" y="3424863"/>
                  <a:pt x="655142" y="3378540"/>
                  <a:pt x="583175" y="3371370"/>
                </a:cubicBezTo>
                <a:cubicBezTo>
                  <a:pt x="596961" y="3337178"/>
                  <a:pt x="620399" y="3342142"/>
                  <a:pt x="641906" y="3349311"/>
                </a:cubicBezTo>
                <a:cubicBezTo>
                  <a:pt x="698432" y="3368062"/>
                  <a:pt x="754405" y="3389293"/>
                  <a:pt x="810930" y="3408042"/>
                </a:cubicBezTo>
                <a:cubicBezTo>
                  <a:pt x="847878" y="3420175"/>
                  <a:pt x="884551" y="3437271"/>
                  <a:pt x="933908" y="3423758"/>
                </a:cubicBezTo>
                <a:cubicBezTo>
                  <a:pt x="891445" y="3354826"/>
                  <a:pt x="819202" y="3342418"/>
                  <a:pt x="760747" y="3321187"/>
                </a:cubicBezTo>
                <a:cubicBezTo>
                  <a:pt x="687678" y="3294441"/>
                  <a:pt x="644664" y="3243980"/>
                  <a:pt x="593101" y="3187731"/>
                </a:cubicBezTo>
                <a:cubicBezTo>
                  <a:pt x="646869" y="3174220"/>
                  <a:pt x="680233" y="3215581"/>
                  <a:pt x="722419" y="3213374"/>
                </a:cubicBezTo>
                <a:cubicBezTo>
                  <a:pt x="724627" y="3206207"/>
                  <a:pt x="728486" y="3195729"/>
                  <a:pt x="727934" y="3195451"/>
                </a:cubicBezTo>
                <a:cubicBezTo>
                  <a:pt x="659002" y="3164570"/>
                  <a:pt x="626741" y="3106666"/>
                  <a:pt x="615987" y="3036630"/>
                </a:cubicBezTo>
                <a:cubicBezTo>
                  <a:pt x="610473" y="3000510"/>
                  <a:pt x="585381" y="2989205"/>
                  <a:pt x="560564" y="2972660"/>
                </a:cubicBezTo>
                <a:cubicBezTo>
                  <a:pt x="473984" y="2913930"/>
                  <a:pt x="382441" y="2860713"/>
                  <a:pt x="311302" y="2779924"/>
                </a:cubicBezTo>
                <a:cubicBezTo>
                  <a:pt x="393471" y="2790677"/>
                  <a:pt x="459371" y="2843341"/>
                  <a:pt x="547882" y="2865952"/>
                </a:cubicBezTo>
                <a:cubicBezTo>
                  <a:pt x="477570" y="2777166"/>
                  <a:pt x="386577" y="2732222"/>
                  <a:pt x="303582" y="2678453"/>
                </a:cubicBezTo>
                <a:cubicBezTo>
                  <a:pt x="265806" y="2653913"/>
                  <a:pt x="230790" y="2622479"/>
                  <a:pt x="185016" y="2609244"/>
                </a:cubicBezTo>
                <a:cubicBezTo>
                  <a:pt x="168748" y="2604556"/>
                  <a:pt x="142002" y="2594630"/>
                  <a:pt x="154963" y="2568435"/>
                </a:cubicBezTo>
                <a:cubicBezTo>
                  <a:pt x="165990" y="2546654"/>
                  <a:pt x="187773" y="2553269"/>
                  <a:pt x="207627" y="2559612"/>
                </a:cubicBezTo>
                <a:cubicBezTo>
                  <a:pt x="255328" y="2575330"/>
                  <a:pt x="304685" y="2575604"/>
                  <a:pt x="369207" y="2575330"/>
                </a:cubicBezTo>
                <a:cubicBezTo>
                  <a:pt x="315163" y="2503363"/>
                  <a:pt x="216174" y="2524871"/>
                  <a:pt x="169852" y="2449319"/>
                </a:cubicBezTo>
                <a:cubicBezTo>
                  <a:pt x="227755" y="2436083"/>
                  <a:pt x="272424" y="2463381"/>
                  <a:pt x="319299" y="2468619"/>
                </a:cubicBezTo>
                <a:cubicBezTo>
                  <a:pt x="361761" y="2473307"/>
                  <a:pt x="372239" y="2460624"/>
                  <a:pt x="362313" y="2418988"/>
                </a:cubicBezTo>
                <a:cubicBezTo>
                  <a:pt x="346873" y="2354190"/>
                  <a:pt x="370034" y="2321102"/>
                  <a:pt x="431798" y="2338750"/>
                </a:cubicBezTo>
                <a:cubicBezTo>
                  <a:pt x="489149" y="2355293"/>
                  <a:pt x="495215" y="2331030"/>
                  <a:pt x="479775" y="2294082"/>
                </a:cubicBezTo>
                <a:cubicBezTo>
                  <a:pt x="457716" y="2240315"/>
                  <a:pt x="482807" y="2198678"/>
                  <a:pt x="499903" y="2153458"/>
                </a:cubicBezTo>
                <a:cubicBezTo>
                  <a:pt x="526099" y="2084525"/>
                  <a:pt x="515069" y="2050885"/>
                  <a:pt x="458544" y="1999599"/>
                </a:cubicBezTo>
                <a:cubicBezTo>
                  <a:pt x="426835" y="1970921"/>
                  <a:pt x="392645" y="1946658"/>
                  <a:pt x="346596" y="1921843"/>
                </a:cubicBezTo>
                <a:cubicBezTo>
                  <a:pt x="452753" y="1908331"/>
                  <a:pt x="341358" y="1862836"/>
                  <a:pt x="378857" y="1834435"/>
                </a:cubicBezTo>
                <a:cubicBezTo>
                  <a:pt x="453856" y="1822854"/>
                  <a:pt x="515069" y="1913294"/>
                  <a:pt x="617091" y="1887376"/>
                </a:cubicBezTo>
                <a:cubicBezTo>
                  <a:pt x="491080" y="1809066"/>
                  <a:pt x="351835" y="1783423"/>
                  <a:pt x="260568" y="1679198"/>
                </a:cubicBezTo>
                <a:cubicBezTo>
                  <a:pt x="281523" y="1655484"/>
                  <a:pt x="302479" y="1677543"/>
                  <a:pt x="320402" y="1668720"/>
                </a:cubicBezTo>
                <a:cubicBezTo>
                  <a:pt x="319850" y="1663205"/>
                  <a:pt x="321230" y="1654932"/>
                  <a:pt x="317920" y="1652452"/>
                </a:cubicBezTo>
                <a:cubicBezTo>
                  <a:pt x="249815" y="1595650"/>
                  <a:pt x="248711" y="1594273"/>
                  <a:pt x="321779" y="1552359"/>
                </a:cubicBezTo>
                <a:cubicBezTo>
                  <a:pt x="347424" y="1537746"/>
                  <a:pt x="345218" y="1524786"/>
                  <a:pt x="331707" y="1506313"/>
                </a:cubicBezTo>
                <a:cubicBezTo>
                  <a:pt x="322055" y="1493353"/>
                  <a:pt x="310475" y="1481772"/>
                  <a:pt x="315990" y="1453371"/>
                </a:cubicBezTo>
                <a:cubicBezTo>
                  <a:pt x="355971" y="1489769"/>
                  <a:pt x="549259" y="1477912"/>
                  <a:pt x="583450" y="1474052"/>
                </a:cubicBezTo>
                <a:cubicBezTo>
                  <a:pt x="621777" y="1469917"/>
                  <a:pt x="659553" y="1452269"/>
                  <a:pt x="699809" y="1461919"/>
                </a:cubicBezTo>
                <a:cubicBezTo>
                  <a:pt x="732070" y="1469641"/>
                  <a:pt x="881516" y="1544364"/>
                  <a:pt x="902750" y="1458612"/>
                </a:cubicBezTo>
                <a:cubicBezTo>
                  <a:pt x="903853" y="1454475"/>
                  <a:pt x="964237" y="1464127"/>
                  <a:pt x="996774" y="1468814"/>
                </a:cubicBezTo>
                <a:cubicBezTo>
                  <a:pt x="1025451" y="1472674"/>
                  <a:pt x="1057712" y="1489769"/>
                  <a:pt x="1077012" y="1455578"/>
                </a:cubicBezTo>
                <a:cubicBezTo>
                  <a:pt x="1088317" y="1435450"/>
                  <a:pt x="1041719" y="1396571"/>
                  <a:pt x="1000083" y="1393262"/>
                </a:cubicBezTo>
                <a:cubicBezTo>
                  <a:pt x="963961" y="1390229"/>
                  <a:pt x="926186" y="1385817"/>
                  <a:pt x="891720" y="1394089"/>
                </a:cubicBezTo>
                <a:cubicBezTo>
                  <a:pt x="849258" y="1404017"/>
                  <a:pt x="826372" y="1388024"/>
                  <a:pt x="814515" y="1353557"/>
                </a:cubicBezTo>
                <a:cubicBezTo>
                  <a:pt x="801280" y="1315506"/>
                  <a:pt x="775911" y="1297858"/>
                  <a:pt x="740895" y="1280211"/>
                </a:cubicBezTo>
                <a:cubicBezTo>
                  <a:pt x="655967" y="1237474"/>
                  <a:pt x="574352" y="1188118"/>
                  <a:pt x="481154" y="1163301"/>
                </a:cubicBezTo>
                <a:cubicBezTo>
                  <a:pt x="462679" y="1158337"/>
                  <a:pt x="442276" y="1151719"/>
                  <a:pt x="433728" y="1118909"/>
                </a:cubicBezTo>
                <a:cubicBezTo>
                  <a:pt x="686023" y="1167987"/>
                  <a:pt x="915984" y="1295929"/>
                  <a:pt x="1176276" y="1288484"/>
                </a:cubicBezTo>
                <a:cubicBezTo>
                  <a:pt x="1105137" y="1247950"/>
                  <a:pt x="1022694" y="1245745"/>
                  <a:pt x="946867" y="1217344"/>
                </a:cubicBezTo>
                <a:cubicBezTo>
                  <a:pt x="1000635" y="1196113"/>
                  <a:pt x="1051094" y="1218172"/>
                  <a:pt x="1102104" y="1230304"/>
                </a:cubicBezTo>
                <a:cubicBezTo>
                  <a:pt x="1144843" y="1240230"/>
                  <a:pt x="1183446" y="1241885"/>
                  <a:pt x="1188133" y="1182603"/>
                </a:cubicBezTo>
                <a:cubicBezTo>
                  <a:pt x="1186478" y="1178742"/>
                  <a:pt x="1186754" y="1173780"/>
                  <a:pt x="1187030" y="1169092"/>
                </a:cubicBezTo>
                <a:cubicBezTo>
                  <a:pt x="1172690" y="1144552"/>
                  <a:pt x="1150358" y="1131868"/>
                  <a:pt x="1123887" y="1124698"/>
                </a:cubicBezTo>
                <a:cubicBezTo>
                  <a:pt x="1107894" y="1120286"/>
                  <a:pt x="1086663" y="1113668"/>
                  <a:pt x="1086938" y="1096023"/>
                </a:cubicBezTo>
                <a:cubicBezTo>
                  <a:pt x="1087765" y="1030674"/>
                  <a:pt x="1036756" y="1011647"/>
                  <a:pt x="985744" y="992622"/>
                </a:cubicBezTo>
                <a:cubicBezTo>
                  <a:pt x="1014145" y="960086"/>
                  <a:pt x="1036479" y="984074"/>
                  <a:pt x="1057987" y="981594"/>
                </a:cubicBezTo>
                <a:cubicBezTo>
                  <a:pt x="1072049" y="979939"/>
                  <a:pt x="1084733" y="976906"/>
                  <a:pt x="1084733" y="960086"/>
                </a:cubicBezTo>
                <a:cubicBezTo>
                  <a:pt x="1085008" y="946023"/>
                  <a:pt x="1078390" y="930030"/>
                  <a:pt x="1064605" y="929756"/>
                </a:cubicBezTo>
                <a:cubicBezTo>
                  <a:pt x="978300" y="927273"/>
                  <a:pt x="930599" y="836833"/>
                  <a:pt x="840985" y="836558"/>
                </a:cubicBezTo>
                <a:cubicBezTo>
                  <a:pt x="787493" y="836558"/>
                  <a:pt x="868834" y="785547"/>
                  <a:pt x="823615" y="764315"/>
                </a:cubicBezTo>
                <a:cubicBezTo>
                  <a:pt x="813687" y="759628"/>
                  <a:pt x="849533" y="752460"/>
                  <a:pt x="865526" y="753562"/>
                </a:cubicBezTo>
                <a:cubicBezTo>
                  <a:pt x="881242" y="754665"/>
                  <a:pt x="895304" y="768175"/>
                  <a:pt x="914331" y="758525"/>
                </a:cubicBezTo>
                <a:cubicBezTo>
                  <a:pt x="924808" y="724059"/>
                  <a:pt x="897787" y="711375"/>
                  <a:pt x="875452" y="701724"/>
                </a:cubicBezTo>
                <a:cubicBezTo>
                  <a:pt x="823889" y="679390"/>
                  <a:pt x="773706" y="652369"/>
                  <a:pt x="717181" y="644371"/>
                </a:cubicBezTo>
                <a:cubicBezTo>
                  <a:pt x="697053" y="641614"/>
                  <a:pt x="746133" y="604666"/>
                  <a:pt x="755783" y="591707"/>
                </a:cubicBezTo>
                <a:cubicBezTo>
                  <a:pt x="528304" y="455496"/>
                  <a:pt x="254778" y="462388"/>
                  <a:pt x="0" y="352370"/>
                </a:cubicBezTo>
                <a:cubicBezTo>
                  <a:pt x="56250" y="330864"/>
                  <a:pt x="97610" y="346580"/>
                  <a:pt x="135937" y="349889"/>
                </a:cubicBezTo>
                <a:cubicBezTo>
                  <a:pt x="231615" y="358160"/>
                  <a:pt x="326193" y="375256"/>
                  <a:pt x="421595" y="385458"/>
                </a:cubicBezTo>
                <a:cubicBezTo>
                  <a:pt x="468469" y="390421"/>
                  <a:pt x="512035" y="409172"/>
                  <a:pt x="564424" y="379393"/>
                </a:cubicBezTo>
                <a:cubicBezTo>
                  <a:pt x="599443" y="359540"/>
                  <a:pt x="655418" y="381046"/>
                  <a:pt x="698432" y="398694"/>
                </a:cubicBezTo>
                <a:cubicBezTo>
                  <a:pt x="734000" y="413307"/>
                  <a:pt x="767916" y="417167"/>
                  <a:pt x="815067" y="398694"/>
                </a:cubicBezTo>
                <a:cubicBezTo>
                  <a:pt x="772328" y="387389"/>
                  <a:pt x="739515" y="377463"/>
                  <a:pt x="705876" y="370568"/>
                </a:cubicBezTo>
                <a:cubicBezTo>
                  <a:pt x="679130" y="365055"/>
                  <a:pt x="742825" y="342719"/>
                  <a:pt x="775360" y="345477"/>
                </a:cubicBezTo>
                <a:cubicBezTo>
                  <a:pt x="820857" y="349337"/>
                  <a:pt x="795214" y="335000"/>
                  <a:pt x="787493" y="315146"/>
                </a:cubicBezTo>
                <a:cubicBezTo>
                  <a:pt x="779221" y="293915"/>
                  <a:pt x="803761" y="287298"/>
                  <a:pt x="819202" y="291709"/>
                </a:cubicBezTo>
                <a:cubicBezTo>
                  <a:pt x="878484" y="309081"/>
                  <a:pt x="937491" y="278474"/>
                  <a:pt x="998705" y="303291"/>
                </a:cubicBezTo>
                <a:cubicBezTo>
                  <a:pt x="983263" y="242077"/>
                  <a:pt x="949899" y="215331"/>
                  <a:pt x="880139" y="206783"/>
                </a:cubicBezTo>
                <a:cubicBezTo>
                  <a:pt x="853944" y="203475"/>
                  <a:pt x="826647" y="208438"/>
                  <a:pt x="804037" y="190790"/>
                </a:cubicBezTo>
                <a:cubicBezTo>
                  <a:pt x="791076" y="180590"/>
                  <a:pt x="776463" y="168457"/>
                  <a:pt x="786666" y="149707"/>
                </a:cubicBezTo>
                <a:cubicBezTo>
                  <a:pt x="793834" y="136471"/>
                  <a:pt x="809276" y="136471"/>
                  <a:pt x="821960" y="140884"/>
                </a:cubicBezTo>
                <a:cubicBezTo>
                  <a:pt x="878761" y="160461"/>
                  <a:pt x="938043" y="167630"/>
                  <a:pt x="997325" y="174800"/>
                </a:cubicBezTo>
                <a:cubicBezTo>
                  <a:pt x="1006426" y="175902"/>
                  <a:pt x="1016626" y="179487"/>
                  <a:pt x="1026829" y="161287"/>
                </a:cubicBezTo>
                <a:cubicBezTo>
                  <a:pt x="915984" y="131783"/>
                  <a:pt x="810655" y="89872"/>
                  <a:pt x="696777" y="73604"/>
                </a:cubicBezTo>
                <a:cubicBezTo>
                  <a:pt x="698432" y="65884"/>
                  <a:pt x="700086" y="58164"/>
                  <a:pt x="701741" y="50444"/>
                </a:cubicBezTo>
                <a:cubicBezTo>
                  <a:pt x="790801" y="61471"/>
                  <a:pt x="879864" y="72501"/>
                  <a:pt x="992362" y="86289"/>
                </a:cubicBezTo>
                <a:cubicBezTo>
                  <a:pt x="923153" y="42446"/>
                  <a:pt x="857805" y="57060"/>
                  <a:pt x="806519" y="18183"/>
                </a:cubicBezTo>
                <a:cubicBezTo>
                  <a:pt x="816170" y="3431"/>
                  <a:pt x="827820" y="-292"/>
                  <a:pt x="839883" y="18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1271" name="Graphic 11270" descr="Perguntas">
            <a:extLst>
              <a:ext uri="{FF2B5EF4-FFF2-40B4-BE49-F238E27FC236}">
                <a16:creationId xmlns:a16="http://schemas.microsoft.com/office/drawing/2014/main" id="{BFC05526-0171-1A51-D212-0CA4697308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55346" y="2766817"/>
            <a:ext cx="2751667" cy="275166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312" name="Rectangle 12303">
            <a:extLst>
              <a:ext uri="{FF2B5EF4-FFF2-40B4-BE49-F238E27FC236}">
                <a16:creationId xmlns:a16="http://schemas.microsoft.com/office/drawing/2014/main" id="{889C5E17-24D0-4696-A3C5-A2261FB45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13" name="Rectangle 12305">
            <a:extLst>
              <a:ext uri="{FF2B5EF4-FFF2-40B4-BE49-F238E27FC236}">
                <a16:creationId xmlns:a16="http://schemas.microsoft.com/office/drawing/2014/main" id="{6929B58F-2358-44CC-ACE5-EF1BD3C6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308" name="Group 12307">
            <a:extLst>
              <a:ext uri="{FF2B5EF4-FFF2-40B4-BE49-F238E27FC236}">
                <a16:creationId xmlns:a16="http://schemas.microsoft.com/office/drawing/2014/main" id="{09DA5303-A1AF-4830-806C-51FCD9618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97348" y="5285"/>
            <a:ext cx="7294653" cy="6858000"/>
            <a:chOff x="4897348" y="-5799"/>
            <a:chExt cx="7294653" cy="6858000"/>
          </a:xfrm>
        </p:grpSpPr>
        <p:sp>
          <p:nvSpPr>
            <p:cNvPr id="12309" name="Freeform: Shape 12308">
              <a:extLst>
                <a:ext uri="{FF2B5EF4-FFF2-40B4-BE49-F238E27FC236}">
                  <a16:creationId xmlns:a16="http://schemas.microsoft.com/office/drawing/2014/main" id="{4FAAA8C8-4EB7-45F1-BF24-3EF0F4DC4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97348" y="-5798"/>
              <a:ext cx="7294652" cy="6857999"/>
            </a:xfrm>
            <a:custGeom>
              <a:avLst/>
              <a:gdLst>
                <a:gd name="connsiteX0" fmla="*/ 7294652 w 7294652"/>
                <a:gd name="connsiteY0" fmla="*/ 6063030 h 6857999"/>
                <a:gd name="connsiteX1" fmla="*/ 7294652 w 7294652"/>
                <a:gd name="connsiteY1" fmla="*/ 6857999 h 6857999"/>
                <a:gd name="connsiteX2" fmla="*/ 6248575 w 7294652"/>
                <a:gd name="connsiteY2" fmla="*/ 6857999 h 6857999"/>
                <a:gd name="connsiteX3" fmla="*/ 6477898 w 7294652"/>
                <a:gd name="connsiteY3" fmla="*/ 6700973 h 6857999"/>
                <a:gd name="connsiteX4" fmla="*/ 6647884 w 7294652"/>
                <a:gd name="connsiteY4" fmla="*/ 6572752 h 6857999"/>
                <a:gd name="connsiteX5" fmla="*/ 6817698 w 7294652"/>
                <a:gd name="connsiteY5" fmla="*/ 6440235 h 6857999"/>
                <a:gd name="connsiteX6" fmla="*/ 7161451 w 7294652"/>
                <a:gd name="connsiteY6" fmla="*/ 6165232 h 6857999"/>
                <a:gd name="connsiteX7" fmla="*/ 1673436 w 7294652"/>
                <a:gd name="connsiteY7" fmla="*/ 0 h 6857999"/>
                <a:gd name="connsiteX8" fmla="*/ 2394951 w 7294652"/>
                <a:gd name="connsiteY8" fmla="*/ 0 h 6857999"/>
                <a:gd name="connsiteX9" fmla="*/ 2244659 w 7294652"/>
                <a:gd name="connsiteY9" fmla="*/ 100763 h 6857999"/>
                <a:gd name="connsiteX10" fmla="*/ 1743903 w 7294652"/>
                <a:gd name="connsiteY10" fmla="*/ 498975 h 6857999"/>
                <a:gd name="connsiteX11" fmla="*/ 1163821 w 7294652"/>
                <a:gd name="connsiteY11" fmla="*/ 1121514 h 6857999"/>
                <a:gd name="connsiteX12" fmla="*/ 704911 w 7294652"/>
                <a:gd name="connsiteY12" fmla="*/ 1837036 h 6857999"/>
                <a:gd name="connsiteX13" fmla="*/ 393472 w 7294652"/>
                <a:gd name="connsiteY13" fmla="*/ 2627669 h 6857999"/>
                <a:gd name="connsiteX14" fmla="*/ 280032 w 7294652"/>
                <a:gd name="connsiteY14" fmla="*/ 3472097 h 6857999"/>
                <a:gd name="connsiteX15" fmla="*/ 327813 w 7294652"/>
                <a:gd name="connsiteY15" fmla="*/ 3884602 h 6857999"/>
                <a:gd name="connsiteX16" fmla="*/ 469096 w 7294652"/>
                <a:gd name="connsiteY16" fmla="*/ 4270809 h 6857999"/>
                <a:gd name="connsiteX17" fmla="*/ 567581 w 7294652"/>
                <a:gd name="connsiteY17" fmla="*/ 4452482 h 6857999"/>
                <a:gd name="connsiteX18" fmla="*/ 680677 w 7294652"/>
                <a:gd name="connsiteY18" fmla="*/ 4628484 h 6857999"/>
                <a:gd name="connsiteX19" fmla="*/ 941928 w 7294652"/>
                <a:gd name="connsiteY19" fmla="*/ 4968628 h 6857999"/>
                <a:gd name="connsiteX20" fmla="*/ 1224665 w 7294652"/>
                <a:gd name="connsiteY20" fmla="*/ 5311349 h 6857999"/>
                <a:gd name="connsiteX21" fmla="*/ 1365259 w 7294652"/>
                <a:gd name="connsiteY21" fmla="*/ 5490273 h 6857999"/>
                <a:gd name="connsiteX22" fmla="*/ 1432808 w 7294652"/>
                <a:gd name="connsiteY22" fmla="*/ 5577931 h 6857999"/>
                <a:gd name="connsiteX23" fmla="*/ 1498980 w 7294652"/>
                <a:gd name="connsiteY23" fmla="*/ 5662148 h 6857999"/>
                <a:gd name="connsiteX24" fmla="*/ 2067548 w 7294652"/>
                <a:gd name="connsiteY24" fmla="*/ 6283312 h 6857999"/>
                <a:gd name="connsiteX25" fmla="*/ 2369879 w 7294652"/>
                <a:gd name="connsiteY25" fmla="*/ 6562782 h 6857999"/>
                <a:gd name="connsiteX26" fmla="*/ 2686645 w 7294652"/>
                <a:gd name="connsiteY26" fmla="*/ 6820598 h 6857999"/>
                <a:gd name="connsiteX27" fmla="*/ 2738907 w 7294652"/>
                <a:gd name="connsiteY27" fmla="*/ 6857999 h 6857999"/>
                <a:gd name="connsiteX28" fmla="*/ 1731787 w 7294652"/>
                <a:gd name="connsiteY28" fmla="*/ 6857999 h 6857999"/>
                <a:gd name="connsiteX29" fmla="*/ 1607949 w 7294652"/>
                <a:gd name="connsiteY29" fmla="*/ 6732770 h 6857999"/>
                <a:gd name="connsiteX30" fmla="*/ 1309057 w 7294652"/>
                <a:gd name="connsiteY30" fmla="*/ 6370109 h 6857999"/>
                <a:gd name="connsiteX31" fmla="*/ 1048147 w 7294652"/>
                <a:gd name="connsiteY31" fmla="*/ 5986138 h 6857999"/>
                <a:gd name="connsiteX32" fmla="*/ 987131 w 7294652"/>
                <a:gd name="connsiteY32" fmla="*/ 5888512 h 6857999"/>
                <a:gd name="connsiteX33" fmla="*/ 928866 w 7294652"/>
                <a:gd name="connsiteY33" fmla="*/ 5793463 h 6857999"/>
                <a:gd name="connsiteX34" fmla="*/ 813708 w 7294652"/>
                <a:gd name="connsiteY34" fmla="*/ 5609556 h 6857999"/>
                <a:gd name="connsiteX35" fmla="*/ 574972 w 7294652"/>
                <a:gd name="connsiteY35" fmla="*/ 5231598 h 6857999"/>
                <a:gd name="connsiteX36" fmla="*/ 342424 w 7294652"/>
                <a:gd name="connsiteY36" fmla="*/ 4834048 h 6857999"/>
                <a:gd name="connsiteX37" fmla="*/ 237579 w 7294652"/>
                <a:gd name="connsiteY37" fmla="*/ 4623500 h 6857999"/>
                <a:gd name="connsiteX38" fmla="*/ 148373 w 7294652"/>
                <a:gd name="connsiteY38" fmla="*/ 4404356 h 6857999"/>
                <a:gd name="connsiteX39" fmla="*/ 79623 w 7294652"/>
                <a:gd name="connsiteY39" fmla="*/ 4175762 h 6857999"/>
                <a:gd name="connsiteX40" fmla="*/ 54185 w 7294652"/>
                <a:gd name="connsiteY40" fmla="*/ 4059229 h 6857999"/>
                <a:gd name="connsiteX41" fmla="*/ 43013 w 7294652"/>
                <a:gd name="connsiteY41" fmla="*/ 4000790 h 6857999"/>
                <a:gd name="connsiteX42" fmla="*/ 33734 w 7294652"/>
                <a:gd name="connsiteY42" fmla="*/ 3942180 h 6857999"/>
                <a:gd name="connsiteX43" fmla="*/ 45 w 7294652"/>
                <a:gd name="connsiteY43" fmla="*/ 3472097 h 6857999"/>
                <a:gd name="connsiteX44" fmla="*/ 95436 w 7294652"/>
                <a:gd name="connsiteY44" fmla="*/ 2557372 h 6857999"/>
                <a:gd name="connsiteX45" fmla="*/ 382126 w 7294652"/>
                <a:gd name="connsiteY45" fmla="*/ 1680799 h 6857999"/>
                <a:gd name="connsiteX46" fmla="*/ 1457043 w 7294652"/>
                <a:gd name="connsiteY46" fmla="*/ 192176 h 6857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294652" h="6857999">
                  <a:moveTo>
                    <a:pt x="7294652" y="6063030"/>
                  </a:moveTo>
                  <a:lnTo>
                    <a:pt x="7294652" y="6857999"/>
                  </a:lnTo>
                  <a:lnTo>
                    <a:pt x="6248575" y="6857999"/>
                  </a:lnTo>
                  <a:lnTo>
                    <a:pt x="6477898" y="6700973"/>
                  </a:lnTo>
                  <a:cubicBezTo>
                    <a:pt x="6534790" y="6659378"/>
                    <a:pt x="6591336" y="6616237"/>
                    <a:pt x="6647884" y="6572752"/>
                  </a:cubicBezTo>
                  <a:cubicBezTo>
                    <a:pt x="6704432" y="6529268"/>
                    <a:pt x="6761151" y="6485095"/>
                    <a:pt x="6817698" y="6440235"/>
                  </a:cubicBezTo>
                  <a:lnTo>
                    <a:pt x="7161451" y="6165232"/>
                  </a:lnTo>
                  <a:close/>
                  <a:moveTo>
                    <a:pt x="1673436" y="0"/>
                  </a:moveTo>
                  <a:lnTo>
                    <a:pt x="2394951" y="0"/>
                  </a:lnTo>
                  <a:lnTo>
                    <a:pt x="2244659" y="100763"/>
                  </a:lnTo>
                  <a:cubicBezTo>
                    <a:pt x="2071051" y="224086"/>
                    <a:pt x="1903860" y="356975"/>
                    <a:pt x="1743903" y="498975"/>
                  </a:cubicBezTo>
                  <a:cubicBezTo>
                    <a:pt x="1533218" y="689638"/>
                    <a:pt x="1339146" y="897902"/>
                    <a:pt x="1163821" y="1121514"/>
                  </a:cubicBezTo>
                  <a:cubicBezTo>
                    <a:pt x="988284" y="1344764"/>
                    <a:pt x="834608" y="1584376"/>
                    <a:pt x="704911" y="1837036"/>
                  </a:cubicBezTo>
                  <a:cubicBezTo>
                    <a:pt x="573950" y="2089059"/>
                    <a:pt x="469577" y="2354041"/>
                    <a:pt x="393472" y="2627669"/>
                  </a:cubicBezTo>
                  <a:cubicBezTo>
                    <a:pt x="318269" y="2902842"/>
                    <a:pt x="280119" y="3186833"/>
                    <a:pt x="280032" y="3472097"/>
                  </a:cubicBezTo>
                  <a:cubicBezTo>
                    <a:pt x="280349" y="3610956"/>
                    <a:pt x="296380" y="3749334"/>
                    <a:pt x="327813" y="3884602"/>
                  </a:cubicBezTo>
                  <a:cubicBezTo>
                    <a:pt x="360878" y="4018046"/>
                    <a:pt x="408244" y="4147540"/>
                    <a:pt x="469096" y="4270809"/>
                  </a:cubicBezTo>
                  <a:cubicBezTo>
                    <a:pt x="499175" y="4332511"/>
                    <a:pt x="532347" y="4393012"/>
                    <a:pt x="567581" y="4452482"/>
                  </a:cubicBezTo>
                  <a:cubicBezTo>
                    <a:pt x="602815" y="4511953"/>
                    <a:pt x="641144" y="4570562"/>
                    <a:pt x="680677" y="4628484"/>
                  </a:cubicBezTo>
                  <a:cubicBezTo>
                    <a:pt x="760771" y="4743985"/>
                    <a:pt x="849802" y="4856048"/>
                    <a:pt x="941928" y="4968628"/>
                  </a:cubicBezTo>
                  <a:cubicBezTo>
                    <a:pt x="1034055" y="5081206"/>
                    <a:pt x="1130994" y="5193958"/>
                    <a:pt x="1224665" y="5311349"/>
                  </a:cubicBezTo>
                  <a:cubicBezTo>
                    <a:pt x="1271987" y="5369787"/>
                    <a:pt x="1318853" y="5429429"/>
                    <a:pt x="1365259" y="5490273"/>
                  </a:cubicBezTo>
                  <a:lnTo>
                    <a:pt x="1432808" y="5577931"/>
                  </a:lnTo>
                  <a:cubicBezTo>
                    <a:pt x="1454979" y="5605947"/>
                    <a:pt x="1476121" y="5634821"/>
                    <a:pt x="1498980" y="5662148"/>
                  </a:cubicBezTo>
                  <a:cubicBezTo>
                    <a:pt x="1676323" y="5880038"/>
                    <a:pt x="1866158" y="6087441"/>
                    <a:pt x="2067548" y="6283312"/>
                  </a:cubicBezTo>
                  <a:cubicBezTo>
                    <a:pt x="2166203" y="6379907"/>
                    <a:pt x="2266974" y="6473064"/>
                    <a:pt x="2369879" y="6562782"/>
                  </a:cubicBezTo>
                  <a:cubicBezTo>
                    <a:pt x="2473005" y="6652331"/>
                    <a:pt x="2577677" y="6738957"/>
                    <a:pt x="2686645" y="6820598"/>
                  </a:cubicBezTo>
                  <a:lnTo>
                    <a:pt x="2738907" y="6857999"/>
                  </a:lnTo>
                  <a:lnTo>
                    <a:pt x="1731787" y="6857999"/>
                  </a:lnTo>
                  <a:lnTo>
                    <a:pt x="1607949" y="6732770"/>
                  </a:lnTo>
                  <a:cubicBezTo>
                    <a:pt x="1501232" y="6617903"/>
                    <a:pt x="1401421" y="6496799"/>
                    <a:pt x="1309057" y="6370109"/>
                  </a:cubicBezTo>
                  <a:cubicBezTo>
                    <a:pt x="1217103" y="6244469"/>
                    <a:pt x="1129618" y="6116590"/>
                    <a:pt x="1048147" y="5986138"/>
                  </a:cubicBezTo>
                  <a:cubicBezTo>
                    <a:pt x="1027179" y="5953825"/>
                    <a:pt x="1007414" y="5920996"/>
                    <a:pt x="987131" y="5888512"/>
                  </a:cubicBezTo>
                  <a:lnTo>
                    <a:pt x="928866" y="5793463"/>
                  </a:lnTo>
                  <a:cubicBezTo>
                    <a:pt x="891568" y="5732276"/>
                    <a:pt x="852725" y="5671260"/>
                    <a:pt x="813708" y="5609556"/>
                  </a:cubicBezTo>
                  <a:lnTo>
                    <a:pt x="574972" y="5231598"/>
                  </a:lnTo>
                  <a:cubicBezTo>
                    <a:pt x="495221" y="5103551"/>
                    <a:pt x="416158" y="4971549"/>
                    <a:pt x="342424" y="4834048"/>
                  </a:cubicBezTo>
                  <a:cubicBezTo>
                    <a:pt x="305641" y="4765298"/>
                    <a:pt x="270236" y="4695343"/>
                    <a:pt x="237579" y="4623500"/>
                  </a:cubicBezTo>
                  <a:cubicBezTo>
                    <a:pt x="204922" y="4551655"/>
                    <a:pt x="175187" y="4478607"/>
                    <a:pt x="148373" y="4404356"/>
                  </a:cubicBezTo>
                  <a:cubicBezTo>
                    <a:pt x="121561" y="4330107"/>
                    <a:pt x="99046" y="4252934"/>
                    <a:pt x="79623" y="4175762"/>
                  </a:cubicBezTo>
                  <a:cubicBezTo>
                    <a:pt x="70514" y="4136916"/>
                    <a:pt x="61577" y="4098245"/>
                    <a:pt x="54185" y="4059229"/>
                  </a:cubicBezTo>
                  <a:lnTo>
                    <a:pt x="43013" y="4000790"/>
                  </a:lnTo>
                  <a:lnTo>
                    <a:pt x="33734" y="3942180"/>
                  </a:lnTo>
                  <a:cubicBezTo>
                    <a:pt x="10461" y="3786581"/>
                    <a:pt x="-801" y="3629416"/>
                    <a:pt x="45" y="3472097"/>
                  </a:cubicBezTo>
                  <a:cubicBezTo>
                    <a:pt x="863" y="3164748"/>
                    <a:pt x="32824" y="2858275"/>
                    <a:pt x="95436" y="2557372"/>
                  </a:cubicBezTo>
                  <a:cubicBezTo>
                    <a:pt x="157549" y="2255281"/>
                    <a:pt x="253728" y="1961216"/>
                    <a:pt x="382126" y="1680799"/>
                  </a:cubicBezTo>
                  <a:cubicBezTo>
                    <a:pt x="639940" y="1120482"/>
                    <a:pt x="1015492" y="619117"/>
                    <a:pt x="1457043" y="192176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10" name="Freeform: Shape 12309">
              <a:extLst>
                <a:ext uri="{FF2B5EF4-FFF2-40B4-BE49-F238E27FC236}">
                  <a16:creationId xmlns:a16="http://schemas.microsoft.com/office/drawing/2014/main" id="{A77FC097-E4F2-4A45-82E8-3808FA553C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0650" y="-5799"/>
              <a:ext cx="7291350" cy="6858000"/>
            </a:xfrm>
            <a:custGeom>
              <a:avLst/>
              <a:gdLst>
                <a:gd name="connsiteX0" fmla="*/ 7291350 w 7291350"/>
                <a:gd name="connsiteY0" fmla="*/ 5718699 h 6858000"/>
                <a:gd name="connsiteX1" fmla="*/ 7291350 w 7291350"/>
                <a:gd name="connsiteY1" fmla="*/ 6806115 h 6858000"/>
                <a:gd name="connsiteX2" fmla="*/ 7224124 w 7291350"/>
                <a:gd name="connsiteY2" fmla="*/ 6858000 h 6858000"/>
                <a:gd name="connsiteX3" fmla="*/ 5607142 w 7291350"/>
                <a:gd name="connsiteY3" fmla="*/ 6858000 h 6858000"/>
                <a:gd name="connsiteX4" fmla="*/ 5736072 w 7291350"/>
                <a:gd name="connsiteY4" fmla="*/ 6801170 h 6858000"/>
                <a:gd name="connsiteX5" fmla="*/ 6949826 w 7291350"/>
                <a:gd name="connsiteY5" fmla="*/ 5983707 h 6858000"/>
                <a:gd name="connsiteX6" fmla="*/ 7220703 w 7291350"/>
                <a:gd name="connsiteY6" fmla="*/ 5773675 h 6858000"/>
                <a:gd name="connsiteX7" fmla="*/ 7218419 w 7291350"/>
                <a:gd name="connsiteY7" fmla="*/ 0 h 6858000"/>
                <a:gd name="connsiteX8" fmla="*/ 7291350 w 7291350"/>
                <a:gd name="connsiteY8" fmla="*/ 0 h 6858000"/>
                <a:gd name="connsiteX9" fmla="*/ 7291350 w 7291350"/>
                <a:gd name="connsiteY9" fmla="*/ 50138 h 6858000"/>
                <a:gd name="connsiteX10" fmla="*/ 1797607 w 7291350"/>
                <a:gd name="connsiteY10" fmla="*/ 0 h 6858000"/>
                <a:gd name="connsiteX11" fmla="*/ 3385676 w 7291350"/>
                <a:gd name="connsiteY11" fmla="*/ 0 h 6858000"/>
                <a:gd name="connsiteX12" fmla="*/ 3360567 w 7291350"/>
                <a:gd name="connsiteY12" fmla="*/ 11552 h 6858000"/>
                <a:gd name="connsiteX13" fmla="*/ 2267395 w 7291350"/>
                <a:gd name="connsiteY13" fmla="*/ 725831 h 6858000"/>
                <a:gd name="connsiteX14" fmla="*/ 1234074 w 7291350"/>
                <a:gd name="connsiteY14" fmla="*/ 2007171 h 6858000"/>
                <a:gd name="connsiteX15" fmla="*/ 859383 w 7291350"/>
                <a:gd name="connsiteY15" fmla="*/ 3498372 h 6858000"/>
                <a:gd name="connsiteX16" fmla="*/ 1479513 w 7291350"/>
                <a:gd name="connsiteY16" fmla="*/ 4883182 h 6858000"/>
                <a:gd name="connsiteX17" fmla="*/ 1791985 w 7291350"/>
                <a:gd name="connsiteY17" fmla="*/ 5322671 h 6858000"/>
                <a:gd name="connsiteX18" fmla="*/ 3397295 w 7291350"/>
                <a:gd name="connsiteY18" fmla="*/ 6784567 h 6858000"/>
                <a:gd name="connsiteX19" fmla="*/ 3590446 w 7291350"/>
                <a:gd name="connsiteY19" fmla="*/ 6858000 h 6858000"/>
                <a:gd name="connsiteX20" fmla="*/ 1970757 w 7291350"/>
                <a:gd name="connsiteY20" fmla="*/ 6858000 h 6858000"/>
                <a:gd name="connsiteX21" fmla="*/ 1735872 w 7291350"/>
                <a:gd name="connsiteY21" fmla="*/ 6627685 h 6858000"/>
                <a:gd name="connsiteX22" fmla="*/ 1080932 w 7291350"/>
                <a:gd name="connsiteY22" fmla="*/ 5805127 h 6858000"/>
                <a:gd name="connsiteX23" fmla="*/ 0 w 7291350"/>
                <a:gd name="connsiteY23" fmla="*/ 3498372 h 6858000"/>
                <a:gd name="connsiteX24" fmla="*/ 1708174 w 7291350"/>
                <a:gd name="connsiteY24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291350" h="6858000">
                  <a:moveTo>
                    <a:pt x="7291350" y="5718699"/>
                  </a:moveTo>
                  <a:lnTo>
                    <a:pt x="7291350" y="6806115"/>
                  </a:lnTo>
                  <a:lnTo>
                    <a:pt x="7224124" y="6858000"/>
                  </a:lnTo>
                  <a:lnTo>
                    <a:pt x="5607142" y="6858000"/>
                  </a:lnTo>
                  <a:lnTo>
                    <a:pt x="5736072" y="6801170"/>
                  </a:lnTo>
                  <a:cubicBezTo>
                    <a:pt x="6122313" y="6616106"/>
                    <a:pt x="6503069" y="6332805"/>
                    <a:pt x="6949826" y="5983707"/>
                  </a:cubicBezTo>
                  <a:cubicBezTo>
                    <a:pt x="7041094" y="5912378"/>
                    <a:pt x="7132358" y="5842426"/>
                    <a:pt x="7220703" y="5773675"/>
                  </a:cubicBezTo>
                  <a:close/>
                  <a:moveTo>
                    <a:pt x="7218419" y="0"/>
                  </a:moveTo>
                  <a:lnTo>
                    <a:pt x="7291350" y="0"/>
                  </a:lnTo>
                  <a:lnTo>
                    <a:pt x="7291350" y="50138"/>
                  </a:lnTo>
                  <a:close/>
                  <a:moveTo>
                    <a:pt x="1797607" y="0"/>
                  </a:moveTo>
                  <a:lnTo>
                    <a:pt x="3385676" y="0"/>
                  </a:lnTo>
                  <a:lnTo>
                    <a:pt x="3360567" y="11552"/>
                  </a:lnTo>
                  <a:cubicBezTo>
                    <a:pt x="2968013" y="202286"/>
                    <a:pt x="2600620" y="442170"/>
                    <a:pt x="2267395" y="725831"/>
                  </a:cubicBezTo>
                  <a:cubicBezTo>
                    <a:pt x="1824986" y="1104820"/>
                    <a:pt x="1477279" y="1536057"/>
                    <a:pt x="1234074" y="2007171"/>
                  </a:cubicBezTo>
                  <a:cubicBezTo>
                    <a:pt x="985368" y="2488770"/>
                    <a:pt x="859383" y="2990476"/>
                    <a:pt x="859383" y="3498372"/>
                  </a:cubicBezTo>
                  <a:cubicBezTo>
                    <a:pt x="859383" y="4010222"/>
                    <a:pt x="1060651" y="4308942"/>
                    <a:pt x="1479513" y="4883182"/>
                  </a:cubicBezTo>
                  <a:cubicBezTo>
                    <a:pt x="1580577" y="5021714"/>
                    <a:pt x="1685078" y="5164888"/>
                    <a:pt x="1791985" y="5322671"/>
                  </a:cubicBezTo>
                  <a:cubicBezTo>
                    <a:pt x="2283419" y="6046950"/>
                    <a:pt x="2796809" y="6521439"/>
                    <a:pt x="3397295" y="6784567"/>
                  </a:cubicBezTo>
                  <a:lnTo>
                    <a:pt x="3590446" y="6858000"/>
                  </a:lnTo>
                  <a:lnTo>
                    <a:pt x="1970757" y="6858000"/>
                  </a:lnTo>
                  <a:lnTo>
                    <a:pt x="1735872" y="6627685"/>
                  </a:lnTo>
                  <a:cubicBezTo>
                    <a:pt x="1502484" y="6382823"/>
                    <a:pt x="1285774" y="6107254"/>
                    <a:pt x="1080932" y="5805127"/>
                  </a:cubicBezTo>
                  <a:cubicBezTo>
                    <a:pt x="556365" y="5032027"/>
                    <a:pt x="0" y="4501616"/>
                    <a:pt x="0" y="3498372"/>
                  </a:cubicBezTo>
                  <a:cubicBezTo>
                    <a:pt x="0" y="2160829"/>
                    <a:pt x="685186" y="949872"/>
                    <a:pt x="1708174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11" name="Freeform: Shape 12310">
              <a:extLst>
                <a:ext uri="{FF2B5EF4-FFF2-40B4-BE49-F238E27FC236}">
                  <a16:creationId xmlns:a16="http://schemas.microsoft.com/office/drawing/2014/main" id="{D0DF88B0-FA8A-47F5-8EAC-1880B1A51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2894" y="-5799"/>
              <a:ext cx="7269107" cy="6858000"/>
            </a:xfrm>
            <a:custGeom>
              <a:avLst/>
              <a:gdLst>
                <a:gd name="connsiteX0" fmla="*/ 7269107 w 7269107"/>
                <a:gd name="connsiteY0" fmla="*/ 5518449 h 6858000"/>
                <a:gd name="connsiteX1" fmla="*/ 7269107 w 7269107"/>
                <a:gd name="connsiteY1" fmla="*/ 6823281 h 6858000"/>
                <a:gd name="connsiteX2" fmla="*/ 7224122 w 7269107"/>
                <a:gd name="connsiteY2" fmla="*/ 6858000 h 6858000"/>
                <a:gd name="connsiteX3" fmla="*/ 4927054 w 7269107"/>
                <a:gd name="connsiteY3" fmla="*/ 6858000 h 6858000"/>
                <a:gd name="connsiteX4" fmla="*/ 4982167 w 7269107"/>
                <a:gd name="connsiteY4" fmla="*/ 6852876 h 6858000"/>
                <a:gd name="connsiteX5" fmla="*/ 5743768 w 7269107"/>
                <a:gd name="connsiteY5" fmla="*/ 6606245 h 6858000"/>
                <a:gd name="connsiteX6" fmla="*/ 6843778 w 7269107"/>
                <a:gd name="connsiteY6" fmla="*/ 5848440 h 6858000"/>
                <a:gd name="connsiteX7" fmla="*/ 7115515 w 7269107"/>
                <a:gd name="connsiteY7" fmla="*/ 5637891 h 6858000"/>
                <a:gd name="connsiteX8" fmla="*/ 6870111 w 7269107"/>
                <a:gd name="connsiteY8" fmla="*/ 0 h 6858000"/>
                <a:gd name="connsiteX9" fmla="*/ 7269107 w 7269107"/>
                <a:gd name="connsiteY9" fmla="*/ 0 h 6858000"/>
                <a:gd name="connsiteX10" fmla="*/ 7269107 w 7269107"/>
                <a:gd name="connsiteY10" fmla="*/ 243137 h 6858000"/>
                <a:gd name="connsiteX11" fmla="*/ 7089989 w 7269107"/>
                <a:gd name="connsiteY11" fmla="*/ 119955 h 6858000"/>
                <a:gd name="connsiteX12" fmla="*/ 6952948 w 7269107"/>
                <a:gd name="connsiteY12" fmla="*/ 41521 h 6858000"/>
                <a:gd name="connsiteX13" fmla="*/ 1797606 w 7269107"/>
                <a:gd name="connsiteY13" fmla="*/ 0 h 6858000"/>
                <a:gd name="connsiteX14" fmla="*/ 3815328 w 7269107"/>
                <a:gd name="connsiteY14" fmla="*/ 0 h 6858000"/>
                <a:gd name="connsiteX15" fmla="*/ 3627371 w 7269107"/>
                <a:gd name="connsiteY15" fmla="*/ 77142 h 6858000"/>
                <a:gd name="connsiteX16" fmla="*/ 2379115 w 7269107"/>
                <a:gd name="connsiteY16" fmla="*/ 856285 h 6858000"/>
                <a:gd name="connsiteX17" fmla="*/ 1386699 w 7269107"/>
                <a:gd name="connsiteY17" fmla="*/ 2086062 h 6858000"/>
                <a:gd name="connsiteX18" fmla="*/ 1031258 w 7269107"/>
                <a:gd name="connsiteY18" fmla="*/ 3498372 h 6858000"/>
                <a:gd name="connsiteX19" fmla="*/ 1618904 w 7269107"/>
                <a:gd name="connsiteY19" fmla="*/ 4781604 h 6858000"/>
                <a:gd name="connsiteX20" fmla="*/ 1934812 w 7269107"/>
                <a:gd name="connsiteY20" fmla="*/ 5225904 h 6858000"/>
                <a:gd name="connsiteX21" fmla="*/ 3140010 w 7269107"/>
                <a:gd name="connsiteY21" fmla="*/ 6456196 h 6858000"/>
                <a:gd name="connsiteX22" fmla="*/ 4281662 w 7269107"/>
                <a:gd name="connsiteY22" fmla="*/ 6843305 h 6858000"/>
                <a:gd name="connsiteX23" fmla="*/ 4449058 w 7269107"/>
                <a:gd name="connsiteY23" fmla="*/ 6858000 h 6858000"/>
                <a:gd name="connsiteX24" fmla="*/ 1970756 w 7269107"/>
                <a:gd name="connsiteY24" fmla="*/ 6858000 h 6858000"/>
                <a:gd name="connsiteX25" fmla="*/ 1735871 w 7269107"/>
                <a:gd name="connsiteY25" fmla="*/ 6627685 h 6858000"/>
                <a:gd name="connsiteX26" fmla="*/ 1080930 w 7269107"/>
                <a:gd name="connsiteY26" fmla="*/ 5805127 h 6858000"/>
                <a:gd name="connsiteX27" fmla="*/ 0 w 7269107"/>
                <a:gd name="connsiteY27" fmla="*/ 3498372 h 6858000"/>
                <a:gd name="connsiteX28" fmla="*/ 1708172 w 7269107"/>
                <a:gd name="connsiteY28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269107" h="6858000">
                  <a:moveTo>
                    <a:pt x="7269107" y="5518449"/>
                  </a:moveTo>
                  <a:lnTo>
                    <a:pt x="7269107" y="6823281"/>
                  </a:lnTo>
                  <a:lnTo>
                    <a:pt x="7224122" y="6858000"/>
                  </a:lnTo>
                  <a:lnTo>
                    <a:pt x="4927054" y="6858000"/>
                  </a:lnTo>
                  <a:lnTo>
                    <a:pt x="4982167" y="6852876"/>
                  </a:lnTo>
                  <a:cubicBezTo>
                    <a:pt x="5236517" y="6821036"/>
                    <a:pt x="5483373" y="6740566"/>
                    <a:pt x="5743768" y="6606245"/>
                  </a:cubicBezTo>
                  <a:cubicBezTo>
                    <a:pt x="6099551" y="6422337"/>
                    <a:pt x="6452586" y="6154209"/>
                    <a:pt x="6843778" y="5848440"/>
                  </a:cubicBezTo>
                  <a:cubicBezTo>
                    <a:pt x="6935559" y="5776768"/>
                    <a:pt x="7026997" y="5706642"/>
                    <a:pt x="7115515" y="5637891"/>
                  </a:cubicBezTo>
                  <a:close/>
                  <a:moveTo>
                    <a:pt x="6870111" y="0"/>
                  </a:moveTo>
                  <a:lnTo>
                    <a:pt x="7269107" y="0"/>
                  </a:lnTo>
                  <a:lnTo>
                    <a:pt x="7269107" y="243137"/>
                  </a:lnTo>
                  <a:lnTo>
                    <a:pt x="7089989" y="119955"/>
                  </a:lnTo>
                  <a:cubicBezTo>
                    <a:pt x="7045081" y="92581"/>
                    <a:pt x="6999384" y="66425"/>
                    <a:pt x="6952948" y="41521"/>
                  </a:cubicBezTo>
                  <a:close/>
                  <a:moveTo>
                    <a:pt x="1797606" y="0"/>
                  </a:moveTo>
                  <a:lnTo>
                    <a:pt x="3815328" y="0"/>
                  </a:lnTo>
                  <a:lnTo>
                    <a:pt x="3627371" y="77142"/>
                  </a:lnTo>
                  <a:cubicBezTo>
                    <a:pt x="3175548" y="273822"/>
                    <a:pt x="2754868" y="536281"/>
                    <a:pt x="2379115" y="856285"/>
                  </a:cubicBezTo>
                  <a:cubicBezTo>
                    <a:pt x="1959736" y="1215679"/>
                    <a:pt x="1616497" y="1640901"/>
                    <a:pt x="1386699" y="2086062"/>
                  </a:cubicBezTo>
                  <a:cubicBezTo>
                    <a:pt x="1151572" y="2543083"/>
                    <a:pt x="1031258" y="3018150"/>
                    <a:pt x="1031258" y="3498372"/>
                  </a:cubicBezTo>
                  <a:cubicBezTo>
                    <a:pt x="1031258" y="3957455"/>
                    <a:pt x="1211213" y="4223692"/>
                    <a:pt x="1618904" y="4781604"/>
                  </a:cubicBezTo>
                  <a:cubicBezTo>
                    <a:pt x="1720826" y="4921339"/>
                    <a:pt x="1826186" y="5065887"/>
                    <a:pt x="1934812" y="5225904"/>
                  </a:cubicBezTo>
                  <a:cubicBezTo>
                    <a:pt x="2318957" y="5792064"/>
                    <a:pt x="2713069" y="6194600"/>
                    <a:pt x="3140010" y="6456196"/>
                  </a:cubicBezTo>
                  <a:cubicBezTo>
                    <a:pt x="3479423" y="6664512"/>
                    <a:pt x="3855769" y="6792387"/>
                    <a:pt x="4281662" y="6843305"/>
                  </a:cubicBezTo>
                  <a:lnTo>
                    <a:pt x="4449058" y="6858000"/>
                  </a:lnTo>
                  <a:lnTo>
                    <a:pt x="1970756" y="6858000"/>
                  </a:lnTo>
                  <a:lnTo>
                    <a:pt x="1735871" y="6627685"/>
                  </a:lnTo>
                  <a:cubicBezTo>
                    <a:pt x="1502482" y="6382823"/>
                    <a:pt x="1285773" y="6107254"/>
                    <a:pt x="1080930" y="5805127"/>
                  </a:cubicBezTo>
                  <a:cubicBezTo>
                    <a:pt x="556364" y="5032027"/>
                    <a:pt x="0" y="4501616"/>
                    <a:pt x="0" y="3498372"/>
                  </a:cubicBezTo>
                  <a:cubicBezTo>
                    <a:pt x="0" y="2160829"/>
                    <a:pt x="685185" y="949872"/>
                    <a:pt x="1708172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2290" name="object 3">
            <a:extLst>
              <a:ext uri="{FF2B5EF4-FFF2-40B4-BE49-F238E27FC236}">
                <a16:creationId xmlns:a16="http://schemas.microsoft.com/office/drawing/2014/main" id="{811797EF-1BB7-3449-304F-8EC0A0BDA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2812" y="1032987"/>
            <a:ext cx="4919108" cy="479202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127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PT" sz="2000">
                <a:solidFill>
                  <a:schemeClr val="tx2"/>
                </a:solidFill>
                <a:latin typeface="+mn-lt"/>
              </a:rPr>
              <a:t>A delegação,  não  sendo  certamente  a  solução  milagrosa, poderá  constituir,  desde  que  devidamente  utilizada,  uma ajuda preciosa.</a:t>
            </a:r>
          </a:p>
          <a:p>
            <a:pPr indent="-228600">
              <a:lnSpc>
                <a:spcPct val="90000"/>
              </a:lnSpc>
              <a:spcBef>
                <a:spcPts val="13"/>
              </a:spcBef>
              <a:buFont typeface="Arial" panose="020B0604020202020204" pitchFamily="34" charset="0"/>
              <a:buChar char="•"/>
            </a:pPr>
            <a:endParaRPr lang="en-US" altLang="pt-PT" sz="2000">
              <a:solidFill>
                <a:schemeClr val="tx2"/>
              </a:solidFill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2000">
              <a:solidFill>
                <a:schemeClr val="tx2"/>
              </a:solidFill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2000">
              <a:solidFill>
                <a:schemeClr val="tx2"/>
              </a:solidFill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2000">
              <a:solidFill>
                <a:schemeClr val="tx2"/>
              </a:solidFill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2000">
              <a:solidFill>
                <a:schemeClr val="tx2"/>
              </a:solidFill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2000">
              <a:solidFill>
                <a:schemeClr val="tx2"/>
              </a:solidFill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PT" sz="2000">
                <a:solidFill>
                  <a:schemeClr val="tx2"/>
                </a:solidFill>
                <a:latin typeface="+mn-lt"/>
              </a:rPr>
              <a:t>“Nunca diga às pessoas como fazer as coisas. Pergunte-lhes o que fazer e elas irão surpreender com a sua ingenuidade”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pt-PT" sz="2000">
              <a:solidFill>
                <a:schemeClr val="tx2"/>
              </a:solidFill>
              <a:latin typeface="+mn-lt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PT" sz="2000">
                <a:solidFill>
                  <a:schemeClr val="tx2"/>
                </a:solidFill>
                <a:latin typeface="+mn-lt"/>
              </a:rPr>
              <a:t>General George S. Patton Jr.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320" name="Rectangle 13319">
            <a:extLst>
              <a:ext uri="{FF2B5EF4-FFF2-40B4-BE49-F238E27FC236}">
                <a16:creationId xmlns:a16="http://schemas.microsoft.com/office/drawing/2014/main" id="{6D1A2CED-DA9B-4CCF-8215-CFC65FE71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322" name="Rectangle 13321">
            <a:extLst>
              <a:ext uri="{FF2B5EF4-FFF2-40B4-BE49-F238E27FC236}">
                <a16:creationId xmlns:a16="http://schemas.microsoft.com/office/drawing/2014/main" id="{562DFC44-A40C-4573-9230-B3EDB3EC8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260019"/>
            <a:ext cx="11167447" cy="5933012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72C6DB-253C-A9AE-0087-8B4F76275147}"/>
              </a:ext>
            </a:extLst>
          </p:cNvPr>
          <p:cNvSpPr txBox="1"/>
          <p:nvPr/>
        </p:nvSpPr>
        <p:spPr>
          <a:xfrm>
            <a:off x="1115568" y="509521"/>
            <a:ext cx="10232136" cy="10149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pt-PT"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 que é delegar?</a:t>
            </a:r>
            <a:endParaRPr lang="en-US" altLang="pt-PT" sz="40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324" name="Rectangle 13323">
            <a:extLst>
              <a:ext uri="{FF2B5EF4-FFF2-40B4-BE49-F238E27FC236}">
                <a16:creationId xmlns:a16="http://schemas.microsoft.com/office/drawing/2014/main" id="{15589D35-CF9F-4DE9-A792-8571A09E9B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658327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13316" name="object 3">
            <a:extLst>
              <a:ext uri="{FF2B5EF4-FFF2-40B4-BE49-F238E27FC236}">
                <a16:creationId xmlns:a16="http://schemas.microsoft.com/office/drawing/2014/main" id="{21F9411C-DB8F-E1C8-2EEE-497A97F9C9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0533624"/>
              </p:ext>
            </p:extLst>
          </p:nvPr>
        </p:nvGraphicFramePr>
        <p:xfrm>
          <a:off x="1115568" y="1673352"/>
          <a:ext cx="10232136" cy="433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incel">
  <a:themeElements>
    <a:clrScheme name="Custom 17">
      <a:dk1>
        <a:sysClr val="windowText" lastClr="000000"/>
      </a:dk1>
      <a:lt1>
        <a:sysClr val="window" lastClr="FFFFFF"/>
      </a:lt1>
      <a:dk2>
        <a:srgbClr val="57495C"/>
      </a:dk2>
      <a:lt2>
        <a:srgbClr val="E7E6E6"/>
      </a:lt2>
      <a:accent1>
        <a:srgbClr val="F07C98"/>
      </a:accent1>
      <a:accent2>
        <a:srgbClr val="A6778D"/>
      </a:accent2>
      <a:accent3>
        <a:srgbClr val="768BA6"/>
      </a:accent3>
      <a:accent4>
        <a:srgbClr val="E8908B"/>
      </a:accent4>
      <a:accent5>
        <a:srgbClr val="C47A93"/>
      </a:accent5>
      <a:accent6>
        <a:srgbClr val="70A8DB"/>
      </a:accent6>
      <a:hlink>
        <a:srgbClr val="EB8067"/>
      </a:hlink>
      <a:folHlink>
        <a:srgbClr val="7BC7C0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8399932_TF89080264_Win32" id="{99D71208-D8C6-449C-9C2C-2D2B7938FD35}" vid="{915A0FC4-1903-4B57-B2F1-7C82DEE7713B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897C4F4F-E645-4C6F-B0C3-39923BA082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DCE9DA-F7FD-45FA-83B7-D9813A4425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FCC198-DBFA-46B2-A241-8E3888E63670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Apresentação de Pincel</Template>
  <TotalTime>94</TotalTime>
  <Words>2264</Words>
  <Application>Microsoft Office PowerPoint</Application>
  <PresentationFormat>Ecrã Panorâmico</PresentationFormat>
  <Paragraphs>182</Paragraphs>
  <Slides>34</Slides>
  <Notes>3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dos diapositivos</vt:lpstr>
      </vt:variant>
      <vt:variant>
        <vt:i4>34</vt:i4>
      </vt:variant>
    </vt:vector>
  </HeadingPairs>
  <TitlesOfParts>
    <vt:vector size="43" baseType="lpstr">
      <vt:lpstr>Abadi Extra Light</vt:lpstr>
      <vt:lpstr>Arial</vt:lpstr>
      <vt:lpstr>Calibri</vt:lpstr>
      <vt:lpstr>Calibri Light</vt:lpstr>
      <vt:lpstr>Century Gothic</vt:lpstr>
      <vt:lpstr>Elephant</vt:lpstr>
      <vt:lpstr>Euphemia</vt:lpstr>
      <vt:lpstr>Pincel</vt:lpstr>
      <vt:lpstr>Tema do Office</vt:lpstr>
      <vt:lpstr>Gestão de Tempo e Organização do trabalho</vt:lpstr>
      <vt:lpstr>Arrumar a Confusão</vt:lpstr>
      <vt:lpstr>Arrumar a Confusão</vt:lpstr>
      <vt:lpstr>Preço da desorganização</vt:lpstr>
      <vt:lpstr>Técnicas a Praticar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Evitar a delegação inversa</vt:lpstr>
      <vt:lpstr>Estudo de Caso – resolver a Delegação Inversa</vt:lpstr>
      <vt:lpstr>ESTUDO DE CASO-Resolver a Delegação Inversa</vt:lpstr>
      <vt:lpstr>Apresentação do PowerPoint</vt:lpstr>
      <vt:lpstr>Apresentação do PowerPoint</vt:lpstr>
      <vt:lpstr>Apresentação do PowerPoint</vt:lpstr>
      <vt:lpstr>Apresentação do PowerPoint</vt:lpstr>
      <vt:lpstr>ORGANIZE O TEMPO DA SUA EQUIPA DE TRABALHO </vt:lpstr>
      <vt:lpstr>Apresentação do PowerPoint</vt:lpstr>
      <vt:lpstr>Apresentação do PowerPoint</vt:lpstr>
      <vt:lpstr>Apresentação do PowerPoint</vt:lpstr>
      <vt:lpstr>Reuniões Eficazes</vt:lpstr>
      <vt:lpstr>Apresentação do PowerPoint</vt:lpstr>
      <vt:lpstr>Apresentação do PowerPoint</vt:lpstr>
      <vt:lpstr>Apresentação do PowerPoint</vt:lpstr>
      <vt:lpstr>Apresentação do PowerPoint</vt:lpstr>
      <vt:lpstr>DICAS Específicas para o posto de trabalho</vt:lpstr>
      <vt:lpstr>DICAS Específicas para o posto de trabalho</vt:lpstr>
      <vt:lpstr>Apresentação do PowerPoint</vt:lpstr>
      <vt:lpstr>Gestão de Tempo e Organização do trabalho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Gestão de Tempo e Organização do trabalho</dc:title>
  <dc:creator>Pedro Manuel Frias Vicente de Oliveira</dc:creator>
  <cp:lastModifiedBy>Pedro Manuel Frias Vicente de Oliveira</cp:lastModifiedBy>
  <cp:revision>3</cp:revision>
  <dcterms:created xsi:type="dcterms:W3CDTF">2023-11-01T23:23:08Z</dcterms:created>
  <dcterms:modified xsi:type="dcterms:W3CDTF">2023-11-02T00:57:27Z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