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1" r:id="rId2"/>
    <p:sldId id="280" r:id="rId3"/>
    <p:sldId id="296" r:id="rId4"/>
    <p:sldId id="297" r:id="rId5"/>
    <p:sldId id="302" r:id="rId6"/>
    <p:sldId id="298" r:id="rId7"/>
    <p:sldId id="301" r:id="rId8"/>
    <p:sldId id="300" r:id="rId9"/>
    <p:sldId id="303" r:id="rId10"/>
    <p:sldId id="305" r:id="rId11"/>
    <p:sldId id="306" r:id="rId12"/>
    <p:sldId id="278" r:id="rId13"/>
    <p:sldId id="307" r:id="rId14"/>
    <p:sldId id="282" r:id="rId15"/>
    <p:sldId id="308" r:id="rId16"/>
    <p:sldId id="294" r:id="rId17"/>
  </p:sldIdLst>
  <p:sldSz cx="9144000" cy="6858000" type="screen4x3"/>
  <p:notesSz cx="6858000" cy="9144000"/>
  <p:defaultTextStyle>
    <a:defPPr rtl="0"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 Rafaela Faria" initials="SRF" lastIdx="45" clrIdx="0">
    <p:extLst>
      <p:ext uri="{19B8F6BF-5375-455C-9EA6-DF929625EA0E}">
        <p15:presenceInfo xmlns:p15="http://schemas.microsoft.com/office/powerpoint/2012/main" xmlns="" userId="S::srfaria@portoeditora.pt::9abc9004-58e8-4e30-bf5c-fd0582ff5c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EAFF"/>
    <a:srgbClr val="002776"/>
    <a:srgbClr val="CC3300"/>
    <a:srgbClr val="8FCFFF"/>
    <a:srgbClr val="79C6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CB2D96-ACF7-4587-9B0B-E2E418FA90A9}" v="571" dt="2021-05-12T08:55:45.915"/>
  </p1510:revLst>
</p1510:revInfo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6619" autoAdjust="0"/>
  </p:normalViewPr>
  <p:slideViewPr>
    <p:cSldViewPr>
      <p:cViewPr varScale="1">
        <p:scale>
          <a:sx n="85" d="100"/>
          <a:sy n="85" d="100"/>
        </p:scale>
        <p:origin x="-131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301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Rafaela Faria" userId="9abc9004-58e8-4e30-bf5c-fd0582ff5c74" providerId="ADAL" clId="{FECB2D96-ACF7-4587-9B0B-E2E418FA90A9}"/>
    <pc:docChg chg="undo custSel addSld delSld modSld sldOrd">
      <pc:chgData name="Sara Rafaela Faria" userId="9abc9004-58e8-4e30-bf5c-fd0582ff5c74" providerId="ADAL" clId="{FECB2D96-ACF7-4587-9B0B-E2E418FA90A9}" dt="2021-05-12T08:55:53.118" v="773" actId="1076"/>
      <pc:docMkLst>
        <pc:docMk/>
      </pc:docMkLst>
      <pc:sldChg chg="addSp delSp modSp">
        <pc:chgData name="Sara Rafaela Faria" userId="9abc9004-58e8-4e30-bf5c-fd0582ff5c74" providerId="ADAL" clId="{FECB2D96-ACF7-4587-9B0B-E2E418FA90A9}" dt="2021-04-12T11:55:56.038" v="16"/>
        <pc:sldMkLst>
          <pc:docMk/>
          <pc:sldMk cId="1982292017" sldId="271"/>
        </pc:sldMkLst>
        <pc:spChg chg="add del mod ord">
          <ac:chgData name="Sara Rafaela Faria" userId="9abc9004-58e8-4e30-bf5c-fd0582ff5c74" providerId="ADAL" clId="{FECB2D96-ACF7-4587-9B0B-E2E418FA90A9}" dt="2021-04-12T11:55:12.622" v="11" actId="478"/>
          <ac:spMkLst>
            <pc:docMk/>
            <pc:sldMk cId="1982292017" sldId="271"/>
            <ac:spMk id="2" creationId="{8005ACD6-1BC1-41BD-A4D2-7C795A4F49DC}"/>
          </ac:spMkLst>
        </pc:spChg>
        <pc:spChg chg="add mod">
          <ac:chgData name="Sara Rafaela Faria" userId="9abc9004-58e8-4e30-bf5c-fd0582ff5c74" providerId="ADAL" clId="{FECB2D96-ACF7-4587-9B0B-E2E418FA90A9}" dt="2021-04-12T11:54:38.818" v="5" actId="207"/>
          <ac:spMkLst>
            <pc:docMk/>
            <pc:sldMk cId="1982292017" sldId="271"/>
            <ac:spMk id="4" creationId="{5D5AB89D-66A7-4E52-9EFF-CC8626AB7EFE}"/>
          </ac:spMkLst>
        </pc:spChg>
        <pc:spChg chg="mod">
          <ac:chgData name="Sara Rafaela Faria" userId="9abc9004-58e8-4e30-bf5c-fd0582ff5c74" providerId="ADAL" clId="{FECB2D96-ACF7-4587-9B0B-E2E418FA90A9}" dt="2021-04-12T11:55:47.328" v="15" actId="1076"/>
          <ac:spMkLst>
            <pc:docMk/>
            <pc:sldMk cId="1982292017" sldId="271"/>
            <ac:spMk id="7" creationId="{00000000-0000-0000-0000-000000000000}"/>
          </ac:spMkLst>
        </pc:spChg>
        <pc:picChg chg="add del">
          <ac:chgData name="Sara Rafaela Faria" userId="9abc9004-58e8-4e30-bf5c-fd0582ff5c74" providerId="ADAL" clId="{FECB2D96-ACF7-4587-9B0B-E2E418FA90A9}" dt="2021-04-12T11:55:11.972" v="10" actId="478"/>
          <ac:picMkLst>
            <pc:docMk/>
            <pc:sldMk cId="1982292017" sldId="271"/>
            <ac:picMk id="5" creationId="{86919E8C-B909-4245-83C5-DD48819911B5}"/>
          </ac:picMkLst>
        </pc:picChg>
        <pc:picChg chg="mod">
          <ac:chgData name="Sara Rafaela Faria" userId="9abc9004-58e8-4e30-bf5c-fd0582ff5c74" providerId="ADAL" clId="{FECB2D96-ACF7-4587-9B0B-E2E418FA90A9}" dt="2021-04-12T11:54:21.957" v="2" actId="1076"/>
          <ac:picMkLst>
            <pc:docMk/>
            <pc:sldMk cId="1982292017" sldId="271"/>
            <ac:picMk id="6" creationId="{00000000-0000-0000-0000-000000000000}"/>
          </ac:picMkLst>
        </pc:picChg>
        <pc:picChg chg="add mod">
          <ac:chgData name="Sara Rafaela Faria" userId="9abc9004-58e8-4e30-bf5c-fd0582ff5c74" providerId="ADAL" clId="{FECB2D96-ACF7-4587-9B0B-E2E418FA90A9}" dt="2021-04-12T11:55:42.928" v="14" actId="1076"/>
          <ac:picMkLst>
            <pc:docMk/>
            <pc:sldMk cId="1982292017" sldId="271"/>
            <ac:picMk id="8" creationId="{B6119D6F-80A5-4D90-BA77-6FE8076DEF14}"/>
          </ac:picMkLst>
        </pc:picChg>
        <pc:picChg chg="add">
          <ac:chgData name="Sara Rafaela Faria" userId="9abc9004-58e8-4e30-bf5c-fd0582ff5c74" providerId="ADAL" clId="{FECB2D96-ACF7-4587-9B0B-E2E418FA90A9}" dt="2021-04-12T11:55:56.038" v="16"/>
          <ac:picMkLst>
            <pc:docMk/>
            <pc:sldMk cId="1982292017" sldId="271"/>
            <ac:picMk id="9" creationId="{84DBBC0A-8AD9-4C4D-9F67-C146BC2B4465}"/>
          </ac:picMkLst>
        </pc:picChg>
      </pc:sldChg>
      <pc:sldChg chg="addSp delSp modSp delCm">
        <pc:chgData name="Sara Rafaela Faria" userId="9abc9004-58e8-4e30-bf5c-fd0582ff5c74" providerId="ADAL" clId="{FECB2D96-ACF7-4587-9B0B-E2E418FA90A9}" dt="2021-05-12T08:54:04.791" v="723" actId="1076"/>
        <pc:sldMkLst>
          <pc:docMk/>
          <pc:sldMk cId="1504672624" sldId="276"/>
        </pc:sldMkLst>
        <pc:spChg chg="add mod">
          <ac:chgData name="Sara Rafaela Faria" userId="9abc9004-58e8-4e30-bf5c-fd0582ff5c74" providerId="ADAL" clId="{FECB2D96-ACF7-4587-9B0B-E2E418FA90A9}" dt="2021-04-12T11:56:38.567" v="24" actId="207"/>
          <ac:spMkLst>
            <pc:docMk/>
            <pc:sldMk cId="1504672624" sldId="276"/>
            <ac:spMk id="16" creationId="{8E413C67-4B87-49DF-88A4-F79FA120C6FA}"/>
          </ac:spMkLst>
        </pc:spChg>
        <pc:spChg chg="del">
          <ac:chgData name="Sara Rafaela Faria" userId="9abc9004-58e8-4e30-bf5c-fd0582ff5c74" providerId="ADAL" clId="{FECB2D96-ACF7-4587-9B0B-E2E418FA90A9}" dt="2021-04-12T11:56:33.654" v="22" actId="478"/>
          <ac:spMkLst>
            <pc:docMk/>
            <pc:sldMk cId="1504672624" sldId="276"/>
            <ac:spMk id="31" creationId="{00000000-0000-0000-0000-000000000000}"/>
          </ac:spMkLst>
        </pc:spChg>
        <pc:picChg chg="add del">
          <ac:chgData name="Sara Rafaela Faria" userId="9abc9004-58e8-4e30-bf5c-fd0582ff5c74" providerId="ADAL" clId="{FECB2D96-ACF7-4587-9B0B-E2E418FA90A9}" dt="2021-04-16T10:53:52.281" v="304" actId="478"/>
          <ac:picMkLst>
            <pc:docMk/>
            <pc:sldMk cId="1504672624" sldId="276"/>
            <ac:picMk id="15" creationId="{4A94D8BC-958F-4241-960C-4CC4EFFE8D5D}"/>
          </ac:picMkLst>
        </pc:picChg>
        <pc:picChg chg="add">
          <ac:chgData name="Sara Rafaela Faria" userId="9abc9004-58e8-4e30-bf5c-fd0582ff5c74" providerId="ADAL" clId="{FECB2D96-ACF7-4587-9B0B-E2E418FA90A9}" dt="2021-04-16T10:53:57.808" v="305"/>
          <ac:picMkLst>
            <pc:docMk/>
            <pc:sldMk cId="1504672624" sldId="276"/>
            <ac:picMk id="17" creationId="{ABED85A5-DE76-4632-8C09-6E8B38D61071}"/>
          </ac:picMkLst>
        </pc:picChg>
        <pc:picChg chg="add mod">
          <ac:chgData name="Sara Rafaela Faria" userId="9abc9004-58e8-4e30-bf5c-fd0582ff5c74" providerId="ADAL" clId="{FECB2D96-ACF7-4587-9B0B-E2E418FA90A9}" dt="2021-05-12T08:54:04.791" v="723" actId="1076"/>
          <ac:picMkLst>
            <pc:docMk/>
            <pc:sldMk cId="1504672624" sldId="276"/>
            <ac:picMk id="18" creationId="{BD2DD7F7-083D-46FD-8D52-D9F7E5AF2006}"/>
          </ac:picMkLst>
        </pc:picChg>
        <pc:picChg chg="mod">
          <ac:chgData name="Sara Rafaela Faria" userId="9abc9004-58e8-4e30-bf5c-fd0582ff5c74" providerId="ADAL" clId="{FECB2D96-ACF7-4587-9B0B-E2E418FA90A9}" dt="2021-04-23T09:44:56.194" v="713" actId="732"/>
          <ac:picMkLst>
            <pc:docMk/>
            <pc:sldMk cId="1504672624" sldId="276"/>
            <ac:picMk id="28" creationId="{00000000-0000-0000-0000-000000000000}"/>
          </ac:picMkLst>
        </pc:picChg>
        <pc:picChg chg="del">
          <ac:chgData name="Sara Rafaela Faria" userId="9abc9004-58e8-4e30-bf5c-fd0582ff5c74" providerId="ADAL" clId="{FECB2D96-ACF7-4587-9B0B-E2E418FA90A9}" dt="2021-04-12T11:56:06.789" v="17" actId="478"/>
          <ac:picMkLst>
            <pc:docMk/>
            <pc:sldMk cId="1504672624" sldId="276"/>
            <ac:picMk id="30" creationId="{00000000-0000-0000-0000-000000000000}"/>
          </ac:picMkLst>
        </pc:picChg>
      </pc:sldChg>
      <pc:sldChg chg="addSp delSp modSp mod delCm">
        <pc:chgData name="Sara Rafaela Faria" userId="9abc9004-58e8-4e30-bf5c-fd0582ff5c74" providerId="ADAL" clId="{FECB2D96-ACF7-4587-9B0B-E2E418FA90A9}" dt="2021-05-12T08:54:50.723" v="745" actId="478"/>
        <pc:sldMkLst>
          <pc:docMk/>
          <pc:sldMk cId="127775962" sldId="278"/>
        </pc:sldMkLst>
        <pc:spChg chg="add del">
          <ac:chgData name="Sara Rafaela Faria" userId="9abc9004-58e8-4e30-bf5c-fd0582ff5c74" providerId="ADAL" clId="{FECB2D96-ACF7-4587-9B0B-E2E418FA90A9}" dt="2021-04-16T11:47:59.604" v="656" actId="478"/>
          <ac:spMkLst>
            <pc:docMk/>
            <pc:sldMk cId="127775962" sldId="278"/>
            <ac:spMk id="4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6T11:47:23.332" v="642" actId="478"/>
          <ac:spMkLst>
            <pc:docMk/>
            <pc:sldMk cId="127775962" sldId="278"/>
            <ac:spMk id="14" creationId="{00000000-0000-0000-0000-000000000000}"/>
          </ac:spMkLst>
        </pc:spChg>
        <pc:spChg chg="add del">
          <ac:chgData name="Sara Rafaela Faria" userId="9abc9004-58e8-4e30-bf5c-fd0582ff5c74" providerId="ADAL" clId="{FECB2D96-ACF7-4587-9B0B-E2E418FA90A9}" dt="2021-04-16T11:47:32.727" v="647" actId="478"/>
          <ac:spMkLst>
            <pc:docMk/>
            <pc:sldMk cId="127775962" sldId="278"/>
            <ac:spMk id="16" creationId="{00000000-0000-0000-0000-000000000000}"/>
          </ac:spMkLst>
        </pc:spChg>
        <pc:spChg chg="add">
          <ac:chgData name="Sara Rafaela Faria" userId="9abc9004-58e8-4e30-bf5c-fd0582ff5c74" providerId="ADAL" clId="{FECB2D96-ACF7-4587-9B0B-E2E418FA90A9}" dt="2021-04-12T11:57:40.068" v="46"/>
          <ac:spMkLst>
            <pc:docMk/>
            <pc:sldMk cId="127775962" sldId="278"/>
            <ac:spMk id="24" creationId="{1584EF69-4FD0-4700-B011-817336B98B40}"/>
          </ac:spMkLst>
        </pc:spChg>
        <pc:spChg chg="del">
          <ac:chgData name="Sara Rafaela Faria" userId="9abc9004-58e8-4e30-bf5c-fd0582ff5c74" providerId="ADAL" clId="{FECB2D96-ACF7-4587-9B0B-E2E418FA90A9}" dt="2021-04-12T11:57:39.834" v="45" actId="478"/>
          <ac:spMkLst>
            <pc:docMk/>
            <pc:sldMk cId="127775962" sldId="278"/>
            <ac:spMk id="31" creationId="{00000000-0000-0000-0000-000000000000}"/>
          </ac:spMkLst>
        </pc:spChg>
        <pc:picChg chg="add mod">
          <ac:chgData name="Sara Rafaela Faria" userId="9abc9004-58e8-4e30-bf5c-fd0582ff5c74" providerId="ADAL" clId="{FECB2D96-ACF7-4587-9B0B-E2E418FA90A9}" dt="2021-05-12T08:54:49.161" v="744"/>
          <ac:picMkLst>
            <pc:docMk/>
            <pc:sldMk cId="127775962" sldId="278"/>
            <ac:picMk id="15" creationId="{B84E6859-3BAF-4969-8EAA-CB980557F9FC}"/>
          </ac:picMkLst>
        </pc:picChg>
        <pc:picChg chg="add">
          <ac:chgData name="Sara Rafaela Faria" userId="9abc9004-58e8-4e30-bf5c-fd0582ff5c74" providerId="ADAL" clId="{FECB2D96-ACF7-4587-9B0B-E2E418FA90A9}" dt="2021-04-16T10:56:49.094" v="344"/>
          <ac:picMkLst>
            <pc:docMk/>
            <pc:sldMk cId="127775962" sldId="278"/>
            <ac:picMk id="25" creationId="{436EF57C-3276-4030-8D4C-B0C35EC6B452}"/>
          </ac:picMkLst>
        </pc:picChg>
        <pc:picChg chg="add del">
          <ac:chgData name="Sara Rafaela Faria" userId="9abc9004-58e8-4e30-bf5c-fd0582ff5c74" providerId="ADAL" clId="{FECB2D96-ACF7-4587-9B0B-E2E418FA90A9}" dt="2021-05-12T08:54:50.723" v="745" actId="478"/>
          <ac:picMkLst>
            <pc:docMk/>
            <pc:sldMk cId="127775962" sldId="278"/>
            <ac:picMk id="26" creationId="{12593364-C815-4AA9-A33F-9FB7D5DD2310}"/>
          </ac:picMkLst>
        </pc:picChg>
        <pc:picChg chg="del">
          <ac:chgData name="Sara Rafaela Faria" userId="9abc9004-58e8-4e30-bf5c-fd0582ff5c74" providerId="ADAL" clId="{FECB2D96-ACF7-4587-9B0B-E2E418FA90A9}" dt="2021-04-16T10:56:50.492" v="345" actId="478"/>
          <ac:picMkLst>
            <pc:docMk/>
            <pc:sldMk cId="127775962" sldId="278"/>
            <ac:picMk id="30" creationId="{00000000-0000-0000-0000-000000000000}"/>
          </ac:picMkLst>
        </pc:picChg>
        <pc:picChg chg="add del mod">
          <ac:chgData name="Sara Rafaela Faria" userId="9abc9004-58e8-4e30-bf5c-fd0582ff5c74" providerId="ADAL" clId="{FECB2D96-ACF7-4587-9B0B-E2E418FA90A9}" dt="2021-04-16T11:48:12.286" v="661" actId="14100"/>
          <ac:picMkLst>
            <pc:docMk/>
            <pc:sldMk cId="127775962" sldId="278"/>
            <ac:picMk id="2050" creationId="{00000000-0000-0000-0000-000000000000}"/>
          </ac:picMkLst>
        </pc:picChg>
        <pc:picChg chg="add del">
          <ac:chgData name="Sara Rafaela Faria" userId="9abc9004-58e8-4e30-bf5c-fd0582ff5c74" providerId="ADAL" clId="{FECB2D96-ACF7-4587-9B0B-E2E418FA90A9}" dt="2021-04-16T11:47:57.411" v="655" actId="478"/>
          <ac:picMkLst>
            <pc:docMk/>
            <pc:sldMk cId="127775962" sldId="278"/>
            <ac:picMk id="2051" creationId="{00000000-0000-0000-0000-000000000000}"/>
          </ac:picMkLst>
        </pc:picChg>
        <pc:cxnChg chg="add del">
          <ac:chgData name="Sara Rafaela Faria" userId="9abc9004-58e8-4e30-bf5c-fd0582ff5c74" providerId="ADAL" clId="{FECB2D96-ACF7-4587-9B0B-E2E418FA90A9}" dt="2021-04-16T11:48:01.691" v="657" actId="478"/>
          <ac:cxnSpMkLst>
            <pc:docMk/>
            <pc:sldMk cId="127775962" sldId="278"/>
            <ac:cxnSpMk id="3" creationId="{00000000-0000-0000-0000-000000000000}"/>
          </ac:cxnSpMkLst>
        </pc:cxnChg>
        <pc:cxnChg chg="del">
          <ac:chgData name="Sara Rafaela Faria" userId="9abc9004-58e8-4e30-bf5c-fd0582ff5c74" providerId="ADAL" clId="{FECB2D96-ACF7-4587-9B0B-E2E418FA90A9}" dt="2021-04-30T10:29:20.154" v="718" actId="478"/>
          <ac:cxnSpMkLst>
            <pc:docMk/>
            <pc:sldMk cId="127775962" sldId="278"/>
            <ac:cxnSpMk id="23" creationId="{00000000-0000-0000-0000-000000000000}"/>
          </ac:cxnSpMkLst>
        </pc:cxnChg>
        <pc:cxnChg chg="del">
          <ac:chgData name="Sara Rafaela Faria" userId="9abc9004-58e8-4e30-bf5c-fd0582ff5c74" providerId="ADAL" clId="{FECB2D96-ACF7-4587-9B0B-E2E418FA90A9}" dt="2021-04-16T11:48:03.315" v="658" actId="478"/>
          <ac:cxnSpMkLst>
            <pc:docMk/>
            <pc:sldMk cId="127775962" sldId="278"/>
            <ac:cxnSpMk id="35" creationId="{00000000-0000-0000-0000-000000000000}"/>
          </ac:cxnSpMkLst>
        </pc:cxnChg>
      </pc:sldChg>
      <pc:sldChg chg="addSp delSp modSp delCm">
        <pc:chgData name="Sara Rafaela Faria" userId="9abc9004-58e8-4e30-bf5c-fd0582ff5c74" providerId="ADAL" clId="{FECB2D96-ACF7-4587-9B0B-E2E418FA90A9}" dt="2021-05-12T08:54:13.616" v="725"/>
        <pc:sldMkLst>
          <pc:docMk/>
          <pc:sldMk cId="3783955387" sldId="280"/>
        </pc:sldMkLst>
        <pc:spChg chg="add del mod ord">
          <ac:chgData name="Sara Rafaela Faria" userId="9abc9004-58e8-4e30-bf5c-fd0582ff5c74" providerId="ADAL" clId="{FECB2D96-ACF7-4587-9B0B-E2E418FA90A9}" dt="2021-04-16T16:44:20.419" v="704" actId="11529"/>
          <ac:spMkLst>
            <pc:docMk/>
            <pc:sldMk cId="3783955387" sldId="280"/>
            <ac:spMk id="2" creationId="{6B694560-58A8-44E7-97A5-83E08CCA0126}"/>
          </ac:spMkLst>
        </pc:spChg>
        <pc:spChg chg="mod">
          <ac:chgData name="Sara Rafaela Faria" userId="9abc9004-58e8-4e30-bf5c-fd0582ff5c74" providerId="ADAL" clId="{FECB2D96-ACF7-4587-9B0B-E2E418FA90A9}" dt="2021-04-16T11:36:13.315" v="625" actId="1076"/>
          <ac:spMkLst>
            <pc:docMk/>
            <pc:sldMk cId="3783955387" sldId="280"/>
            <ac:spMk id="12" creationId="{00000000-0000-0000-0000-000000000000}"/>
          </ac:spMkLst>
        </pc:spChg>
        <pc:spChg chg="mod">
          <ac:chgData name="Sara Rafaela Faria" userId="9abc9004-58e8-4e30-bf5c-fd0582ff5c74" providerId="ADAL" clId="{FECB2D96-ACF7-4587-9B0B-E2E418FA90A9}" dt="2021-04-16T11:36:17.539" v="626" actId="1076"/>
          <ac:spMkLst>
            <pc:docMk/>
            <pc:sldMk cId="3783955387" sldId="280"/>
            <ac:spMk id="13" creationId="{00000000-0000-0000-0000-000000000000}"/>
          </ac:spMkLst>
        </pc:spChg>
        <pc:spChg chg="mod">
          <ac:chgData name="Sara Rafaela Faria" userId="9abc9004-58e8-4e30-bf5c-fd0582ff5c74" providerId="ADAL" clId="{FECB2D96-ACF7-4587-9B0B-E2E418FA90A9}" dt="2021-04-16T11:36:20.507" v="627" actId="1076"/>
          <ac:spMkLst>
            <pc:docMk/>
            <pc:sldMk cId="3783955387" sldId="280"/>
            <ac:spMk id="14" creationId="{00000000-0000-0000-0000-000000000000}"/>
          </ac:spMkLst>
        </pc:spChg>
        <pc:spChg chg="mod ord">
          <ac:chgData name="Sara Rafaela Faria" userId="9abc9004-58e8-4e30-bf5c-fd0582ff5c74" providerId="ADAL" clId="{FECB2D96-ACF7-4587-9B0B-E2E418FA90A9}" dt="2021-04-16T16:43:09.979" v="673" actId="171"/>
          <ac:spMkLst>
            <pc:docMk/>
            <pc:sldMk cId="3783955387" sldId="280"/>
            <ac:spMk id="16" creationId="{00000000-0000-0000-0000-000000000000}"/>
          </ac:spMkLst>
        </pc:spChg>
        <pc:spChg chg="add">
          <ac:chgData name="Sara Rafaela Faria" userId="9abc9004-58e8-4e30-bf5c-fd0582ff5c74" providerId="ADAL" clId="{FECB2D96-ACF7-4587-9B0B-E2E418FA90A9}" dt="2021-04-12T11:56:49.960" v="26"/>
          <ac:spMkLst>
            <pc:docMk/>
            <pc:sldMk cId="3783955387" sldId="280"/>
            <ac:spMk id="18" creationId="{683CC6A3-23CA-48B1-BE6A-FABA91D4B6C3}"/>
          </ac:spMkLst>
        </pc:spChg>
        <pc:spChg chg="del">
          <ac:chgData name="Sara Rafaela Faria" userId="9abc9004-58e8-4e30-bf5c-fd0582ff5c74" providerId="ADAL" clId="{FECB2D96-ACF7-4587-9B0B-E2E418FA90A9}" dt="2021-04-12T11:56:44.151" v="25" actId="478"/>
          <ac:spMkLst>
            <pc:docMk/>
            <pc:sldMk cId="3783955387" sldId="280"/>
            <ac:spMk id="31" creationId="{00000000-0000-0000-0000-000000000000}"/>
          </ac:spMkLst>
        </pc:spChg>
        <pc:picChg chg="mod">
          <ac:chgData name="Sara Rafaela Faria" userId="9abc9004-58e8-4e30-bf5c-fd0582ff5c74" providerId="ADAL" clId="{FECB2D96-ACF7-4587-9B0B-E2E418FA90A9}" dt="2021-04-16T16:44:15.090" v="696" actId="1076"/>
          <ac:picMkLst>
            <pc:docMk/>
            <pc:sldMk cId="3783955387" sldId="280"/>
            <ac:picMk id="10" creationId="{00000000-0000-0000-0000-000000000000}"/>
          </ac:picMkLst>
        </pc:picChg>
        <pc:picChg chg="add del">
          <ac:chgData name="Sara Rafaela Faria" userId="9abc9004-58e8-4e30-bf5c-fd0582ff5c74" providerId="ADAL" clId="{FECB2D96-ACF7-4587-9B0B-E2E418FA90A9}" dt="2021-04-16T10:54:10.964" v="307" actId="478"/>
          <ac:picMkLst>
            <pc:docMk/>
            <pc:sldMk cId="3783955387" sldId="280"/>
            <ac:picMk id="15" creationId="{FF2AEFA2-8C62-480C-A91A-D4DB24487641}"/>
          </ac:picMkLst>
        </pc:picChg>
        <pc:picChg chg="add del">
          <ac:chgData name="Sara Rafaela Faria" userId="9abc9004-58e8-4e30-bf5c-fd0582ff5c74" providerId="ADAL" clId="{FECB2D96-ACF7-4587-9B0B-E2E418FA90A9}" dt="2021-05-12T08:54:09.133" v="724" actId="478"/>
          <ac:picMkLst>
            <pc:docMk/>
            <pc:sldMk cId="3783955387" sldId="280"/>
            <ac:picMk id="20" creationId="{B3F50D38-DB21-4430-9AFB-268C67D27936}"/>
          </ac:picMkLst>
        </pc:picChg>
        <pc:picChg chg="add">
          <ac:chgData name="Sara Rafaela Faria" userId="9abc9004-58e8-4e30-bf5c-fd0582ff5c74" providerId="ADAL" clId="{FECB2D96-ACF7-4587-9B0B-E2E418FA90A9}" dt="2021-04-16T10:55:49.417" v="323"/>
          <ac:picMkLst>
            <pc:docMk/>
            <pc:sldMk cId="3783955387" sldId="280"/>
            <ac:picMk id="21" creationId="{BBD631AB-231F-4E0A-8D9C-979FD4BBDF02}"/>
          </ac:picMkLst>
        </pc:picChg>
        <pc:picChg chg="add mod">
          <ac:chgData name="Sara Rafaela Faria" userId="9abc9004-58e8-4e30-bf5c-fd0582ff5c74" providerId="ADAL" clId="{FECB2D96-ACF7-4587-9B0B-E2E418FA90A9}" dt="2021-05-12T08:54:13.616" v="725"/>
          <ac:picMkLst>
            <pc:docMk/>
            <pc:sldMk cId="3783955387" sldId="280"/>
            <ac:picMk id="22" creationId="{A4A5DE76-7D12-4428-A72E-DF8BB155452D}"/>
          </ac:picMkLst>
        </pc:picChg>
        <pc:picChg chg="del">
          <ac:chgData name="Sara Rafaela Faria" userId="9abc9004-58e8-4e30-bf5c-fd0582ff5c74" providerId="ADAL" clId="{FECB2D96-ACF7-4587-9B0B-E2E418FA90A9}" dt="2021-04-12T11:56:18.836" v="19" actId="478"/>
          <ac:picMkLst>
            <pc:docMk/>
            <pc:sldMk cId="3783955387" sldId="280"/>
            <ac:picMk id="30" creationId="{00000000-0000-0000-0000-000000000000}"/>
          </ac:picMkLst>
        </pc:picChg>
      </pc:sldChg>
      <pc:sldChg chg="addSp delSp modSp">
        <pc:chgData name="Sara Rafaela Faria" userId="9abc9004-58e8-4e30-bf5c-fd0582ff5c74" providerId="ADAL" clId="{FECB2D96-ACF7-4587-9B0B-E2E418FA90A9}" dt="2021-05-12T08:54:57.572" v="749" actId="478"/>
        <pc:sldMkLst>
          <pc:docMk/>
          <pc:sldMk cId="4096404776" sldId="282"/>
        </pc:sldMkLst>
        <pc:spChg chg="add">
          <ac:chgData name="Sara Rafaela Faria" userId="9abc9004-58e8-4e30-bf5c-fd0582ff5c74" providerId="ADAL" clId="{FECB2D96-ACF7-4587-9B0B-E2E418FA90A9}" dt="2021-04-12T11:57:49.262" v="50"/>
          <ac:spMkLst>
            <pc:docMk/>
            <pc:sldMk cId="4096404776" sldId="282"/>
            <ac:spMk id="19" creationId="{626DA26B-71E1-4643-9EE2-55C82CA8C01C}"/>
          </ac:spMkLst>
        </pc:spChg>
        <pc:spChg chg="del">
          <ac:chgData name="Sara Rafaela Faria" userId="9abc9004-58e8-4e30-bf5c-fd0582ff5c74" providerId="ADAL" clId="{FECB2D96-ACF7-4587-9B0B-E2E418FA90A9}" dt="2021-04-12T11:57:48.890" v="49" actId="478"/>
          <ac:spMkLst>
            <pc:docMk/>
            <pc:sldMk cId="4096404776" sldId="282"/>
            <ac:spMk id="31" creationId="{00000000-0000-0000-0000-000000000000}"/>
          </ac:spMkLst>
        </pc:spChg>
        <pc:picChg chg="add">
          <ac:chgData name="Sara Rafaela Faria" userId="9abc9004-58e8-4e30-bf5c-fd0582ff5c74" providerId="ADAL" clId="{FECB2D96-ACF7-4587-9B0B-E2E418FA90A9}" dt="2021-04-16T10:56:59.252" v="349"/>
          <ac:picMkLst>
            <pc:docMk/>
            <pc:sldMk cId="4096404776" sldId="282"/>
            <ac:picMk id="21" creationId="{649573B7-B0CE-48A8-B87E-E29847FE7ABB}"/>
          </ac:picMkLst>
        </pc:picChg>
        <pc:picChg chg="add del">
          <ac:chgData name="Sara Rafaela Faria" userId="9abc9004-58e8-4e30-bf5c-fd0582ff5c74" providerId="ADAL" clId="{FECB2D96-ACF7-4587-9B0B-E2E418FA90A9}" dt="2021-05-12T08:54:57.572" v="749" actId="478"/>
          <ac:picMkLst>
            <pc:docMk/>
            <pc:sldMk cId="4096404776" sldId="282"/>
            <ac:picMk id="25" creationId="{001FE459-D228-4C66-8204-BD7834697DDC}"/>
          </ac:picMkLst>
        </pc:picChg>
        <pc:picChg chg="add mod">
          <ac:chgData name="Sara Rafaela Faria" userId="9abc9004-58e8-4e30-bf5c-fd0582ff5c74" providerId="ADAL" clId="{FECB2D96-ACF7-4587-9B0B-E2E418FA90A9}" dt="2021-05-12T08:54:56.257" v="748"/>
          <ac:picMkLst>
            <pc:docMk/>
            <pc:sldMk cId="4096404776" sldId="282"/>
            <ac:picMk id="26" creationId="{AB89D8D0-E590-4DB3-BBA1-D46DD8027FF0}"/>
          </ac:picMkLst>
        </pc:picChg>
        <pc:picChg chg="del">
          <ac:chgData name="Sara Rafaela Faria" userId="9abc9004-58e8-4e30-bf5c-fd0582ff5c74" providerId="ADAL" clId="{FECB2D96-ACF7-4587-9B0B-E2E418FA90A9}" dt="2021-04-16T10:56:58.236" v="348" actId="478"/>
          <ac:picMkLst>
            <pc:docMk/>
            <pc:sldMk cId="4096404776" sldId="282"/>
            <ac:picMk id="30" creationId="{00000000-0000-0000-0000-000000000000}"/>
          </ac:picMkLst>
        </pc:picChg>
      </pc:sldChg>
      <pc:sldChg chg="addSp delSp modSp delCm">
        <pc:chgData name="Sara Rafaela Faria" userId="9abc9004-58e8-4e30-bf5c-fd0582ff5c74" providerId="ADAL" clId="{FECB2D96-ACF7-4587-9B0B-E2E418FA90A9}" dt="2021-05-12T08:55:02.516" v="751" actId="478"/>
        <pc:sldMkLst>
          <pc:docMk/>
          <pc:sldMk cId="2953447797" sldId="283"/>
        </pc:sldMkLst>
        <pc:spChg chg="add">
          <ac:chgData name="Sara Rafaela Faria" userId="9abc9004-58e8-4e30-bf5c-fd0582ff5c74" providerId="ADAL" clId="{FECB2D96-ACF7-4587-9B0B-E2E418FA90A9}" dt="2021-04-12T11:57:53.041" v="52"/>
          <ac:spMkLst>
            <pc:docMk/>
            <pc:sldMk cId="2953447797" sldId="283"/>
            <ac:spMk id="17" creationId="{ACB9E7E1-9974-4DDA-B81C-EFD5FFC90C00}"/>
          </ac:spMkLst>
        </pc:spChg>
        <pc:spChg chg="del">
          <ac:chgData name="Sara Rafaela Faria" userId="9abc9004-58e8-4e30-bf5c-fd0582ff5c74" providerId="ADAL" clId="{FECB2D96-ACF7-4587-9B0B-E2E418FA90A9}" dt="2021-04-12T11:57:52.778" v="51" actId="478"/>
          <ac:spMkLst>
            <pc:docMk/>
            <pc:sldMk cId="2953447797" sldId="283"/>
            <ac:spMk id="31" creationId="{00000000-0000-0000-0000-000000000000}"/>
          </ac:spMkLst>
        </pc:spChg>
        <pc:picChg chg="add del">
          <ac:chgData name="Sara Rafaela Faria" userId="9abc9004-58e8-4e30-bf5c-fd0582ff5c74" providerId="ADAL" clId="{FECB2D96-ACF7-4587-9B0B-E2E418FA90A9}" dt="2021-04-16T10:57:03.809" v="351" actId="478"/>
          <ac:picMkLst>
            <pc:docMk/>
            <pc:sldMk cId="2953447797" sldId="283"/>
            <ac:picMk id="6" creationId="{00000000-0000-0000-0000-000000000000}"/>
          </ac:picMkLst>
        </pc:picChg>
        <pc:picChg chg="mod">
          <ac:chgData name="Sara Rafaela Faria" userId="9abc9004-58e8-4e30-bf5c-fd0582ff5c74" providerId="ADAL" clId="{FECB2D96-ACF7-4587-9B0B-E2E418FA90A9}" dt="2021-04-16T11:48:52.095" v="664" actId="14826"/>
          <ac:picMkLst>
            <pc:docMk/>
            <pc:sldMk cId="2953447797" sldId="283"/>
            <ac:picMk id="13" creationId="{00000000-0000-0000-0000-000000000000}"/>
          </ac:picMkLst>
        </pc:picChg>
        <pc:picChg chg="add">
          <ac:chgData name="Sara Rafaela Faria" userId="9abc9004-58e8-4e30-bf5c-fd0582ff5c74" providerId="ADAL" clId="{FECB2D96-ACF7-4587-9B0B-E2E418FA90A9}" dt="2021-04-16T10:57:06.755" v="353"/>
          <ac:picMkLst>
            <pc:docMk/>
            <pc:sldMk cId="2953447797" sldId="283"/>
            <ac:picMk id="19" creationId="{CFF70BBE-33DF-405D-A88B-502152C91C68}"/>
          </ac:picMkLst>
        </pc:picChg>
        <pc:picChg chg="add del">
          <ac:chgData name="Sara Rafaela Faria" userId="9abc9004-58e8-4e30-bf5c-fd0582ff5c74" providerId="ADAL" clId="{FECB2D96-ACF7-4587-9B0B-E2E418FA90A9}" dt="2021-05-12T08:55:02.516" v="751" actId="478"/>
          <ac:picMkLst>
            <pc:docMk/>
            <pc:sldMk cId="2953447797" sldId="283"/>
            <ac:picMk id="20" creationId="{44D14B45-99E3-466F-8154-60629F1ABA0F}"/>
          </ac:picMkLst>
        </pc:picChg>
        <pc:picChg chg="add mod">
          <ac:chgData name="Sara Rafaela Faria" userId="9abc9004-58e8-4e30-bf5c-fd0582ff5c74" providerId="ADAL" clId="{FECB2D96-ACF7-4587-9B0B-E2E418FA90A9}" dt="2021-05-12T08:55:00.848" v="750"/>
          <ac:picMkLst>
            <pc:docMk/>
            <pc:sldMk cId="2953447797" sldId="283"/>
            <ac:picMk id="21" creationId="{31C2AFC1-C7F4-44BB-8BD6-C99983543EB2}"/>
          </ac:picMkLst>
        </pc:picChg>
        <pc:picChg chg="del">
          <ac:chgData name="Sara Rafaela Faria" userId="9abc9004-58e8-4e30-bf5c-fd0582ff5c74" providerId="ADAL" clId="{FECB2D96-ACF7-4587-9B0B-E2E418FA90A9}" dt="2021-04-16T10:57:05.732" v="352" actId="478"/>
          <ac:picMkLst>
            <pc:docMk/>
            <pc:sldMk cId="2953447797" sldId="283"/>
            <ac:picMk id="30" creationId="{00000000-0000-0000-0000-000000000000}"/>
          </ac:picMkLst>
        </pc:picChg>
      </pc:sldChg>
      <pc:sldChg chg="addSp delSp modSp del modAnim">
        <pc:chgData name="Sara Rafaela Faria" userId="9abc9004-58e8-4e30-bf5c-fd0582ff5c74" providerId="ADAL" clId="{FECB2D96-ACF7-4587-9B0B-E2E418FA90A9}" dt="2021-04-12T13:02:49.287" v="291" actId="2696"/>
        <pc:sldMkLst>
          <pc:docMk/>
          <pc:sldMk cId="2188341812" sldId="284"/>
        </pc:sldMkLst>
        <pc:spChg chg="add del">
          <ac:chgData name="Sara Rafaela Faria" userId="9abc9004-58e8-4e30-bf5c-fd0582ff5c74" providerId="ADAL" clId="{FECB2D96-ACF7-4587-9B0B-E2E418FA90A9}" dt="2021-04-12T12:59:34.186" v="129"/>
          <ac:spMkLst>
            <pc:docMk/>
            <pc:sldMk cId="2188341812" sldId="284"/>
            <ac:spMk id="13" creationId="{00000000-0000-0000-0000-000000000000}"/>
          </ac:spMkLst>
        </pc:spChg>
        <pc:spChg chg="add del mod">
          <ac:chgData name="Sara Rafaela Faria" userId="9abc9004-58e8-4e30-bf5c-fd0582ff5c74" providerId="ADAL" clId="{FECB2D96-ACF7-4587-9B0B-E2E418FA90A9}" dt="2021-04-12T12:59:33.741" v="127"/>
          <ac:spMkLst>
            <pc:docMk/>
            <pc:sldMk cId="2188341812" sldId="284"/>
            <ac:spMk id="14" creationId="{00000000-0000-0000-0000-000000000000}"/>
          </ac:spMkLst>
        </pc:spChg>
        <pc:spChg chg="add del mod">
          <ac:chgData name="Sara Rafaela Faria" userId="9abc9004-58e8-4e30-bf5c-fd0582ff5c74" providerId="ADAL" clId="{FECB2D96-ACF7-4587-9B0B-E2E418FA90A9}" dt="2021-04-12T12:59:21.401" v="120"/>
          <ac:spMkLst>
            <pc:docMk/>
            <pc:sldMk cId="2188341812" sldId="284"/>
            <ac:spMk id="15" creationId="{00000000-0000-0000-0000-000000000000}"/>
          </ac:spMkLst>
        </pc:spChg>
        <pc:spChg chg="add del">
          <ac:chgData name="Sara Rafaela Faria" userId="9abc9004-58e8-4e30-bf5c-fd0582ff5c74" providerId="ADAL" clId="{FECB2D96-ACF7-4587-9B0B-E2E418FA90A9}" dt="2021-04-12T11:57:59.733" v="55"/>
          <ac:spMkLst>
            <pc:docMk/>
            <pc:sldMk cId="2188341812" sldId="284"/>
            <ac:spMk id="18" creationId="{CC1DED40-B950-4A44-8823-3E009A96FE5F}"/>
          </ac:spMkLst>
        </pc:spChg>
        <pc:picChg chg="del">
          <ac:chgData name="Sara Rafaela Faria" userId="9abc9004-58e8-4e30-bf5c-fd0582ff5c74" providerId="ADAL" clId="{FECB2D96-ACF7-4587-9B0B-E2E418FA90A9}" dt="2021-04-12T11:57:57.154" v="53" actId="478"/>
          <ac:picMkLst>
            <pc:docMk/>
            <pc:sldMk cId="2188341812" sldId="284"/>
            <ac:picMk id="17" creationId="{168DACBF-0E15-46AD-8107-3FCFCA44C2E6}"/>
          </ac:picMkLst>
        </pc:picChg>
      </pc:sldChg>
      <pc:sldChg chg="addSp delSp modSp mod">
        <pc:chgData name="Sara Rafaela Faria" userId="9abc9004-58e8-4e30-bf5c-fd0582ff5c74" providerId="ADAL" clId="{FECB2D96-ACF7-4587-9B0B-E2E418FA90A9}" dt="2021-05-12T08:55:17.467" v="756" actId="478"/>
        <pc:sldMkLst>
          <pc:docMk/>
          <pc:sldMk cId="1662216285" sldId="285"/>
        </pc:sldMkLst>
        <pc:spChg chg="mod">
          <ac:chgData name="Sara Rafaela Faria" userId="9abc9004-58e8-4e30-bf5c-fd0582ff5c74" providerId="ADAL" clId="{FECB2D96-ACF7-4587-9B0B-E2E418FA90A9}" dt="2021-05-12T08:55:15.776" v="755" actId="1076"/>
          <ac:spMkLst>
            <pc:docMk/>
            <pc:sldMk cId="1662216285" sldId="285"/>
            <ac:spMk id="16" creationId="{00000000-0000-0000-0000-000000000000}"/>
          </ac:spMkLst>
        </pc:spChg>
        <pc:picChg chg="del">
          <ac:chgData name="Sara Rafaela Faria" userId="9abc9004-58e8-4e30-bf5c-fd0582ff5c74" providerId="ADAL" clId="{FECB2D96-ACF7-4587-9B0B-E2E418FA90A9}" dt="2021-04-16T10:57:17.004" v="357" actId="478"/>
          <ac:picMkLst>
            <pc:docMk/>
            <pc:sldMk cId="1662216285" sldId="285"/>
            <ac:picMk id="30" creationId="{00000000-0000-0000-0000-000000000000}"/>
          </ac:picMkLst>
        </pc:picChg>
        <pc:picChg chg="add mod">
          <ac:chgData name="Sara Rafaela Faria" userId="9abc9004-58e8-4e30-bf5c-fd0582ff5c74" providerId="ADAL" clId="{FECB2D96-ACF7-4587-9B0B-E2E418FA90A9}" dt="2021-05-12T08:55:11.408" v="754"/>
          <ac:picMkLst>
            <pc:docMk/>
            <pc:sldMk cId="1662216285" sldId="285"/>
            <ac:picMk id="30" creationId="{A885D567-5DBC-4FCD-8132-57E23A7D858D}"/>
          </ac:picMkLst>
        </pc:picChg>
        <pc:picChg chg="add">
          <ac:chgData name="Sara Rafaela Faria" userId="9abc9004-58e8-4e30-bf5c-fd0582ff5c74" providerId="ADAL" clId="{FECB2D96-ACF7-4587-9B0B-E2E418FA90A9}" dt="2021-04-16T10:57:15.636" v="356"/>
          <ac:picMkLst>
            <pc:docMk/>
            <pc:sldMk cId="1662216285" sldId="285"/>
            <ac:picMk id="35" creationId="{A52F225F-F6BB-4EC9-B3CB-569A6C764FA0}"/>
          </ac:picMkLst>
        </pc:picChg>
        <pc:picChg chg="add del">
          <ac:chgData name="Sara Rafaela Faria" userId="9abc9004-58e8-4e30-bf5c-fd0582ff5c74" providerId="ADAL" clId="{FECB2D96-ACF7-4587-9B0B-E2E418FA90A9}" dt="2021-05-12T08:55:17.467" v="756" actId="478"/>
          <ac:picMkLst>
            <pc:docMk/>
            <pc:sldMk cId="1662216285" sldId="285"/>
            <ac:picMk id="38" creationId="{53C532DC-C026-43FA-B576-E3373B1F0CDD}"/>
          </ac:picMkLst>
        </pc:picChg>
      </pc:sldChg>
      <pc:sldChg chg="addSp delSp modSp del delAnim modAnim">
        <pc:chgData name="Sara Rafaela Faria" userId="9abc9004-58e8-4e30-bf5c-fd0582ff5c74" providerId="ADAL" clId="{FECB2D96-ACF7-4587-9B0B-E2E418FA90A9}" dt="2021-04-16T10:59:59.483" v="415" actId="2696"/>
        <pc:sldMkLst>
          <pc:docMk/>
          <pc:sldMk cId="2650678580" sldId="286"/>
        </pc:sldMkLst>
        <pc:spChg chg="del mod">
          <ac:chgData name="Sara Rafaela Faria" userId="9abc9004-58e8-4e30-bf5c-fd0582ff5c74" providerId="ADAL" clId="{FECB2D96-ACF7-4587-9B0B-E2E418FA90A9}" dt="2021-04-16T10:57:56.560" v="364"/>
          <ac:spMkLst>
            <pc:docMk/>
            <pc:sldMk cId="2650678580" sldId="286"/>
            <ac:spMk id="2" creationId="{00000000-0000-0000-0000-000000000000}"/>
          </ac:spMkLst>
        </pc:spChg>
        <pc:spChg chg="del mod">
          <ac:chgData name="Sara Rafaela Faria" userId="9abc9004-58e8-4e30-bf5c-fd0582ff5c74" providerId="ADAL" clId="{FECB2D96-ACF7-4587-9B0B-E2E418FA90A9}" dt="2021-04-16T10:58:10.795" v="368"/>
          <ac:spMkLst>
            <pc:docMk/>
            <pc:sldMk cId="2650678580" sldId="286"/>
            <ac:spMk id="3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6T10:59:07.757" v="397"/>
          <ac:spMkLst>
            <pc:docMk/>
            <pc:sldMk cId="2650678580" sldId="286"/>
            <ac:spMk id="13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6T10:59:54.141" v="413"/>
          <ac:spMkLst>
            <pc:docMk/>
            <pc:sldMk cId="2650678580" sldId="286"/>
            <ac:spMk id="15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6T10:59:03.384" v="395"/>
          <ac:spMkLst>
            <pc:docMk/>
            <pc:sldMk cId="2650678580" sldId="286"/>
            <ac:spMk id="19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6T10:59:12.576" v="399"/>
          <ac:spMkLst>
            <pc:docMk/>
            <pc:sldMk cId="2650678580" sldId="286"/>
            <ac:spMk id="25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6T10:59:17.927" v="401"/>
          <ac:spMkLst>
            <pc:docMk/>
            <pc:sldMk cId="2650678580" sldId="286"/>
            <ac:spMk id="26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6T10:59:35.597" v="407"/>
          <ac:spMkLst>
            <pc:docMk/>
            <pc:sldMk cId="2650678580" sldId="286"/>
            <ac:spMk id="27" creationId="{00000000-0000-0000-0000-000000000000}"/>
          </ac:spMkLst>
        </pc:spChg>
        <pc:spChg chg="del mod">
          <ac:chgData name="Sara Rafaela Faria" userId="9abc9004-58e8-4e30-bf5c-fd0582ff5c74" providerId="ADAL" clId="{FECB2D96-ACF7-4587-9B0B-E2E418FA90A9}" dt="2021-04-16T10:59:27.908" v="405"/>
          <ac:spMkLst>
            <pc:docMk/>
            <pc:sldMk cId="2650678580" sldId="286"/>
            <ac:spMk id="28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6T10:59:47.903" v="411"/>
          <ac:spMkLst>
            <pc:docMk/>
            <pc:sldMk cId="2650678580" sldId="286"/>
            <ac:spMk id="29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6T10:59:22.485" v="403"/>
          <ac:spMkLst>
            <pc:docMk/>
            <pc:sldMk cId="2650678580" sldId="286"/>
            <ac:spMk id="32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6T10:59:41.343" v="409"/>
          <ac:spMkLst>
            <pc:docMk/>
            <pc:sldMk cId="2650678580" sldId="286"/>
            <ac:spMk id="33" creationId="{00000000-0000-0000-0000-000000000000}"/>
          </ac:spMkLst>
        </pc:spChg>
        <pc:picChg chg="add">
          <ac:chgData name="Sara Rafaela Faria" userId="9abc9004-58e8-4e30-bf5c-fd0582ff5c74" providerId="ADAL" clId="{FECB2D96-ACF7-4587-9B0B-E2E418FA90A9}" dt="2021-04-16T10:57:19.035" v="358"/>
          <ac:picMkLst>
            <pc:docMk/>
            <pc:sldMk cId="2650678580" sldId="286"/>
            <ac:picMk id="34" creationId="{6238D084-6F35-4CD6-95AE-0ED12C40CCF0}"/>
          </ac:picMkLst>
        </pc:picChg>
        <pc:cxnChg chg="del">
          <ac:chgData name="Sara Rafaela Faria" userId="9abc9004-58e8-4e30-bf5c-fd0582ff5c74" providerId="ADAL" clId="{FECB2D96-ACF7-4587-9B0B-E2E418FA90A9}" dt="2021-04-16T10:58:47.244" v="389"/>
          <ac:cxnSpMkLst>
            <pc:docMk/>
            <pc:sldMk cId="2650678580" sldId="286"/>
            <ac:cxnSpMk id="35" creationId="{00000000-0000-0000-0000-000000000000}"/>
          </ac:cxnSpMkLst>
        </pc:cxnChg>
        <pc:cxnChg chg="del">
          <ac:chgData name="Sara Rafaela Faria" userId="9abc9004-58e8-4e30-bf5c-fd0582ff5c74" providerId="ADAL" clId="{FECB2D96-ACF7-4587-9B0B-E2E418FA90A9}" dt="2021-04-16T10:58:57.295" v="393"/>
          <ac:cxnSpMkLst>
            <pc:docMk/>
            <pc:sldMk cId="2650678580" sldId="286"/>
            <ac:cxnSpMk id="36" creationId="{00000000-0000-0000-0000-000000000000}"/>
          </ac:cxnSpMkLst>
        </pc:cxnChg>
        <pc:cxnChg chg="del">
          <ac:chgData name="Sara Rafaela Faria" userId="9abc9004-58e8-4e30-bf5c-fd0582ff5c74" providerId="ADAL" clId="{FECB2D96-ACF7-4587-9B0B-E2E418FA90A9}" dt="2021-04-16T10:58:52.357" v="391"/>
          <ac:cxnSpMkLst>
            <pc:docMk/>
            <pc:sldMk cId="2650678580" sldId="286"/>
            <ac:cxnSpMk id="39" creationId="{00000000-0000-0000-0000-000000000000}"/>
          </ac:cxnSpMkLst>
        </pc:cxnChg>
      </pc:sldChg>
      <pc:sldChg chg="addSp delSp modSp">
        <pc:chgData name="Sara Rafaela Faria" userId="9abc9004-58e8-4e30-bf5c-fd0582ff5c74" providerId="ADAL" clId="{FECB2D96-ACF7-4587-9B0B-E2E418FA90A9}" dt="2021-05-12T08:55:24.643" v="760" actId="478"/>
        <pc:sldMkLst>
          <pc:docMk/>
          <pc:sldMk cId="2750865230" sldId="287"/>
        </pc:sldMkLst>
        <pc:spChg chg="add">
          <ac:chgData name="Sara Rafaela Faria" userId="9abc9004-58e8-4e30-bf5c-fd0582ff5c74" providerId="ADAL" clId="{FECB2D96-ACF7-4587-9B0B-E2E418FA90A9}" dt="2021-04-16T11:14:21.256" v="485"/>
          <ac:spMkLst>
            <pc:docMk/>
            <pc:sldMk cId="2750865230" sldId="287"/>
            <ac:spMk id="13" creationId="{38E1F02D-6239-4129-9E55-A2D82DF709E1}"/>
          </ac:spMkLst>
        </pc:spChg>
        <pc:spChg chg="del">
          <ac:chgData name="Sara Rafaela Faria" userId="9abc9004-58e8-4e30-bf5c-fd0582ff5c74" providerId="ADAL" clId="{FECB2D96-ACF7-4587-9B0B-E2E418FA90A9}" dt="2021-04-16T11:14:20.890" v="484" actId="478"/>
          <ac:spMkLst>
            <pc:docMk/>
            <pc:sldMk cId="2750865230" sldId="287"/>
            <ac:spMk id="31" creationId="{00000000-0000-0000-0000-000000000000}"/>
          </ac:spMkLst>
        </pc:spChg>
        <pc:picChg chg="add">
          <ac:chgData name="Sara Rafaela Faria" userId="9abc9004-58e8-4e30-bf5c-fd0582ff5c74" providerId="ADAL" clId="{FECB2D96-ACF7-4587-9B0B-E2E418FA90A9}" dt="2021-04-16T11:00:26.206" v="418"/>
          <ac:picMkLst>
            <pc:docMk/>
            <pc:sldMk cId="2750865230" sldId="287"/>
            <ac:picMk id="12" creationId="{B419C5FC-271A-430A-9CA6-52B561F2ACEC}"/>
          </ac:picMkLst>
        </pc:picChg>
        <pc:picChg chg="add del">
          <ac:chgData name="Sara Rafaela Faria" userId="9abc9004-58e8-4e30-bf5c-fd0582ff5c74" providerId="ADAL" clId="{FECB2D96-ACF7-4587-9B0B-E2E418FA90A9}" dt="2021-05-12T08:55:24.643" v="760" actId="478"/>
          <ac:picMkLst>
            <pc:docMk/>
            <pc:sldMk cId="2750865230" sldId="287"/>
            <ac:picMk id="14" creationId="{5EEC8A80-1D3F-40C1-A367-C76D77EA8CA7}"/>
          </ac:picMkLst>
        </pc:picChg>
        <pc:picChg chg="add mod">
          <ac:chgData name="Sara Rafaela Faria" userId="9abc9004-58e8-4e30-bf5c-fd0582ff5c74" providerId="ADAL" clId="{FECB2D96-ACF7-4587-9B0B-E2E418FA90A9}" dt="2021-05-12T08:55:23.512" v="759"/>
          <ac:picMkLst>
            <pc:docMk/>
            <pc:sldMk cId="2750865230" sldId="287"/>
            <ac:picMk id="15" creationId="{9E8BA68C-8EE4-48FC-BF33-03F327581D59}"/>
          </ac:picMkLst>
        </pc:picChg>
        <pc:picChg chg="del">
          <ac:chgData name="Sara Rafaela Faria" userId="9abc9004-58e8-4e30-bf5c-fd0582ff5c74" providerId="ADAL" clId="{FECB2D96-ACF7-4587-9B0B-E2E418FA90A9}" dt="2021-04-16T11:00:20.794" v="417" actId="478"/>
          <ac:picMkLst>
            <pc:docMk/>
            <pc:sldMk cId="2750865230" sldId="287"/>
            <ac:picMk id="30" creationId="{00000000-0000-0000-0000-000000000000}"/>
          </ac:picMkLst>
        </pc:picChg>
      </pc:sldChg>
      <pc:sldChg chg="addSp delSp modSp">
        <pc:chgData name="Sara Rafaela Faria" userId="9abc9004-58e8-4e30-bf5c-fd0582ff5c74" providerId="ADAL" clId="{FECB2D96-ACF7-4587-9B0B-E2E418FA90A9}" dt="2021-05-12T08:55:27.435" v="762" actId="478"/>
        <pc:sldMkLst>
          <pc:docMk/>
          <pc:sldMk cId="3273266814" sldId="288"/>
        </pc:sldMkLst>
        <pc:spChg chg="add">
          <ac:chgData name="Sara Rafaela Faria" userId="9abc9004-58e8-4e30-bf5c-fd0582ff5c74" providerId="ADAL" clId="{FECB2D96-ACF7-4587-9B0B-E2E418FA90A9}" dt="2021-04-16T11:14:25.289" v="487"/>
          <ac:spMkLst>
            <pc:docMk/>
            <pc:sldMk cId="3273266814" sldId="288"/>
            <ac:spMk id="15" creationId="{354BC94F-4021-4DA8-9D9C-F7442B51AC1F}"/>
          </ac:spMkLst>
        </pc:spChg>
        <pc:spChg chg="del">
          <ac:chgData name="Sara Rafaela Faria" userId="9abc9004-58e8-4e30-bf5c-fd0582ff5c74" providerId="ADAL" clId="{FECB2D96-ACF7-4587-9B0B-E2E418FA90A9}" dt="2021-04-16T11:14:24.930" v="486" actId="478"/>
          <ac:spMkLst>
            <pc:docMk/>
            <pc:sldMk cId="3273266814" sldId="288"/>
            <ac:spMk id="31" creationId="{00000000-0000-0000-0000-000000000000}"/>
          </ac:spMkLst>
        </pc:spChg>
        <pc:picChg chg="add">
          <ac:chgData name="Sara Rafaela Faria" userId="9abc9004-58e8-4e30-bf5c-fd0582ff5c74" providerId="ADAL" clId="{FECB2D96-ACF7-4587-9B0B-E2E418FA90A9}" dt="2021-04-16T11:00:28.119" v="419"/>
          <ac:picMkLst>
            <pc:docMk/>
            <pc:sldMk cId="3273266814" sldId="288"/>
            <ac:picMk id="13" creationId="{B54ABE46-E223-46E3-AD51-1D1AF2B93389}"/>
          </ac:picMkLst>
        </pc:picChg>
        <pc:picChg chg="add del">
          <ac:chgData name="Sara Rafaela Faria" userId="9abc9004-58e8-4e30-bf5c-fd0582ff5c74" providerId="ADAL" clId="{FECB2D96-ACF7-4587-9B0B-E2E418FA90A9}" dt="2021-05-12T08:55:27.435" v="762" actId="478"/>
          <ac:picMkLst>
            <pc:docMk/>
            <pc:sldMk cId="3273266814" sldId="288"/>
            <ac:picMk id="17" creationId="{9D07B9BB-A8A1-4612-B871-3D0849302B92}"/>
          </ac:picMkLst>
        </pc:picChg>
        <pc:picChg chg="add mod">
          <ac:chgData name="Sara Rafaela Faria" userId="9abc9004-58e8-4e30-bf5c-fd0582ff5c74" providerId="ADAL" clId="{FECB2D96-ACF7-4587-9B0B-E2E418FA90A9}" dt="2021-05-12T08:55:26.232" v="761"/>
          <ac:picMkLst>
            <pc:docMk/>
            <pc:sldMk cId="3273266814" sldId="288"/>
            <ac:picMk id="18" creationId="{924AE14B-A429-4F1B-9A52-D91596893961}"/>
          </ac:picMkLst>
        </pc:picChg>
        <pc:picChg chg="del">
          <ac:chgData name="Sara Rafaela Faria" userId="9abc9004-58e8-4e30-bf5c-fd0582ff5c74" providerId="ADAL" clId="{FECB2D96-ACF7-4587-9B0B-E2E418FA90A9}" dt="2021-04-16T11:00:29.770" v="420" actId="478"/>
          <ac:picMkLst>
            <pc:docMk/>
            <pc:sldMk cId="3273266814" sldId="288"/>
            <ac:picMk id="30" creationId="{00000000-0000-0000-0000-000000000000}"/>
          </ac:picMkLst>
        </pc:picChg>
      </pc:sldChg>
      <pc:sldChg chg="addSp delSp modSp">
        <pc:chgData name="Sara Rafaela Faria" userId="9abc9004-58e8-4e30-bf5c-fd0582ff5c74" providerId="ADAL" clId="{FECB2D96-ACF7-4587-9B0B-E2E418FA90A9}" dt="2021-05-12T08:55:31.299" v="764" actId="478"/>
        <pc:sldMkLst>
          <pc:docMk/>
          <pc:sldMk cId="2918489668" sldId="290"/>
        </pc:sldMkLst>
        <pc:spChg chg="add">
          <ac:chgData name="Sara Rafaela Faria" userId="9abc9004-58e8-4e30-bf5c-fd0582ff5c74" providerId="ADAL" clId="{FECB2D96-ACF7-4587-9B0B-E2E418FA90A9}" dt="2021-04-16T11:14:28.945" v="489"/>
          <ac:spMkLst>
            <pc:docMk/>
            <pc:sldMk cId="2918489668" sldId="290"/>
            <ac:spMk id="24" creationId="{6D72314F-9049-4E1A-BA2B-C0F60EBEE0A6}"/>
          </ac:spMkLst>
        </pc:spChg>
        <pc:spChg chg="del">
          <ac:chgData name="Sara Rafaela Faria" userId="9abc9004-58e8-4e30-bf5c-fd0582ff5c74" providerId="ADAL" clId="{FECB2D96-ACF7-4587-9B0B-E2E418FA90A9}" dt="2021-04-16T11:14:28.626" v="488" actId="478"/>
          <ac:spMkLst>
            <pc:docMk/>
            <pc:sldMk cId="2918489668" sldId="290"/>
            <ac:spMk id="31" creationId="{00000000-0000-0000-0000-000000000000}"/>
          </ac:spMkLst>
        </pc:spChg>
        <pc:picChg chg="add">
          <ac:chgData name="Sara Rafaela Faria" userId="9abc9004-58e8-4e30-bf5c-fd0582ff5c74" providerId="ADAL" clId="{FECB2D96-ACF7-4587-9B0B-E2E418FA90A9}" dt="2021-04-16T11:00:33.030" v="421"/>
          <ac:picMkLst>
            <pc:docMk/>
            <pc:sldMk cId="2918489668" sldId="290"/>
            <ac:picMk id="23" creationId="{3DD4EA18-D464-4A1D-B6A6-F6FDD83C7F90}"/>
          </ac:picMkLst>
        </pc:picChg>
        <pc:picChg chg="add del">
          <ac:chgData name="Sara Rafaela Faria" userId="9abc9004-58e8-4e30-bf5c-fd0582ff5c74" providerId="ADAL" clId="{FECB2D96-ACF7-4587-9B0B-E2E418FA90A9}" dt="2021-05-12T08:55:31.299" v="764" actId="478"/>
          <ac:picMkLst>
            <pc:docMk/>
            <pc:sldMk cId="2918489668" sldId="290"/>
            <ac:picMk id="25" creationId="{58379B5B-D6F9-4791-953C-144331702763}"/>
          </ac:picMkLst>
        </pc:picChg>
        <pc:picChg chg="add mod">
          <ac:chgData name="Sara Rafaela Faria" userId="9abc9004-58e8-4e30-bf5c-fd0582ff5c74" providerId="ADAL" clId="{FECB2D96-ACF7-4587-9B0B-E2E418FA90A9}" dt="2021-05-12T08:55:29.592" v="763"/>
          <ac:picMkLst>
            <pc:docMk/>
            <pc:sldMk cId="2918489668" sldId="290"/>
            <ac:picMk id="26" creationId="{560BAEAE-4E4C-470C-8B8E-4FC1AF91E792}"/>
          </ac:picMkLst>
        </pc:picChg>
        <pc:picChg chg="del">
          <ac:chgData name="Sara Rafaela Faria" userId="9abc9004-58e8-4e30-bf5c-fd0582ff5c74" providerId="ADAL" clId="{FECB2D96-ACF7-4587-9B0B-E2E418FA90A9}" dt="2021-04-16T11:00:34.594" v="422" actId="478"/>
          <ac:picMkLst>
            <pc:docMk/>
            <pc:sldMk cId="2918489668" sldId="290"/>
            <ac:picMk id="30" creationId="{00000000-0000-0000-0000-000000000000}"/>
          </ac:picMkLst>
        </pc:picChg>
      </pc:sldChg>
      <pc:sldChg chg="addSp delSp modSp delCm">
        <pc:chgData name="Sara Rafaela Faria" userId="9abc9004-58e8-4e30-bf5c-fd0582ff5c74" providerId="ADAL" clId="{FECB2D96-ACF7-4587-9B0B-E2E418FA90A9}" dt="2021-05-12T08:55:35.411" v="766" actId="478"/>
        <pc:sldMkLst>
          <pc:docMk/>
          <pc:sldMk cId="4162713311" sldId="291"/>
        </pc:sldMkLst>
        <pc:spChg chg="add">
          <ac:chgData name="Sara Rafaela Faria" userId="9abc9004-58e8-4e30-bf5c-fd0582ff5c74" providerId="ADAL" clId="{FECB2D96-ACF7-4587-9B0B-E2E418FA90A9}" dt="2021-04-16T11:14:36.362" v="491"/>
          <ac:spMkLst>
            <pc:docMk/>
            <pc:sldMk cId="4162713311" sldId="291"/>
            <ac:spMk id="17" creationId="{CA2C91DA-EA02-42B1-A6E7-13A27A45EF11}"/>
          </ac:spMkLst>
        </pc:spChg>
        <pc:spChg chg="del">
          <ac:chgData name="Sara Rafaela Faria" userId="9abc9004-58e8-4e30-bf5c-fd0582ff5c74" providerId="ADAL" clId="{FECB2D96-ACF7-4587-9B0B-E2E418FA90A9}" dt="2021-04-16T11:14:35.817" v="490" actId="478"/>
          <ac:spMkLst>
            <pc:docMk/>
            <pc:sldMk cId="4162713311" sldId="291"/>
            <ac:spMk id="31" creationId="{00000000-0000-0000-0000-000000000000}"/>
          </ac:spMkLst>
        </pc:spChg>
        <pc:picChg chg="add">
          <ac:chgData name="Sara Rafaela Faria" userId="9abc9004-58e8-4e30-bf5c-fd0582ff5c74" providerId="ADAL" clId="{FECB2D96-ACF7-4587-9B0B-E2E418FA90A9}" dt="2021-04-16T11:00:38.975" v="424"/>
          <ac:picMkLst>
            <pc:docMk/>
            <pc:sldMk cId="4162713311" sldId="291"/>
            <ac:picMk id="15" creationId="{4F303C39-DC7F-4DE5-9BDB-851CCE75AF36}"/>
          </ac:picMkLst>
        </pc:picChg>
        <pc:picChg chg="add del">
          <ac:chgData name="Sara Rafaela Faria" userId="9abc9004-58e8-4e30-bf5c-fd0582ff5c74" providerId="ADAL" clId="{FECB2D96-ACF7-4587-9B0B-E2E418FA90A9}" dt="2021-05-12T08:55:35.411" v="766" actId="478"/>
          <ac:picMkLst>
            <pc:docMk/>
            <pc:sldMk cId="4162713311" sldId="291"/>
            <ac:picMk id="18" creationId="{7BCC966D-B191-4F86-B3F6-F996307B0E30}"/>
          </ac:picMkLst>
        </pc:picChg>
        <pc:picChg chg="add mod">
          <ac:chgData name="Sara Rafaela Faria" userId="9abc9004-58e8-4e30-bf5c-fd0582ff5c74" providerId="ADAL" clId="{FECB2D96-ACF7-4587-9B0B-E2E418FA90A9}" dt="2021-05-12T08:55:33.880" v="765"/>
          <ac:picMkLst>
            <pc:docMk/>
            <pc:sldMk cId="4162713311" sldId="291"/>
            <ac:picMk id="19" creationId="{4A05C990-415A-470C-A26F-566A14765708}"/>
          </ac:picMkLst>
        </pc:picChg>
        <pc:picChg chg="del">
          <ac:chgData name="Sara Rafaela Faria" userId="9abc9004-58e8-4e30-bf5c-fd0582ff5c74" providerId="ADAL" clId="{FECB2D96-ACF7-4587-9B0B-E2E418FA90A9}" dt="2021-04-16T11:00:37.898" v="423" actId="478"/>
          <ac:picMkLst>
            <pc:docMk/>
            <pc:sldMk cId="4162713311" sldId="291"/>
            <ac:picMk id="30" creationId="{00000000-0000-0000-0000-000000000000}"/>
          </ac:picMkLst>
        </pc:picChg>
        <pc:picChg chg="mod">
          <ac:chgData name="Sara Rafaela Faria" userId="9abc9004-58e8-4e30-bf5c-fd0582ff5c74" providerId="ADAL" clId="{FECB2D96-ACF7-4587-9B0B-E2E418FA90A9}" dt="2021-04-16T11:49:22.771" v="666" actId="14826"/>
          <ac:picMkLst>
            <pc:docMk/>
            <pc:sldMk cId="4162713311" sldId="291"/>
            <ac:picMk id="2050" creationId="{00000000-0000-0000-0000-000000000000}"/>
          </ac:picMkLst>
        </pc:picChg>
      </pc:sldChg>
      <pc:sldChg chg="addSp delSp modSp">
        <pc:chgData name="Sara Rafaela Faria" userId="9abc9004-58e8-4e30-bf5c-fd0582ff5c74" providerId="ADAL" clId="{FECB2D96-ACF7-4587-9B0B-E2E418FA90A9}" dt="2021-05-12T08:55:38.556" v="768" actId="478"/>
        <pc:sldMkLst>
          <pc:docMk/>
          <pc:sldMk cId="1733505060" sldId="292"/>
        </pc:sldMkLst>
        <pc:spChg chg="add">
          <ac:chgData name="Sara Rafaela Faria" userId="9abc9004-58e8-4e30-bf5c-fd0582ff5c74" providerId="ADAL" clId="{FECB2D96-ACF7-4587-9B0B-E2E418FA90A9}" dt="2021-04-16T11:14:46.237" v="493"/>
          <ac:spMkLst>
            <pc:docMk/>
            <pc:sldMk cId="1733505060" sldId="292"/>
            <ac:spMk id="13" creationId="{32F6FC19-FCD2-4799-A8D6-205C1AFEDC70}"/>
          </ac:spMkLst>
        </pc:spChg>
        <pc:spChg chg="del">
          <ac:chgData name="Sara Rafaela Faria" userId="9abc9004-58e8-4e30-bf5c-fd0582ff5c74" providerId="ADAL" clId="{FECB2D96-ACF7-4587-9B0B-E2E418FA90A9}" dt="2021-04-16T11:14:45.896" v="492" actId="478"/>
          <ac:spMkLst>
            <pc:docMk/>
            <pc:sldMk cId="1733505060" sldId="292"/>
            <ac:spMk id="31" creationId="{00000000-0000-0000-0000-000000000000}"/>
          </ac:spMkLst>
        </pc:spChg>
        <pc:picChg chg="add">
          <ac:chgData name="Sara Rafaela Faria" userId="9abc9004-58e8-4e30-bf5c-fd0582ff5c74" providerId="ADAL" clId="{FECB2D96-ACF7-4587-9B0B-E2E418FA90A9}" dt="2021-04-16T11:00:41.206" v="425"/>
          <ac:picMkLst>
            <pc:docMk/>
            <pc:sldMk cId="1733505060" sldId="292"/>
            <ac:picMk id="11" creationId="{D21EA129-6B56-4B1B-89C1-71457AB5E6F8}"/>
          </ac:picMkLst>
        </pc:picChg>
        <pc:picChg chg="add del">
          <ac:chgData name="Sara Rafaela Faria" userId="9abc9004-58e8-4e30-bf5c-fd0582ff5c74" providerId="ADAL" clId="{FECB2D96-ACF7-4587-9B0B-E2E418FA90A9}" dt="2021-05-12T08:55:38.556" v="768" actId="478"/>
          <ac:picMkLst>
            <pc:docMk/>
            <pc:sldMk cId="1733505060" sldId="292"/>
            <ac:picMk id="17" creationId="{33D1A6F1-0A4C-49E9-A758-43DC186322E9}"/>
          </ac:picMkLst>
        </pc:picChg>
        <pc:picChg chg="add mod">
          <ac:chgData name="Sara Rafaela Faria" userId="9abc9004-58e8-4e30-bf5c-fd0582ff5c74" providerId="ADAL" clId="{FECB2D96-ACF7-4587-9B0B-E2E418FA90A9}" dt="2021-05-12T08:55:37.273" v="767"/>
          <ac:picMkLst>
            <pc:docMk/>
            <pc:sldMk cId="1733505060" sldId="292"/>
            <ac:picMk id="18" creationId="{BB137D08-B2FE-4B1F-BBAC-B2A63B4782A5}"/>
          </ac:picMkLst>
        </pc:picChg>
        <pc:picChg chg="del">
          <ac:chgData name="Sara Rafaela Faria" userId="9abc9004-58e8-4e30-bf5c-fd0582ff5c74" providerId="ADAL" clId="{FECB2D96-ACF7-4587-9B0B-E2E418FA90A9}" dt="2021-04-16T11:00:42.578" v="426" actId="478"/>
          <ac:picMkLst>
            <pc:docMk/>
            <pc:sldMk cId="1733505060" sldId="292"/>
            <ac:picMk id="30" creationId="{00000000-0000-0000-0000-000000000000}"/>
          </ac:picMkLst>
        </pc:picChg>
      </pc:sldChg>
      <pc:sldChg chg="addSp delSp modSp del modAnim">
        <pc:chgData name="Sara Rafaela Faria" userId="9abc9004-58e8-4e30-bf5c-fd0582ff5c74" providerId="ADAL" clId="{FECB2D96-ACF7-4587-9B0B-E2E418FA90A9}" dt="2021-04-16T11:03:21.980" v="480" actId="2696"/>
        <pc:sldMkLst>
          <pc:docMk/>
          <pc:sldMk cId="2465922694" sldId="293"/>
        </pc:sldMkLst>
        <pc:spChg chg="del">
          <ac:chgData name="Sara Rafaela Faria" userId="9abc9004-58e8-4e30-bf5c-fd0582ff5c74" providerId="ADAL" clId="{FECB2D96-ACF7-4587-9B0B-E2E418FA90A9}" dt="2021-04-16T11:01:55.550" v="450"/>
          <ac:spMkLst>
            <pc:docMk/>
            <pc:sldMk cId="2465922694" sldId="293"/>
            <ac:spMk id="4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6T11:02:00.008" v="452"/>
          <ac:spMkLst>
            <pc:docMk/>
            <pc:sldMk cId="2465922694" sldId="293"/>
            <ac:spMk id="5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6T11:02:06.216" v="454"/>
          <ac:spMkLst>
            <pc:docMk/>
            <pc:sldMk cId="2465922694" sldId="293"/>
            <ac:spMk id="13" creationId="{00000000-0000-0000-0000-000000000000}"/>
          </ac:spMkLst>
        </pc:spChg>
        <pc:spChg chg="add del mod">
          <ac:chgData name="Sara Rafaela Faria" userId="9abc9004-58e8-4e30-bf5c-fd0582ff5c74" providerId="ADAL" clId="{FECB2D96-ACF7-4587-9B0B-E2E418FA90A9}" dt="2021-04-16T11:01:23.511" v="439"/>
          <ac:spMkLst>
            <pc:docMk/>
            <pc:sldMk cId="2465922694" sldId="293"/>
            <ac:spMk id="14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6T11:02:11.087" v="456"/>
          <ac:spMkLst>
            <pc:docMk/>
            <pc:sldMk cId="2465922694" sldId="293"/>
            <ac:spMk id="17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6T11:02:15.796" v="458"/>
          <ac:spMkLst>
            <pc:docMk/>
            <pc:sldMk cId="2465922694" sldId="293"/>
            <ac:spMk id="18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6T11:02:21.391" v="460"/>
          <ac:spMkLst>
            <pc:docMk/>
            <pc:sldMk cId="2465922694" sldId="293"/>
            <ac:spMk id="19" creationId="{00000000-0000-0000-0000-000000000000}"/>
          </ac:spMkLst>
        </pc:spChg>
        <pc:picChg chg="del mod">
          <ac:chgData name="Sara Rafaela Faria" userId="9abc9004-58e8-4e30-bf5c-fd0582ff5c74" providerId="ADAL" clId="{FECB2D96-ACF7-4587-9B0B-E2E418FA90A9}" dt="2021-04-16T11:02:39.339" v="462"/>
          <ac:picMkLst>
            <pc:docMk/>
            <pc:sldMk cId="2465922694" sldId="293"/>
            <ac:picMk id="3" creationId="{A67EC12C-66F3-4B39-BA60-535D13B9C7BB}"/>
          </ac:picMkLst>
        </pc:picChg>
        <pc:picChg chg="del">
          <ac:chgData name="Sara Rafaela Faria" userId="9abc9004-58e8-4e30-bf5c-fd0582ff5c74" providerId="ADAL" clId="{FECB2D96-ACF7-4587-9B0B-E2E418FA90A9}" dt="2021-04-16T11:02:43.868" v="464"/>
          <ac:picMkLst>
            <pc:docMk/>
            <pc:sldMk cId="2465922694" sldId="293"/>
            <ac:picMk id="7" creationId="{3E0574BE-7D9D-4547-98AA-7DDCFF4B3615}"/>
          </ac:picMkLst>
        </pc:picChg>
        <pc:picChg chg="del">
          <ac:chgData name="Sara Rafaela Faria" userId="9abc9004-58e8-4e30-bf5c-fd0582ff5c74" providerId="ADAL" clId="{FECB2D96-ACF7-4587-9B0B-E2E418FA90A9}" dt="2021-04-16T11:02:48.036" v="466"/>
          <ac:picMkLst>
            <pc:docMk/>
            <pc:sldMk cId="2465922694" sldId="293"/>
            <ac:picMk id="10" creationId="{F75AFDF8-C6B5-47BF-9963-3BD34CE4D7FE}"/>
          </ac:picMkLst>
        </pc:picChg>
        <pc:picChg chg="del">
          <ac:chgData name="Sara Rafaela Faria" userId="9abc9004-58e8-4e30-bf5c-fd0582ff5c74" providerId="ADAL" clId="{FECB2D96-ACF7-4587-9B0B-E2E418FA90A9}" dt="2021-04-16T11:02:52.327" v="468"/>
          <ac:picMkLst>
            <pc:docMk/>
            <pc:sldMk cId="2465922694" sldId="293"/>
            <ac:picMk id="11" creationId="{AADC4972-EE01-43D2-8802-095A6C0E2AF0}"/>
          </ac:picMkLst>
        </pc:picChg>
        <pc:picChg chg="del">
          <ac:chgData name="Sara Rafaela Faria" userId="9abc9004-58e8-4e30-bf5c-fd0582ff5c74" providerId="ADAL" clId="{FECB2D96-ACF7-4587-9B0B-E2E418FA90A9}" dt="2021-04-16T11:02:57.551" v="470"/>
          <ac:picMkLst>
            <pc:docMk/>
            <pc:sldMk cId="2465922694" sldId="293"/>
            <ac:picMk id="15" creationId="{1D215AE6-D504-4FFE-BBB1-6ED362AB5947}"/>
          </ac:picMkLst>
        </pc:picChg>
        <pc:picChg chg="del">
          <ac:chgData name="Sara Rafaela Faria" userId="9abc9004-58e8-4e30-bf5c-fd0582ff5c74" providerId="ADAL" clId="{FECB2D96-ACF7-4587-9B0B-E2E418FA90A9}" dt="2021-04-16T11:03:02.295" v="472"/>
          <ac:picMkLst>
            <pc:docMk/>
            <pc:sldMk cId="2465922694" sldId="293"/>
            <ac:picMk id="20" creationId="{03A50ED8-1AC1-4110-BF9A-4438BBC34115}"/>
          </ac:picMkLst>
        </pc:picChg>
        <pc:picChg chg="del">
          <ac:chgData name="Sara Rafaela Faria" userId="9abc9004-58e8-4e30-bf5c-fd0582ff5c74" providerId="ADAL" clId="{FECB2D96-ACF7-4587-9B0B-E2E418FA90A9}" dt="2021-04-16T11:03:07.264" v="474"/>
          <ac:picMkLst>
            <pc:docMk/>
            <pc:sldMk cId="2465922694" sldId="293"/>
            <ac:picMk id="21" creationId="{0505A63E-E3E8-4FB6-97D4-DAECC06FF09A}"/>
          </ac:picMkLst>
        </pc:picChg>
        <pc:picChg chg="del">
          <ac:chgData name="Sara Rafaela Faria" userId="9abc9004-58e8-4e30-bf5c-fd0582ff5c74" providerId="ADAL" clId="{FECB2D96-ACF7-4587-9B0B-E2E418FA90A9}" dt="2021-04-16T11:03:11.959" v="476"/>
          <ac:picMkLst>
            <pc:docMk/>
            <pc:sldMk cId="2465922694" sldId="293"/>
            <ac:picMk id="22" creationId="{35F154DB-0967-4D7F-A75B-797A575F7497}"/>
          </ac:picMkLst>
        </pc:picChg>
        <pc:picChg chg="del">
          <ac:chgData name="Sara Rafaela Faria" userId="9abc9004-58e8-4e30-bf5c-fd0582ff5c74" providerId="ADAL" clId="{FECB2D96-ACF7-4587-9B0B-E2E418FA90A9}" dt="2021-04-16T11:03:16.214" v="478"/>
          <ac:picMkLst>
            <pc:docMk/>
            <pc:sldMk cId="2465922694" sldId="293"/>
            <ac:picMk id="23" creationId="{5AD5A680-08A7-48D0-9C9B-6C003BFA3252}"/>
          </ac:picMkLst>
        </pc:picChg>
        <pc:picChg chg="add">
          <ac:chgData name="Sara Rafaela Faria" userId="9abc9004-58e8-4e30-bf5c-fd0582ff5c74" providerId="ADAL" clId="{FECB2D96-ACF7-4587-9B0B-E2E418FA90A9}" dt="2021-04-16T11:00:45.430" v="427"/>
          <ac:picMkLst>
            <pc:docMk/>
            <pc:sldMk cId="2465922694" sldId="293"/>
            <ac:picMk id="26" creationId="{C8269790-AA00-44B5-963E-50C94E67ADF6}"/>
          </ac:picMkLst>
        </pc:picChg>
      </pc:sldChg>
      <pc:sldChg chg="addSp delSp modSp">
        <pc:chgData name="Sara Rafaela Faria" userId="9abc9004-58e8-4e30-bf5c-fd0582ff5c74" providerId="ADAL" clId="{FECB2D96-ACF7-4587-9B0B-E2E418FA90A9}" dt="2021-04-16T10:55:40.547" v="322"/>
        <pc:sldMkLst>
          <pc:docMk/>
          <pc:sldMk cId="2293218646" sldId="294"/>
        </pc:sldMkLst>
        <pc:spChg chg="del">
          <ac:chgData name="Sara Rafaela Faria" userId="9abc9004-58e8-4e30-bf5c-fd0582ff5c74" providerId="ADAL" clId="{FECB2D96-ACF7-4587-9B0B-E2E418FA90A9}" dt="2021-04-16T10:55:28.712" v="320" actId="478"/>
          <ac:spMkLst>
            <pc:docMk/>
            <pc:sldMk cId="2293218646" sldId="294"/>
            <ac:spMk id="10" creationId="{00000000-0000-0000-0000-000000000000}"/>
          </ac:spMkLst>
        </pc:spChg>
        <pc:spChg chg="add">
          <ac:chgData name="Sara Rafaela Faria" userId="9abc9004-58e8-4e30-bf5c-fd0582ff5c74" providerId="ADAL" clId="{FECB2D96-ACF7-4587-9B0B-E2E418FA90A9}" dt="2021-04-16T10:55:23.524" v="319"/>
          <ac:spMkLst>
            <pc:docMk/>
            <pc:sldMk cId="2293218646" sldId="294"/>
            <ac:spMk id="13" creationId="{6ACDEE4A-7F80-4C84-93BC-1A5023943DBF}"/>
          </ac:spMkLst>
        </pc:spChg>
        <pc:picChg chg="add">
          <ac:chgData name="Sara Rafaela Faria" userId="9abc9004-58e8-4e30-bf5c-fd0582ff5c74" providerId="ADAL" clId="{FECB2D96-ACF7-4587-9B0B-E2E418FA90A9}" dt="2021-04-16T10:54:39.635" v="312"/>
          <ac:picMkLst>
            <pc:docMk/>
            <pc:sldMk cId="2293218646" sldId="294"/>
            <ac:picMk id="8" creationId="{9C328F97-72D6-40AA-B1F9-5E2BECB30BCA}"/>
          </ac:picMkLst>
        </pc:picChg>
        <pc:picChg chg="add del">
          <ac:chgData name="Sara Rafaela Faria" userId="9abc9004-58e8-4e30-bf5c-fd0582ff5c74" providerId="ADAL" clId="{FECB2D96-ACF7-4587-9B0B-E2E418FA90A9}" dt="2021-04-16T10:55:31.091" v="321" actId="478"/>
          <ac:picMkLst>
            <pc:docMk/>
            <pc:sldMk cId="2293218646" sldId="294"/>
            <ac:picMk id="9" creationId="{00000000-0000-0000-0000-000000000000}"/>
          </ac:picMkLst>
        </pc:picChg>
        <pc:picChg chg="add del mod">
          <ac:chgData name="Sara Rafaela Faria" userId="9abc9004-58e8-4e30-bf5c-fd0582ff5c74" providerId="ADAL" clId="{FECB2D96-ACF7-4587-9B0B-E2E418FA90A9}" dt="2021-04-16T10:55:06.440" v="317"/>
          <ac:picMkLst>
            <pc:docMk/>
            <pc:sldMk cId="2293218646" sldId="294"/>
            <ac:picMk id="12" creationId="{83F861B1-33AA-464B-8775-F8F93EDDBDA7}"/>
          </ac:picMkLst>
        </pc:picChg>
        <pc:picChg chg="add">
          <ac:chgData name="Sara Rafaela Faria" userId="9abc9004-58e8-4e30-bf5c-fd0582ff5c74" providerId="ADAL" clId="{FECB2D96-ACF7-4587-9B0B-E2E418FA90A9}" dt="2021-04-16T10:55:40.547" v="322"/>
          <ac:picMkLst>
            <pc:docMk/>
            <pc:sldMk cId="2293218646" sldId="294"/>
            <ac:picMk id="14" creationId="{5CC05A6E-0B7F-482C-8A98-3B9A419D5B27}"/>
          </ac:picMkLst>
        </pc:picChg>
      </pc:sldChg>
      <pc:sldChg chg="addSp delSp modSp mod">
        <pc:chgData name="Sara Rafaela Faria" userId="9abc9004-58e8-4e30-bf5c-fd0582ff5c74" providerId="ADAL" clId="{FECB2D96-ACF7-4587-9B0B-E2E418FA90A9}" dt="2021-05-12T08:55:53.118" v="773" actId="1076"/>
        <pc:sldMkLst>
          <pc:docMk/>
          <pc:sldMk cId="858099413" sldId="295"/>
        </pc:sldMkLst>
        <pc:spChg chg="mod">
          <ac:chgData name="Sara Rafaela Faria" userId="9abc9004-58e8-4e30-bf5c-fd0582ff5c74" providerId="ADAL" clId="{FECB2D96-ACF7-4587-9B0B-E2E418FA90A9}" dt="2021-05-12T08:55:53.118" v="773" actId="1076"/>
          <ac:spMkLst>
            <pc:docMk/>
            <pc:sldMk cId="858099413" sldId="295"/>
            <ac:spMk id="9" creationId="{00000000-0000-0000-0000-000000000000}"/>
          </ac:spMkLst>
        </pc:spChg>
        <pc:spChg chg="add">
          <ac:chgData name="Sara Rafaela Faria" userId="9abc9004-58e8-4e30-bf5c-fd0582ff5c74" providerId="ADAL" clId="{FECB2D96-ACF7-4587-9B0B-E2E418FA90A9}" dt="2021-04-16T11:30:33.542" v="594"/>
          <ac:spMkLst>
            <pc:docMk/>
            <pc:sldMk cId="858099413" sldId="295"/>
            <ac:spMk id="12" creationId="{840BC001-1D18-4F35-88D3-62594B582EC9}"/>
          </ac:spMkLst>
        </pc:spChg>
        <pc:spChg chg="mod">
          <ac:chgData name="Sara Rafaela Faria" userId="9abc9004-58e8-4e30-bf5c-fd0582ff5c74" providerId="ADAL" clId="{FECB2D96-ACF7-4587-9B0B-E2E418FA90A9}" dt="2021-04-16T11:13:40.311" v="483" actId="1076"/>
          <ac:spMkLst>
            <pc:docMk/>
            <pc:sldMk cId="858099413" sldId="295"/>
            <ac:spMk id="16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6T11:29:58.254" v="593" actId="478"/>
          <ac:spMkLst>
            <pc:docMk/>
            <pc:sldMk cId="858099413" sldId="295"/>
            <ac:spMk id="31" creationId="{00000000-0000-0000-0000-000000000000}"/>
          </ac:spMkLst>
        </pc:spChg>
        <pc:picChg chg="add del">
          <ac:chgData name="Sara Rafaela Faria" userId="9abc9004-58e8-4e30-bf5c-fd0582ff5c74" providerId="ADAL" clId="{FECB2D96-ACF7-4587-9B0B-E2E418FA90A9}" dt="2021-04-16T11:29:45.401" v="592" actId="478"/>
          <ac:picMkLst>
            <pc:docMk/>
            <pc:sldMk cId="858099413" sldId="295"/>
            <ac:picMk id="6" creationId="{00000000-0000-0000-0000-000000000000}"/>
          </ac:picMkLst>
        </pc:picChg>
        <pc:picChg chg="add">
          <ac:chgData name="Sara Rafaela Faria" userId="9abc9004-58e8-4e30-bf5c-fd0582ff5c74" providerId="ADAL" clId="{FECB2D96-ACF7-4587-9B0B-E2E418FA90A9}" dt="2021-04-16T11:13:39.153" v="482"/>
          <ac:picMkLst>
            <pc:docMk/>
            <pc:sldMk cId="858099413" sldId="295"/>
            <ac:picMk id="11" creationId="{F151383A-DEE7-4767-9879-13127EC49E50}"/>
          </ac:picMkLst>
        </pc:picChg>
        <pc:picChg chg="add del">
          <ac:chgData name="Sara Rafaela Faria" userId="9abc9004-58e8-4e30-bf5c-fd0582ff5c74" providerId="ADAL" clId="{FECB2D96-ACF7-4587-9B0B-E2E418FA90A9}" dt="2021-05-12T08:55:45.914" v="772" actId="478"/>
          <ac:picMkLst>
            <pc:docMk/>
            <pc:sldMk cId="858099413" sldId="295"/>
            <ac:picMk id="13" creationId="{11886BD9-330D-4303-9591-9793F48F2C87}"/>
          </ac:picMkLst>
        </pc:picChg>
        <pc:picChg chg="add mod">
          <ac:chgData name="Sara Rafaela Faria" userId="9abc9004-58e8-4e30-bf5c-fd0582ff5c74" providerId="ADAL" clId="{FECB2D96-ACF7-4587-9B0B-E2E418FA90A9}" dt="2021-05-12T08:55:44.566" v="771"/>
          <ac:picMkLst>
            <pc:docMk/>
            <pc:sldMk cId="858099413" sldId="295"/>
            <ac:picMk id="14" creationId="{2F074DD0-3504-45B0-9B5F-47F4DA645A78}"/>
          </ac:picMkLst>
        </pc:picChg>
        <pc:picChg chg="del">
          <ac:chgData name="Sara Rafaela Faria" userId="9abc9004-58e8-4e30-bf5c-fd0582ff5c74" providerId="ADAL" clId="{FECB2D96-ACF7-4587-9B0B-E2E418FA90A9}" dt="2021-04-16T11:03:25.931" v="481" actId="478"/>
          <ac:picMkLst>
            <pc:docMk/>
            <pc:sldMk cId="858099413" sldId="295"/>
            <ac:picMk id="30" creationId="{00000000-0000-0000-0000-000000000000}"/>
          </ac:picMkLst>
        </pc:picChg>
      </pc:sldChg>
      <pc:sldChg chg="addSp delSp modSp mod addCm delCm">
        <pc:chgData name="Sara Rafaela Faria" userId="9abc9004-58e8-4e30-bf5c-fd0582ff5c74" providerId="ADAL" clId="{FECB2D96-ACF7-4587-9B0B-E2E418FA90A9}" dt="2021-05-12T08:54:18.292" v="727" actId="478"/>
        <pc:sldMkLst>
          <pc:docMk/>
          <pc:sldMk cId="3131190465" sldId="296"/>
        </pc:sldMkLst>
        <pc:spChg chg="add del mod">
          <ac:chgData name="Sara Rafaela Faria" userId="9abc9004-58e8-4e30-bf5c-fd0582ff5c74" providerId="ADAL" clId="{FECB2D96-ACF7-4587-9B0B-E2E418FA90A9}" dt="2021-05-06T16:19:50.404" v="721" actId="478"/>
          <ac:spMkLst>
            <pc:docMk/>
            <pc:sldMk cId="3131190465" sldId="296"/>
            <ac:spMk id="9" creationId="{00000000-0000-0000-0000-000000000000}"/>
          </ac:spMkLst>
        </pc:spChg>
        <pc:spChg chg="add">
          <ac:chgData name="Sara Rafaela Faria" userId="9abc9004-58e8-4e30-bf5c-fd0582ff5c74" providerId="ADAL" clId="{FECB2D96-ACF7-4587-9B0B-E2E418FA90A9}" dt="2021-04-12T11:56:53.803" v="28"/>
          <ac:spMkLst>
            <pc:docMk/>
            <pc:sldMk cId="3131190465" sldId="296"/>
            <ac:spMk id="10" creationId="{D8C7FFD8-0AB2-4553-8588-E297C565FDA6}"/>
          </ac:spMkLst>
        </pc:spChg>
        <pc:spChg chg="del">
          <ac:chgData name="Sara Rafaela Faria" userId="9abc9004-58e8-4e30-bf5c-fd0582ff5c74" providerId="ADAL" clId="{FECB2D96-ACF7-4587-9B0B-E2E418FA90A9}" dt="2021-04-12T11:56:53.438" v="27" actId="478"/>
          <ac:spMkLst>
            <pc:docMk/>
            <pc:sldMk cId="3131190465" sldId="296"/>
            <ac:spMk id="31" creationId="{00000000-0000-0000-0000-000000000000}"/>
          </ac:spMkLst>
        </pc:spChg>
        <pc:picChg chg="add mod">
          <ac:chgData name="Sara Rafaela Faria" userId="9abc9004-58e8-4e30-bf5c-fd0582ff5c74" providerId="ADAL" clId="{FECB2D96-ACF7-4587-9B0B-E2E418FA90A9}" dt="2021-05-06T16:19:52.558" v="722" actId="1076"/>
          <ac:picMkLst>
            <pc:docMk/>
            <pc:sldMk cId="3131190465" sldId="296"/>
            <ac:picMk id="3" creationId="{B3793089-650B-40D9-BEA1-7FDC9F81C668}"/>
          </ac:picMkLst>
        </pc:picChg>
        <pc:picChg chg="add del">
          <ac:chgData name="Sara Rafaela Faria" userId="9abc9004-58e8-4e30-bf5c-fd0582ff5c74" providerId="ADAL" clId="{FECB2D96-ACF7-4587-9B0B-E2E418FA90A9}" dt="2021-05-12T08:54:18.292" v="727" actId="478"/>
          <ac:picMkLst>
            <pc:docMk/>
            <pc:sldMk cId="3131190465" sldId="296"/>
            <ac:picMk id="11" creationId="{5EC97DEB-75FD-4957-B507-4A75F23A6268}"/>
          </ac:picMkLst>
        </pc:picChg>
        <pc:picChg chg="add">
          <ac:chgData name="Sara Rafaela Faria" userId="9abc9004-58e8-4e30-bf5c-fd0582ff5c74" providerId="ADAL" clId="{FECB2D96-ACF7-4587-9B0B-E2E418FA90A9}" dt="2021-04-16T10:55:51.828" v="324"/>
          <ac:picMkLst>
            <pc:docMk/>
            <pc:sldMk cId="3131190465" sldId="296"/>
            <ac:picMk id="12" creationId="{F00B4E69-B114-42FD-B429-F5B6F53FDCA9}"/>
          </ac:picMkLst>
        </pc:picChg>
        <pc:picChg chg="add mod">
          <ac:chgData name="Sara Rafaela Faria" userId="9abc9004-58e8-4e30-bf5c-fd0582ff5c74" providerId="ADAL" clId="{FECB2D96-ACF7-4587-9B0B-E2E418FA90A9}" dt="2021-05-12T08:54:16.627" v="726"/>
          <ac:picMkLst>
            <pc:docMk/>
            <pc:sldMk cId="3131190465" sldId="296"/>
            <ac:picMk id="13" creationId="{22401380-CBAC-4C93-91B8-78D808B4BB39}"/>
          </ac:picMkLst>
        </pc:picChg>
        <pc:picChg chg="del">
          <ac:chgData name="Sara Rafaela Faria" userId="9abc9004-58e8-4e30-bf5c-fd0582ff5c74" providerId="ADAL" clId="{FECB2D96-ACF7-4587-9B0B-E2E418FA90A9}" dt="2021-04-16T10:54:14.996" v="308" actId="478"/>
          <ac:picMkLst>
            <pc:docMk/>
            <pc:sldMk cId="3131190465" sldId="296"/>
            <ac:picMk id="30" creationId="{00000000-0000-0000-0000-000000000000}"/>
          </ac:picMkLst>
        </pc:picChg>
      </pc:sldChg>
      <pc:sldChg chg="addSp delSp modSp delCm">
        <pc:chgData name="Sara Rafaela Faria" userId="9abc9004-58e8-4e30-bf5c-fd0582ff5c74" providerId="ADAL" clId="{FECB2D96-ACF7-4587-9B0B-E2E418FA90A9}" dt="2021-05-12T08:54:21.956" v="729"/>
        <pc:sldMkLst>
          <pc:docMk/>
          <pc:sldMk cId="372573818" sldId="297"/>
        </pc:sldMkLst>
        <pc:spChg chg="add">
          <ac:chgData name="Sara Rafaela Faria" userId="9abc9004-58e8-4e30-bf5c-fd0582ff5c74" providerId="ADAL" clId="{FECB2D96-ACF7-4587-9B0B-E2E418FA90A9}" dt="2021-04-12T11:56:59.768" v="30"/>
          <ac:spMkLst>
            <pc:docMk/>
            <pc:sldMk cId="372573818" sldId="297"/>
            <ac:spMk id="27" creationId="{14B663F6-5E7D-4FB2-9EB5-D5393197B8F9}"/>
          </ac:spMkLst>
        </pc:spChg>
        <pc:spChg chg="del">
          <ac:chgData name="Sara Rafaela Faria" userId="9abc9004-58e8-4e30-bf5c-fd0582ff5c74" providerId="ADAL" clId="{FECB2D96-ACF7-4587-9B0B-E2E418FA90A9}" dt="2021-04-12T11:56:59.352" v="29" actId="478"/>
          <ac:spMkLst>
            <pc:docMk/>
            <pc:sldMk cId="372573818" sldId="297"/>
            <ac:spMk id="31" creationId="{00000000-0000-0000-0000-000000000000}"/>
          </ac:spMkLst>
        </pc:spChg>
        <pc:picChg chg="add">
          <ac:chgData name="Sara Rafaela Faria" userId="9abc9004-58e8-4e30-bf5c-fd0582ff5c74" providerId="ADAL" clId="{FECB2D96-ACF7-4587-9B0B-E2E418FA90A9}" dt="2021-04-16T10:55:55.636" v="325"/>
          <ac:picMkLst>
            <pc:docMk/>
            <pc:sldMk cId="372573818" sldId="297"/>
            <ac:picMk id="28" creationId="{3FBB49C4-99CB-4B28-A38A-8F5E457C2783}"/>
          </ac:picMkLst>
        </pc:picChg>
        <pc:picChg chg="add del">
          <ac:chgData name="Sara Rafaela Faria" userId="9abc9004-58e8-4e30-bf5c-fd0582ff5c74" providerId="ADAL" clId="{FECB2D96-ACF7-4587-9B0B-E2E418FA90A9}" dt="2021-05-12T08:54:21.668" v="728" actId="478"/>
          <ac:picMkLst>
            <pc:docMk/>
            <pc:sldMk cId="372573818" sldId="297"/>
            <ac:picMk id="29" creationId="{EB03AE0A-01CF-40BA-9627-76988ECBCE40}"/>
          </ac:picMkLst>
        </pc:picChg>
        <pc:picChg chg="del">
          <ac:chgData name="Sara Rafaela Faria" userId="9abc9004-58e8-4e30-bf5c-fd0582ff5c74" providerId="ADAL" clId="{FECB2D96-ACF7-4587-9B0B-E2E418FA90A9}" dt="2021-04-16T10:55:57.036" v="326" actId="478"/>
          <ac:picMkLst>
            <pc:docMk/>
            <pc:sldMk cId="372573818" sldId="297"/>
            <ac:picMk id="30" creationId="{00000000-0000-0000-0000-000000000000}"/>
          </ac:picMkLst>
        </pc:picChg>
        <pc:picChg chg="add mod">
          <ac:chgData name="Sara Rafaela Faria" userId="9abc9004-58e8-4e30-bf5c-fd0582ff5c74" providerId="ADAL" clId="{FECB2D96-ACF7-4587-9B0B-E2E418FA90A9}" dt="2021-05-12T08:54:21.956" v="729"/>
          <ac:picMkLst>
            <pc:docMk/>
            <pc:sldMk cId="372573818" sldId="297"/>
            <ac:picMk id="30" creationId="{5D0030C8-2A82-4593-9F9E-63951C5059CD}"/>
          </ac:picMkLst>
        </pc:picChg>
        <pc:picChg chg="mod">
          <ac:chgData name="Sara Rafaela Faria" userId="9abc9004-58e8-4e30-bf5c-fd0582ff5c74" providerId="ADAL" clId="{FECB2D96-ACF7-4587-9B0B-E2E418FA90A9}" dt="2021-04-16T11:35:30.181" v="617" actId="14826"/>
          <ac:picMkLst>
            <pc:docMk/>
            <pc:sldMk cId="372573818" sldId="297"/>
            <ac:picMk id="2050" creationId="{00000000-0000-0000-0000-000000000000}"/>
          </ac:picMkLst>
        </pc:picChg>
      </pc:sldChg>
      <pc:sldChg chg="addSp delSp modSp delCm">
        <pc:chgData name="Sara Rafaela Faria" userId="9abc9004-58e8-4e30-bf5c-fd0582ff5c74" providerId="ADAL" clId="{FECB2D96-ACF7-4587-9B0B-E2E418FA90A9}" dt="2021-05-12T08:54:29.668" v="733" actId="478"/>
        <pc:sldMkLst>
          <pc:docMk/>
          <pc:sldMk cId="2608374204" sldId="298"/>
        </pc:sldMkLst>
        <pc:spChg chg="del">
          <ac:chgData name="Sara Rafaela Faria" userId="9abc9004-58e8-4e30-bf5c-fd0582ff5c74" providerId="ADAL" clId="{FECB2D96-ACF7-4587-9B0B-E2E418FA90A9}" dt="2021-04-12T11:57:11.440" v="33" actId="478"/>
          <ac:spMkLst>
            <pc:docMk/>
            <pc:sldMk cId="2608374204" sldId="298"/>
            <ac:spMk id="31" creationId="{00000000-0000-0000-0000-000000000000}"/>
          </ac:spMkLst>
        </pc:spChg>
        <pc:spChg chg="add">
          <ac:chgData name="Sara Rafaela Faria" userId="9abc9004-58e8-4e30-bf5c-fd0582ff5c74" providerId="ADAL" clId="{FECB2D96-ACF7-4587-9B0B-E2E418FA90A9}" dt="2021-04-12T11:57:11.785" v="34"/>
          <ac:spMkLst>
            <pc:docMk/>
            <pc:sldMk cId="2608374204" sldId="298"/>
            <ac:spMk id="46" creationId="{BDDC0FFF-528B-4B69-BAC5-4E3EBB2280C7}"/>
          </ac:spMkLst>
        </pc:spChg>
        <pc:picChg chg="del">
          <ac:chgData name="Sara Rafaela Faria" userId="9abc9004-58e8-4e30-bf5c-fd0582ff5c74" providerId="ADAL" clId="{FECB2D96-ACF7-4587-9B0B-E2E418FA90A9}" dt="2021-04-16T10:56:09.044" v="330" actId="478"/>
          <ac:picMkLst>
            <pc:docMk/>
            <pc:sldMk cId="2608374204" sldId="298"/>
            <ac:picMk id="30" creationId="{00000000-0000-0000-0000-000000000000}"/>
          </ac:picMkLst>
        </pc:picChg>
        <pc:picChg chg="add">
          <ac:chgData name="Sara Rafaela Faria" userId="9abc9004-58e8-4e30-bf5c-fd0582ff5c74" providerId="ADAL" clId="{FECB2D96-ACF7-4587-9B0B-E2E418FA90A9}" dt="2021-04-16T10:56:07.620" v="329"/>
          <ac:picMkLst>
            <pc:docMk/>
            <pc:sldMk cId="2608374204" sldId="298"/>
            <ac:picMk id="47" creationId="{571FB838-C85E-4F76-AB1C-81D2399B1A99}"/>
          </ac:picMkLst>
        </pc:picChg>
        <pc:picChg chg="add del">
          <ac:chgData name="Sara Rafaela Faria" userId="9abc9004-58e8-4e30-bf5c-fd0582ff5c74" providerId="ADAL" clId="{FECB2D96-ACF7-4587-9B0B-E2E418FA90A9}" dt="2021-05-12T08:54:29.668" v="733" actId="478"/>
          <ac:picMkLst>
            <pc:docMk/>
            <pc:sldMk cId="2608374204" sldId="298"/>
            <ac:picMk id="48" creationId="{1B18BB90-B249-43C8-B1C5-A53DA33F639F}"/>
          </ac:picMkLst>
        </pc:picChg>
        <pc:picChg chg="add mod">
          <ac:chgData name="Sara Rafaela Faria" userId="9abc9004-58e8-4e30-bf5c-fd0582ff5c74" providerId="ADAL" clId="{FECB2D96-ACF7-4587-9B0B-E2E418FA90A9}" dt="2021-05-12T08:54:27.896" v="732"/>
          <ac:picMkLst>
            <pc:docMk/>
            <pc:sldMk cId="2608374204" sldId="298"/>
            <ac:picMk id="49" creationId="{0FBB1985-3C43-49BA-8A47-13AEC7AEA9F3}"/>
          </ac:picMkLst>
        </pc:picChg>
        <pc:picChg chg="mod">
          <ac:chgData name="Sara Rafaela Faria" userId="9abc9004-58e8-4e30-bf5c-fd0582ff5c74" providerId="ADAL" clId="{FECB2D96-ACF7-4587-9B0B-E2E418FA90A9}" dt="2021-04-16T11:46:37.804" v="633" actId="14826"/>
          <ac:picMkLst>
            <pc:docMk/>
            <pc:sldMk cId="2608374204" sldId="298"/>
            <ac:picMk id="3074" creationId="{00000000-0000-0000-0000-000000000000}"/>
          </ac:picMkLst>
        </pc:picChg>
      </pc:sldChg>
      <pc:sldChg chg="addSp delSp modSp delCm">
        <pc:chgData name="Sara Rafaela Faria" userId="9abc9004-58e8-4e30-bf5c-fd0582ff5c74" providerId="ADAL" clId="{FECB2D96-ACF7-4587-9B0B-E2E418FA90A9}" dt="2021-05-12T08:54:37.109" v="737" actId="478"/>
        <pc:sldMkLst>
          <pc:docMk/>
          <pc:sldMk cId="372504137" sldId="300"/>
        </pc:sldMkLst>
        <pc:spChg chg="mod">
          <ac:chgData name="Sara Rafaela Faria" userId="9abc9004-58e8-4e30-bf5c-fd0582ff5c74" providerId="ADAL" clId="{FECB2D96-ACF7-4587-9B0B-E2E418FA90A9}" dt="2021-04-16T10:56:22.831" v="335" actId="14100"/>
          <ac:spMkLst>
            <pc:docMk/>
            <pc:sldMk cId="372504137" sldId="300"/>
            <ac:spMk id="8" creationId="{00000000-0000-0000-0000-000000000000}"/>
          </ac:spMkLst>
        </pc:spChg>
        <pc:spChg chg="add">
          <ac:chgData name="Sara Rafaela Faria" userId="9abc9004-58e8-4e30-bf5c-fd0582ff5c74" providerId="ADAL" clId="{FECB2D96-ACF7-4587-9B0B-E2E418FA90A9}" dt="2021-04-12T11:57:20.562" v="38"/>
          <ac:spMkLst>
            <pc:docMk/>
            <pc:sldMk cId="372504137" sldId="300"/>
            <ac:spMk id="20" creationId="{88B7682C-E961-4654-888F-DF1B50222FDF}"/>
          </ac:spMkLst>
        </pc:spChg>
        <pc:spChg chg="del">
          <ac:chgData name="Sara Rafaela Faria" userId="9abc9004-58e8-4e30-bf5c-fd0582ff5c74" providerId="ADAL" clId="{FECB2D96-ACF7-4587-9B0B-E2E418FA90A9}" dt="2021-04-12T11:57:20.210" v="37" actId="478"/>
          <ac:spMkLst>
            <pc:docMk/>
            <pc:sldMk cId="372504137" sldId="300"/>
            <ac:spMk id="31" creationId="{00000000-0000-0000-0000-000000000000}"/>
          </ac:spMkLst>
        </pc:spChg>
        <pc:picChg chg="del">
          <ac:chgData name="Sara Rafaela Faria" userId="9abc9004-58e8-4e30-bf5c-fd0582ff5c74" providerId="ADAL" clId="{FECB2D96-ACF7-4587-9B0B-E2E418FA90A9}" dt="2021-04-16T10:56:17.772" v="334" actId="478"/>
          <ac:picMkLst>
            <pc:docMk/>
            <pc:sldMk cId="372504137" sldId="300"/>
            <ac:picMk id="18" creationId="{00000000-0000-0000-0000-000000000000}"/>
          </ac:picMkLst>
        </pc:picChg>
        <pc:picChg chg="add mod">
          <ac:chgData name="Sara Rafaela Faria" userId="9abc9004-58e8-4e30-bf5c-fd0582ff5c74" providerId="ADAL" clId="{FECB2D96-ACF7-4587-9B0B-E2E418FA90A9}" dt="2021-05-12T08:54:35.313" v="736"/>
          <ac:picMkLst>
            <pc:docMk/>
            <pc:sldMk cId="372504137" sldId="300"/>
            <ac:picMk id="18" creationId="{B7B51269-4256-4EB9-A4F2-29534BA678D7}"/>
          </ac:picMkLst>
        </pc:picChg>
        <pc:picChg chg="add">
          <ac:chgData name="Sara Rafaela Faria" userId="9abc9004-58e8-4e30-bf5c-fd0582ff5c74" providerId="ADAL" clId="{FECB2D96-ACF7-4587-9B0B-E2E418FA90A9}" dt="2021-04-16T10:56:16.299" v="333"/>
          <ac:picMkLst>
            <pc:docMk/>
            <pc:sldMk cId="372504137" sldId="300"/>
            <ac:picMk id="21" creationId="{9066C3DF-567B-4465-85F9-4308286BE9BD}"/>
          </ac:picMkLst>
        </pc:picChg>
        <pc:picChg chg="add del">
          <ac:chgData name="Sara Rafaela Faria" userId="9abc9004-58e8-4e30-bf5c-fd0582ff5c74" providerId="ADAL" clId="{FECB2D96-ACF7-4587-9B0B-E2E418FA90A9}" dt="2021-05-12T08:54:37.109" v="737" actId="478"/>
          <ac:picMkLst>
            <pc:docMk/>
            <pc:sldMk cId="372504137" sldId="300"/>
            <ac:picMk id="22" creationId="{D8CA552B-26FE-4416-8D7C-2DBF45CE69DC}"/>
          </ac:picMkLst>
        </pc:picChg>
        <pc:picChg chg="del">
          <ac:chgData name="Sara Rafaela Faria" userId="9abc9004-58e8-4e30-bf5c-fd0582ff5c74" providerId="ADAL" clId="{FECB2D96-ACF7-4587-9B0B-E2E418FA90A9}" dt="2021-04-16T10:56:25.011" v="336" actId="478"/>
          <ac:picMkLst>
            <pc:docMk/>
            <pc:sldMk cId="372504137" sldId="300"/>
            <ac:picMk id="30" creationId="{00000000-0000-0000-0000-000000000000}"/>
          </ac:picMkLst>
        </pc:picChg>
        <pc:picChg chg="mod">
          <ac:chgData name="Sara Rafaela Faria" userId="9abc9004-58e8-4e30-bf5c-fd0582ff5c74" providerId="ADAL" clId="{FECB2D96-ACF7-4587-9B0B-E2E418FA90A9}" dt="2021-04-16T11:43:18.017" v="628" actId="14826"/>
          <ac:picMkLst>
            <pc:docMk/>
            <pc:sldMk cId="372504137" sldId="300"/>
            <ac:picMk id="5122" creationId="{00000000-0000-0000-0000-000000000000}"/>
          </ac:picMkLst>
        </pc:picChg>
      </pc:sldChg>
      <pc:sldChg chg="addSp delSp modSp">
        <pc:chgData name="Sara Rafaela Faria" userId="9abc9004-58e8-4e30-bf5c-fd0582ff5c74" providerId="ADAL" clId="{FECB2D96-ACF7-4587-9B0B-E2E418FA90A9}" dt="2021-05-12T08:54:32.730" v="735"/>
        <pc:sldMkLst>
          <pc:docMk/>
          <pc:sldMk cId="3582293505" sldId="301"/>
        </pc:sldMkLst>
        <pc:spChg chg="mod">
          <ac:chgData name="Sara Rafaela Faria" userId="9abc9004-58e8-4e30-bf5c-fd0582ff5c74" providerId="ADAL" clId="{FECB2D96-ACF7-4587-9B0B-E2E418FA90A9}" dt="2021-04-13T08:44:05.684" v="301" actId="14100"/>
          <ac:spMkLst>
            <pc:docMk/>
            <pc:sldMk cId="3582293505" sldId="301"/>
            <ac:spMk id="11" creationId="{00000000-0000-0000-0000-000000000000}"/>
          </ac:spMkLst>
        </pc:spChg>
        <pc:spChg chg="mod">
          <ac:chgData name="Sara Rafaela Faria" userId="9abc9004-58e8-4e30-bf5c-fd0582ff5c74" providerId="ADAL" clId="{FECB2D96-ACF7-4587-9B0B-E2E418FA90A9}" dt="2021-04-13T08:44:08.348" v="302" actId="14100"/>
          <ac:spMkLst>
            <pc:docMk/>
            <pc:sldMk cId="3582293505" sldId="301"/>
            <ac:spMk id="12" creationId="{00000000-0000-0000-0000-000000000000}"/>
          </ac:spMkLst>
        </pc:spChg>
        <pc:spChg chg="add">
          <ac:chgData name="Sara Rafaela Faria" userId="9abc9004-58e8-4e30-bf5c-fd0582ff5c74" providerId="ADAL" clId="{FECB2D96-ACF7-4587-9B0B-E2E418FA90A9}" dt="2021-04-12T11:57:16.181" v="36"/>
          <ac:spMkLst>
            <pc:docMk/>
            <pc:sldMk cId="3582293505" sldId="301"/>
            <ac:spMk id="20" creationId="{D4AF6734-DFEB-421C-99AC-3479D1CEF649}"/>
          </ac:spMkLst>
        </pc:spChg>
        <pc:spChg chg="del">
          <ac:chgData name="Sara Rafaela Faria" userId="9abc9004-58e8-4e30-bf5c-fd0582ff5c74" providerId="ADAL" clId="{FECB2D96-ACF7-4587-9B0B-E2E418FA90A9}" dt="2021-04-12T11:57:15.872" v="35" actId="478"/>
          <ac:spMkLst>
            <pc:docMk/>
            <pc:sldMk cId="3582293505" sldId="301"/>
            <ac:spMk id="31" creationId="{00000000-0000-0000-0000-000000000000}"/>
          </ac:spMkLst>
        </pc:spChg>
        <pc:picChg chg="add">
          <ac:chgData name="Sara Rafaela Faria" userId="9abc9004-58e8-4e30-bf5c-fd0582ff5c74" providerId="ADAL" clId="{FECB2D96-ACF7-4587-9B0B-E2E418FA90A9}" dt="2021-04-16T10:56:11.903" v="331"/>
          <ac:picMkLst>
            <pc:docMk/>
            <pc:sldMk cId="3582293505" sldId="301"/>
            <ac:picMk id="21" creationId="{96324AAE-24EF-49FD-821D-BC2929E163CA}"/>
          </ac:picMkLst>
        </pc:picChg>
        <pc:picChg chg="add del">
          <ac:chgData name="Sara Rafaela Faria" userId="9abc9004-58e8-4e30-bf5c-fd0582ff5c74" providerId="ADAL" clId="{FECB2D96-ACF7-4587-9B0B-E2E418FA90A9}" dt="2021-05-12T08:54:32.491" v="734" actId="478"/>
          <ac:picMkLst>
            <pc:docMk/>
            <pc:sldMk cId="3582293505" sldId="301"/>
            <ac:picMk id="22" creationId="{E366D8CC-5E99-4DD5-84E7-554A34C0A389}"/>
          </ac:picMkLst>
        </pc:picChg>
        <pc:picChg chg="add mod">
          <ac:chgData name="Sara Rafaela Faria" userId="9abc9004-58e8-4e30-bf5c-fd0582ff5c74" providerId="ADAL" clId="{FECB2D96-ACF7-4587-9B0B-E2E418FA90A9}" dt="2021-05-12T08:54:32.730" v="735"/>
          <ac:picMkLst>
            <pc:docMk/>
            <pc:sldMk cId="3582293505" sldId="301"/>
            <ac:picMk id="23" creationId="{219CBC11-CECB-4D10-94A5-AE5A0D509A6E}"/>
          </ac:picMkLst>
        </pc:picChg>
        <pc:picChg chg="del">
          <ac:chgData name="Sara Rafaela Faria" userId="9abc9004-58e8-4e30-bf5c-fd0582ff5c74" providerId="ADAL" clId="{FECB2D96-ACF7-4587-9B0B-E2E418FA90A9}" dt="2021-04-16T10:56:13.716" v="332" actId="478"/>
          <ac:picMkLst>
            <pc:docMk/>
            <pc:sldMk cId="3582293505" sldId="301"/>
            <ac:picMk id="30" creationId="{00000000-0000-0000-0000-000000000000}"/>
          </ac:picMkLst>
        </pc:picChg>
      </pc:sldChg>
      <pc:sldChg chg="addSp delSp modSp delCm">
        <pc:chgData name="Sara Rafaela Faria" userId="9abc9004-58e8-4e30-bf5c-fd0582ff5c74" providerId="ADAL" clId="{FECB2D96-ACF7-4587-9B0B-E2E418FA90A9}" dt="2021-05-12T08:54:25.443" v="731"/>
        <pc:sldMkLst>
          <pc:docMk/>
          <pc:sldMk cId="1332082984" sldId="302"/>
        </pc:sldMkLst>
        <pc:spChg chg="del">
          <ac:chgData name="Sara Rafaela Faria" userId="9abc9004-58e8-4e30-bf5c-fd0582ff5c74" providerId="ADAL" clId="{FECB2D96-ACF7-4587-9B0B-E2E418FA90A9}" dt="2021-04-12T11:57:04.313" v="31" actId="478"/>
          <ac:spMkLst>
            <pc:docMk/>
            <pc:sldMk cId="1332082984" sldId="302"/>
            <ac:spMk id="31" creationId="{00000000-0000-0000-0000-000000000000}"/>
          </ac:spMkLst>
        </pc:spChg>
        <pc:spChg chg="add">
          <ac:chgData name="Sara Rafaela Faria" userId="9abc9004-58e8-4e30-bf5c-fd0582ff5c74" providerId="ADAL" clId="{FECB2D96-ACF7-4587-9B0B-E2E418FA90A9}" dt="2021-04-12T11:57:04.596" v="32"/>
          <ac:spMkLst>
            <pc:docMk/>
            <pc:sldMk cId="1332082984" sldId="302"/>
            <ac:spMk id="48" creationId="{EC5A2522-879D-48C4-8843-EF03FDCADFB3}"/>
          </ac:spMkLst>
        </pc:spChg>
        <pc:picChg chg="del">
          <ac:chgData name="Sara Rafaela Faria" userId="9abc9004-58e8-4e30-bf5c-fd0582ff5c74" providerId="ADAL" clId="{FECB2D96-ACF7-4587-9B0B-E2E418FA90A9}" dt="2021-04-16T10:56:04.076" v="328" actId="478"/>
          <ac:picMkLst>
            <pc:docMk/>
            <pc:sldMk cId="1332082984" sldId="302"/>
            <ac:picMk id="30" creationId="{00000000-0000-0000-0000-000000000000}"/>
          </ac:picMkLst>
        </pc:picChg>
        <pc:picChg chg="add">
          <ac:chgData name="Sara Rafaela Faria" userId="9abc9004-58e8-4e30-bf5c-fd0582ff5c74" providerId="ADAL" clId="{FECB2D96-ACF7-4587-9B0B-E2E418FA90A9}" dt="2021-04-16T10:56:02.507" v="327"/>
          <ac:picMkLst>
            <pc:docMk/>
            <pc:sldMk cId="1332082984" sldId="302"/>
            <ac:picMk id="49" creationId="{AB3A2C3A-06D8-4383-8521-D262C081C4C3}"/>
          </ac:picMkLst>
        </pc:picChg>
        <pc:picChg chg="add del">
          <ac:chgData name="Sara Rafaela Faria" userId="9abc9004-58e8-4e30-bf5c-fd0582ff5c74" providerId="ADAL" clId="{FECB2D96-ACF7-4587-9B0B-E2E418FA90A9}" dt="2021-05-12T08:54:25.172" v="730" actId="478"/>
          <ac:picMkLst>
            <pc:docMk/>
            <pc:sldMk cId="1332082984" sldId="302"/>
            <ac:picMk id="50" creationId="{9D50AC2C-6112-4854-87D3-D2D594D2BCD0}"/>
          </ac:picMkLst>
        </pc:picChg>
        <pc:picChg chg="add mod">
          <ac:chgData name="Sara Rafaela Faria" userId="9abc9004-58e8-4e30-bf5c-fd0582ff5c74" providerId="ADAL" clId="{FECB2D96-ACF7-4587-9B0B-E2E418FA90A9}" dt="2021-05-12T08:54:25.443" v="731"/>
          <ac:picMkLst>
            <pc:docMk/>
            <pc:sldMk cId="1332082984" sldId="302"/>
            <ac:picMk id="51" creationId="{3237E137-19CD-4853-9E58-3B9714B7B5EF}"/>
          </ac:picMkLst>
        </pc:picChg>
        <pc:picChg chg="mod">
          <ac:chgData name="Sara Rafaela Faria" userId="9abc9004-58e8-4e30-bf5c-fd0582ff5c74" providerId="ADAL" clId="{FECB2D96-ACF7-4587-9B0B-E2E418FA90A9}" dt="2021-04-16T11:46:23.490" v="630" actId="14826"/>
          <ac:picMkLst>
            <pc:docMk/>
            <pc:sldMk cId="1332082984" sldId="302"/>
            <ac:picMk id="4099" creationId="{00000000-0000-0000-0000-000000000000}"/>
          </ac:picMkLst>
        </pc:picChg>
      </pc:sldChg>
      <pc:sldChg chg="addSp delSp modSp delCm">
        <pc:chgData name="Sara Rafaela Faria" userId="9abc9004-58e8-4e30-bf5c-fd0582ff5c74" providerId="ADAL" clId="{FECB2D96-ACF7-4587-9B0B-E2E418FA90A9}" dt="2021-05-12T08:54:40.034" v="739"/>
        <pc:sldMkLst>
          <pc:docMk/>
          <pc:sldMk cId="391824439" sldId="303"/>
        </pc:sldMkLst>
        <pc:spChg chg="add">
          <ac:chgData name="Sara Rafaela Faria" userId="9abc9004-58e8-4e30-bf5c-fd0582ff5c74" providerId="ADAL" clId="{FECB2D96-ACF7-4587-9B0B-E2E418FA90A9}" dt="2021-04-12T11:57:24.988" v="40"/>
          <ac:spMkLst>
            <pc:docMk/>
            <pc:sldMk cId="391824439" sldId="303"/>
            <ac:spMk id="28" creationId="{B7E3DD60-BED2-47F9-BFE5-656571FFF67D}"/>
          </ac:spMkLst>
        </pc:spChg>
        <pc:spChg chg="del">
          <ac:chgData name="Sara Rafaela Faria" userId="9abc9004-58e8-4e30-bf5c-fd0582ff5c74" providerId="ADAL" clId="{FECB2D96-ACF7-4587-9B0B-E2E418FA90A9}" dt="2021-04-12T11:57:24.601" v="39" actId="478"/>
          <ac:spMkLst>
            <pc:docMk/>
            <pc:sldMk cId="391824439" sldId="303"/>
            <ac:spMk id="31" creationId="{00000000-0000-0000-0000-000000000000}"/>
          </ac:spMkLst>
        </pc:spChg>
        <pc:picChg chg="add">
          <ac:chgData name="Sara Rafaela Faria" userId="9abc9004-58e8-4e30-bf5c-fd0582ff5c74" providerId="ADAL" clId="{FECB2D96-ACF7-4587-9B0B-E2E418FA90A9}" dt="2021-04-16T10:56:29.035" v="337"/>
          <ac:picMkLst>
            <pc:docMk/>
            <pc:sldMk cId="391824439" sldId="303"/>
            <ac:picMk id="29" creationId="{D1575AED-F7C6-43C9-A3AA-0B800019B609}"/>
          </ac:picMkLst>
        </pc:picChg>
        <pc:picChg chg="del">
          <ac:chgData name="Sara Rafaela Faria" userId="9abc9004-58e8-4e30-bf5c-fd0582ff5c74" providerId="ADAL" clId="{FECB2D96-ACF7-4587-9B0B-E2E418FA90A9}" dt="2021-04-16T10:56:30.539" v="338" actId="478"/>
          <ac:picMkLst>
            <pc:docMk/>
            <pc:sldMk cId="391824439" sldId="303"/>
            <ac:picMk id="30" creationId="{00000000-0000-0000-0000-000000000000}"/>
          </ac:picMkLst>
        </pc:picChg>
        <pc:picChg chg="add mod">
          <ac:chgData name="Sara Rafaela Faria" userId="9abc9004-58e8-4e30-bf5c-fd0582ff5c74" providerId="ADAL" clId="{FECB2D96-ACF7-4587-9B0B-E2E418FA90A9}" dt="2021-05-12T08:54:40.034" v="739"/>
          <ac:picMkLst>
            <pc:docMk/>
            <pc:sldMk cId="391824439" sldId="303"/>
            <ac:picMk id="30" creationId="{BAEE82BE-D5BB-4B71-93BF-933C3C7AA0D6}"/>
          </ac:picMkLst>
        </pc:picChg>
        <pc:picChg chg="add del">
          <ac:chgData name="Sara Rafaela Faria" userId="9abc9004-58e8-4e30-bf5c-fd0582ff5c74" providerId="ADAL" clId="{FECB2D96-ACF7-4587-9B0B-E2E418FA90A9}" dt="2021-05-12T08:54:39.772" v="738" actId="478"/>
          <ac:picMkLst>
            <pc:docMk/>
            <pc:sldMk cId="391824439" sldId="303"/>
            <ac:picMk id="31" creationId="{C85D76BE-2000-4B1B-80C1-E4E96A014EE5}"/>
          </ac:picMkLst>
        </pc:picChg>
        <pc:picChg chg="mod">
          <ac:chgData name="Sara Rafaela Faria" userId="9abc9004-58e8-4e30-bf5c-fd0582ff5c74" providerId="ADAL" clId="{FECB2D96-ACF7-4587-9B0B-E2E418FA90A9}" dt="2021-04-16T16:45:50.956" v="707" actId="14826"/>
          <ac:picMkLst>
            <pc:docMk/>
            <pc:sldMk cId="391824439" sldId="303"/>
            <ac:picMk id="6146" creationId="{00000000-0000-0000-0000-000000000000}"/>
          </ac:picMkLst>
        </pc:picChg>
        <pc:picChg chg="mod">
          <ac:chgData name="Sara Rafaela Faria" userId="9abc9004-58e8-4e30-bf5c-fd0582ff5c74" providerId="ADAL" clId="{FECB2D96-ACF7-4587-9B0B-E2E418FA90A9}" dt="2021-04-16T16:45:59.009" v="708" actId="14826"/>
          <ac:picMkLst>
            <pc:docMk/>
            <pc:sldMk cId="391824439" sldId="303"/>
            <ac:picMk id="6147" creationId="{00000000-0000-0000-0000-000000000000}"/>
          </ac:picMkLst>
        </pc:picChg>
      </pc:sldChg>
      <pc:sldChg chg="addSp delSp modSp">
        <pc:chgData name="Sara Rafaela Faria" userId="9abc9004-58e8-4e30-bf5c-fd0582ff5c74" providerId="ADAL" clId="{FECB2D96-ACF7-4587-9B0B-E2E418FA90A9}" dt="2021-05-12T08:54:43.842" v="741"/>
        <pc:sldMkLst>
          <pc:docMk/>
          <pc:sldMk cId="164459567" sldId="305"/>
        </pc:sldMkLst>
        <pc:spChg chg="del">
          <ac:chgData name="Sara Rafaela Faria" userId="9abc9004-58e8-4e30-bf5c-fd0582ff5c74" providerId="ADAL" clId="{FECB2D96-ACF7-4587-9B0B-E2E418FA90A9}" dt="2021-04-12T11:57:29.961" v="41" actId="478"/>
          <ac:spMkLst>
            <pc:docMk/>
            <pc:sldMk cId="164459567" sldId="305"/>
            <ac:spMk id="31" creationId="{00000000-0000-0000-0000-000000000000}"/>
          </ac:spMkLst>
        </pc:spChg>
        <pc:spChg chg="add">
          <ac:chgData name="Sara Rafaela Faria" userId="9abc9004-58e8-4e30-bf5c-fd0582ff5c74" providerId="ADAL" clId="{FECB2D96-ACF7-4587-9B0B-E2E418FA90A9}" dt="2021-04-12T11:57:30.294" v="42"/>
          <ac:spMkLst>
            <pc:docMk/>
            <pc:sldMk cId="164459567" sldId="305"/>
            <ac:spMk id="34" creationId="{36DB4E82-D4FB-458A-917A-C9FF31E28C6B}"/>
          </ac:spMkLst>
        </pc:spChg>
        <pc:picChg chg="del">
          <ac:chgData name="Sara Rafaela Faria" userId="9abc9004-58e8-4e30-bf5c-fd0582ff5c74" providerId="ADAL" clId="{FECB2D96-ACF7-4587-9B0B-E2E418FA90A9}" dt="2021-04-16T10:56:34.524" v="339" actId="478"/>
          <ac:picMkLst>
            <pc:docMk/>
            <pc:sldMk cId="164459567" sldId="305"/>
            <ac:picMk id="30" creationId="{00000000-0000-0000-0000-000000000000}"/>
          </ac:picMkLst>
        </pc:picChg>
        <pc:picChg chg="add mod">
          <ac:chgData name="Sara Rafaela Faria" userId="9abc9004-58e8-4e30-bf5c-fd0582ff5c74" providerId="ADAL" clId="{FECB2D96-ACF7-4587-9B0B-E2E418FA90A9}" dt="2021-05-12T08:54:43.842" v="741"/>
          <ac:picMkLst>
            <pc:docMk/>
            <pc:sldMk cId="164459567" sldId="305"/>
            <ac:picMk id="30" creationId="{3EEC0DD4-19CC-4D8B-82C0-12E1A65A3FDF}"/>
          </ac:picMkLst>
        </pc:picChg>
        <pc:picChg chg="add">
          <ac:chgData name="Sara Rafaela Faria" userId="9abc9004-58e8-4e30-bf5c-fd0582ff5c74" providerId="ADAL" clId="{FECB2D96-ACF7-4587-9B0B-E2E418FA90A9}" dt="2021-04-16T10:56:35.532" v="340"/>
          <ac:picMkLst>
            <pc:docMk/>
            <pc:sldMk cId="164459567" sldId="305"/>
            <ac:picMk id="31" creationId="{D98721DB-CB7C-47C2-827E-2FF91609264D}"/>
          </ac:picMkLst>
        </pc:picChg>
        <pc:picChg chg="add del">
          <ac:chgData name="Sara Rafaela Faria" userId="9abc9004-58e8-4e30-bf5c-fd0582ff5c74" providerId="ADAL" clId="{FECB2D96-ACF7-4587-9B0B-E2E418FA90A9}" dt="2021-05-12T08:54:43.531" v="740" actId="478"/>
          <ac:picMkLst>
            <pc:docMk/>
            <pc:sldMk cId="164459567" sldId="305"/>
            <ac:picMk id="35" creationId="{45D05A78-505C-408E-A383-FDCC1F284780}"/>
          </ac:picMkLst>
        </pc:picChg>
      </pc:sldChg>
      <pc:sldChg chg="addSp delSp modSp delCm">
        <pc:chgData name="Sara Rafaela Faria" userId="9abc9004-58e8-4e30-bf5c-fd0582ff5c74" providerId="ADAL" clId="{FECB2D96-ACF7-4587-9B0B-E2E418FA90A9}" dt="2021-05-12T08:54:47.284" v="743"/>
        <pc:sldMkLst>
          <pc:docMk/>
          <pc:sldMk cId="2751399174" sldId="306"/>
        </pc:sldMkLst>
        <pc:spChg chg="mod">
          <ac:chgData name="Sara Rafaela Faria" userId="9abc9004-58e8-4e30-bf5c-fd0582ff5c74" providerId="ADAL" clId="{FECB2D96-ACF7-4587-9B0B-E2E418FA90A9}" dt="2021-04-16T11:47:19.358" v="641" actId="1076"/>
          <ac:spMkLst>
            <pc:docMk/>
            <pc:sldMk cId="2751399174" sldId="306"/>
            <ac:spMk id="14" creationId="{00000000-0000-0000-0000-000000000000}"/>
          </ac:spMkLst>
        </pc:spChg>
        <pc:spChg chg="mod">
          <ac:chgData name="Sara Rafaela Faria" userId="9abc9004-58e8-4e30-bf5c-fd0582ff5c74" providerId="ADAL" clId="{FECB2D96-ACF7-4587-9B0B-E2E418FA90A9}" dt="2021-04-16T10:56:45.591" v="343" actId="14100"/>
          <ac:spMkLst>
            <pc:docMk/>
            <pc:sldMk cId="2751399174" sldId="306"/>
            <ac:spMk id="16" creationId="{00000000-0000-0000-0000-000000000000}"/>
          </ac:spMkLst>
        </pc:spChg>
        <pc:spChg chg="add">
          <ac:chgData name="Sara Rafaela Faria" userId="9abc9004-58e8-4e30-bf5c-fd0582ff5c74" providerId="ADAL" clId="{FECB2D96-ACF7-4587-9B0B-E2E418FA90A9}" dt="2021-04-12T11:57:34.606" v="44"/>
          <ac:spMkLst>
            <pc:docMk/>
            <pc:sldMk cId="2751399174" sldId="306"/>
            <ac:spMk id="18" creationId="{D9040D23-B7FD-4A32-9B71-F745F31A951A}"/>
          </ac:spMkLst>
        </pc:spChg>
        <pc:spChg chg="del">
          <ac:chgData name="Sara Rafaela Faria" userId="9abc9004-58e8-4e30-bf5c-fd0582ff5c74" providerId="ADAL" clId="{FECB2D96-ACF7-4587-9B0B-E2E418FA90A9}" dt="2021-04-12T11:57:34.306" v="43" actId="478"/>
          <ac:spMkLst>
            <pc:docMk/>
            <pc:sldMk cId="2751399174" sldId="306"/>
            <ac:spMk id="31" creationId="{00000000-0000-0000-0000-000000000000}"/>
          </ac:spMkLst>
        </pc:spChg>
        <pc:picChg chg="add mod">
          <ac:chgData name="Sara Rafaela Faria" userId="9abc9004-58e8-4e30-bf5c-fd0582ff5c74" providerId="ADAL" clId="{FECB2D96-ACF7-4587-9B0B-E2E418FA90A9}" dt="2021-05-12T08:54:47.284" v="743"/>
          <ac:picMkLst>
            <pc:docMk/>
            <pc:sldMk cId="2751399174" sldId="306"/>
            <ac:picMk id="15" creationId="{08707E2E-C4E4-4C14-A134-F8E57547230C}"/>
          </ac:picMkLst>
        </pc:picChg>
        <pc:picChg chg="del">
          <ac:chgData name="Sara Rafaela Faria" userId="9abc9004-58e8-4e30-bf5c-fd0582ff5c74" providerId="ADAL" clId="{FECB2D96-ACF7-4587-9B0B-E2E418FA90A9}" dt="2021-04-16T10:56:41.300" v="342" actId="478"/>
          <ac:picMkLst>
            <pc:docMk/>
            <pc:sldMk cId="2751399174" sldId="306"/>
            <ac:picMk id="15" creationId="{9840A118-2462-4543-890E-665F0CB975F2}"/>
          </ac:picMkLst>
        </pc:picChg>
        <pc:picChg chg="add">
          <ac:chgData name="Sara Rafaela Faria" userId="9abc9004-58e8-4e30-bf5c-fd0582ff5c74" providerId="ADAL" clId="{FECB2D96-ACF7-4587-9B0B-E2E418FA90A9}" dt="2021-04-16T10:56:39.172" v="341"/>
          <ac:picMkLst>
            <pc:docMk/>
            <pc:sldMk cId="2751399174" sldId="306"/>
            <ac:picMk id="20" creationId="{9B319DD4-5AAA-4094-986F-6F320D2EB113}"/>
          </ac:picMkLst>
        </pc:picChg>
        <pc:picChg chg="add del">
          <ac:chgData name="Sara Rafaela Faria" userId="9abc9004-58e8-4e30-bf5c-fd0582ff5c74" providerId="ADAL" clId="{FECB2D96-ACF7-4587-9B0B-E2E418FA90A9}" dt="2021-05-12T08:54:46.980" v="742" actId="478"/>
          <ac:picMkLst>
            <pc:docMk/>
            <pc:sldMk cId="2751399174" sldId="306"/>
            <ac:picMk id="21" creationId="{919B3960-3FDE-404A-B231-C5E26581FAC5}"/>
          </ac:picMkLst>
        </pc:picChg>
        <pc:picChg chg="mod">
          <ac:chgData name="Sara Rafaela Faria" userId="9abc9004-58e8-4e30-bf5c-fd0582ff5c74" providerId="ADAL" clId="{FECB2D96-ACF7-4587-9B0B-E2E418FA90A9}" dt="2021-04-16T11:47:02.614" v="637" actId="14826"/>
          <ac:picMkLst>
            <pc:docMk/>
            <pc:sldMk cId="2751399174" sldId="306"/>
            <ac:picMk id="1026" creationId="{00000000-0000-0000-0000-000000000000}"/>
          </ac:picMkLst>
        </pc:picChg>
      </pc:sldChg>
      <pc:sldChg chg="addSp delSp modSp delCm">
        <pc:chgData name="Sara Rafaela Faria" userId="9abc9004-58e8-4e30-bf5c-fd0582ff5c74" providerId="ADAL" clId="{FECB2D96-ACF7-4587-9B0B-E2E418FA90A9}" dt="2021-05-12T08:54:54.316" v="747" actId="478"/>
        <pc:sldMkLst>
          <pc:docMk/>
          <pc:sldMk cId="4058751288" sldId="307"/>
        </pc:sldMkLst>
        <pc:spChg chg="add">
          <ac:chgData name="Sara Rafaela Faria" userId="9abc9004-58e8-4e30-bf5c-fd0582ff5c74" providerId="ADAL" clId="{FECB2D96-ACF7-4587-9B0B-E2E418FA90A9}" dt="2021-04-12T11:57:44.925" v="48"/>
          <ac:spMkLst>
            <pc:docMk/>
            <pc:sldMk cId="4058751288" sldId="307"/>
            <ac:spMk id="13" creationId="{ED7D63E8-E9D7-447A-A553-1F975FE9FC88}"/>
          </ac:spMkLst>
        </pc:spChg>
        <pc:spChg chg="del">
          <ac:chgData name="Sara Rafaela Faria" userId="9abc9004-58e8-4e30-bf5c-fd0582ff5c74" providerId="ADAL" clId="{FECB2D96-ACF7-4587-9B0B-E2E418FA90A9}" dt="2021-04-12T11:57:44.609" v="47" actId="478"/>
          <ac:spMkLst>
            <pc:docMk/>
            <pc:sldMk cId="4058751288" sldId="307"/>
            <ac:spMk id="31" creationId="{00000000-0000-0000-0000-000000000000}"/>
          </ac:spMkLst>
        </pc:spChg>
        <pc:picChg chg="add">
          <ac:chgData name="Sara Rafaela Faria" userId="9abc9004-58e8-4e30-bf5c-fd0582ff5c74" providerId="ADAL" clId="{FECB2D96-ACF7-4587-9B0B-E2E418FA90A9}" dt="2021-04-16T10:56:52.619" v="346"/>
          <ac:picMkLst>
            <pc:docMk/>
            <pc:sldMk cId="4058751288" sldId="307"/>
            <ac:picMk id="14" creationId="{FCFEF7F4-7DE9-402B-A168-8616C4D51E26}"/>
          </ac:picMkLst>
        </pc:picChg>
        <pc:picChg chg="add del">
          <ac:chgData name="Sara Rafaela Faria" userId="9abc9004-58e8-4e30-bf5c-fd0582ff5c74" providerId="ADAL" clId="{FECB2D96-ACF7-4587-9B0B-E2E418FA90A9}" dt="2021-05-12T08:54:54.316" v="747" actId="478"/>
          <ac:picMkLst>
            <pc:docMk/>
            <pc:sldMk cId="4058751288" sldId="307"/>
            <ac:picMk id="15" creationId="{49790643-20F0-46B8-9541-D674673F3388}"/>
          </ac:picMkLst>
        </pc:picChg>
        <pc:picChg chg="add mod">
          <ac:chgData name="Sara Rafaela Faria" userId="9abc9004-58e8-4e30-bf5c-fd0582ff5c74" providerId="ADAL" clId="{FECB2D96-ACF7-4587-9B0B-E2E418FA90A9}" dt="2021-05-12T08:54:52.898" v="746"/>
          <ac:picMkLst>
            <pc:docMk/>
            <pc:sldMk cId="4058751288" sldId="307"/>
            <ac:picMk id="18" creationId="{F52FFB10-EBC5-4078-95DA-899EBF1EA9C8}"/>
          </ac:picMkLst>
        </pc:picChg>
        <pc:picChg chg="del">
          <ac:chgData name="Sara Rafaela Faria" userId="9abc9004-58e8-4e30-bf5c-fd0582ff5c74" providerId="ADAL" clId="{FECB2D96-ACF7-4587-9B0B-E2E418FA90A9}" dt="2021-04-16T10:56:54.260" v="347" actId="478"/>
          <ac:picMkLst>
            <pc:docMk/>
            <pc:sldMk cId="4058751288" sldId="307"/>
            <ac:picMk id="30" creationId="{00000000-0000-0000-0000-000000000000}"/>
          </ac:picMkLst>
        </pc:picChg>
        <pc:picChg chg="mod">
          <ac:chgData name="Sara Rafaela Faria" userId="9abc9004-58e8-4e30-bf5c-fd0582ff5c74" providerId="ADAL" clId="{FECB2D96-ACF7-4587-9B0B-E2E418FA90A9}" dt="2021-04-16T11:48:33.881" v="663" actId="14826"/>
          <ac:picMkLst>
            <pc:docMk/>
            <pc:sldMk cId="4058751288" sldId="307"/>
            <ac:picMk id="3074" creationId="{00000000-0000-0000-0000-000000000000}"/>
          </ac:picMkLst>
        </pc:picChg>
      </pc:sldChg>
      <pc:sldChg chg="addSp delSp modSp add ord addAnim delAnim modAnim modNotesTx">
        <pc:chgData name="Sara Rafaela Faria" userId="9abc9004-58e8-4e30-bf5c-fd0582ff5c74" providerId="ADAL" clId="{FECB2D96-ACF7-4587-9B0B-E2E418FA90A9}" dt="2021-05-12T08:55:05.844" v="753" actId="478"/>
        <pc:sldMkLst>
          <pc:docMk/>
          <pc:sldMk cId="804360402" sldId="308"/>
        </pc:sldMkLst>
        <pc:spChg chg="mod">
          <ac:chgData name="Sara Rafaela Faria" userId="9abc9004-58e8-4e30-bf5c-fd0582ff5c74" providerId="ADAL" clId="{FECB2D96-ACF7-4587-9B0B-E2E418FA90A9}" dt="2021-04-12T13:01:05.247" v="228"/>
          <ac:spMkLst>
            <pc:docMk/>
            <pc:sldMk cId="804360402" sldId="308"/>
            <ac:spMk id="2" creationId="{00000000-0000-0000-0000-000000000000}"/>
          </ac:spMkLst>
        </pc:spChg>
        <pc:spChg chg="add del">
          <ac:chgData name="Sara Rafaela Faria" userId="9abc9004-58e8-4e30-bf5c-fd0582ff5c74" providerId="ADAL" clId="{FECB2D96-ACF7-4587-9B0B-E2E418FA90A9}" dt="2021-04-12T13:01:08.587" v="229" actId="478"/>
          <ac:spMkLst>
            <pc:docMk/>
            <pc:sldMk cId="804360402" sldId="308"/>
            <ac:spMk id="3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2T11:59:15.342" v="76" actId="478"/>
          <ac:spMkLst>
            <pc:docMk/>
            <pc:sldMk cId="804360402" sldId="308"/>
            <ac:spMk id="13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2T13:02:24.722" v="289" actId="478"/>
          <ac:spMkLst>
            <pc:docMk/>
            <pc:sldMk cId="804360402" sldId="308"/>
            <ac:spMk id="15" creationId="{00000000-0000-0000-0000-000000000000}"/>
          </ac:spMkLst>
        </pc:spChg>
        <pc:spChg chg="add del mod">
          <ac:chgData name="Sara Rafaela Faria" userId="9abc9004-58e8-4e30-bf5c-fd0582ff5c74" providerId="ADAL" clId="{FECB2D96-ACF7-4587-9B0B-E2E418FA90A9}" dt="2021-04-12T13:03:30.971" v="293" actId="14100"/>
          <ac:spMkLst>
            <pc:docMk/>
            <pc:sldMk cId="804360402" sldId="308"/>
            <ac:spMk id="16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2T11:59:14.433" v="75" actId="478"/>
          <ac:spMkLst>
            <pc:docMk/>
            <pc:sldMk cId="804360402" sldId="308"/>
            <ac:spMk id="19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2T11:59:27.111" v="85" actId="478"/>
          <ac:spMkLst>
            <pc:docMk/>
            <pc:sldMk cId="804360402" sldId="308"/>
            <ac:spMk id="25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2T11:59:17.007" v="77" actId="478"/>
          <ac:spMkLst>
            <pc:docMk/>
            <pc:sldMk cId="804360402" sldId="308"/>
            <ac:spMk id="26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2T11:59:18.398" v="78" actId="478"/>
          <ac:spMkLst>
            <pc:docMk/>
            <pc:sldMk cId="804360402" sldId="308"/>
            <ac:spMk id="27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2T11:59:25.852" v="84" actId="478"/>
          <ac:spMkLst>
            <pc:docMk/>
            <pc:sldMk cId="804360402" sldId="308"/>
            <ac:spMk id="28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2T11:59:24.500" v="83" actId="478"/>
          <ac:spMkLst>
            <pc:docMk/>
            <pc:sldMk cId="804360402" sldId="308"/>
            <ac:spMk id="29" creationId="{00000000-0000-0000-0000-000000000000}"/>
          </ac:spMkLst>
        </pc:spChg>
        <pc:spChg chg="del mod">
          <ac:chgData name="Sara Rafaela Faria" userId="9abc9004-58e8-4e30-bf5c-fd0582ff5c74" providerId="ADAL" clId="{FECB2D96-ACF7-4587-9B0B-E2E418FA90A9}" dt="2021-04-12T13:00:43.969" v="225" actId="478"/>
          <ac:spMkLst>
            <pc:docMk/>
            <pc:sldMk cId="804360402" sldId="308"/>
            <ac:spMk id="31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2T11:59:21.985" v="81" actId="478"/>
          <ac:spMkLst>
            <pc:docMk/>
            <pc:sldMk cId="804360402" sldId="308"/>
            <ac:spMk id="32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2T11:59:22.734" v="82" actId="478"/>
          <ac:spMkLst>
            <pc:docMk/>
            <pc:sldMk cId="804360402" sldId="308"/>
            <ac:spMk id="33" creationId="{00000000-0000-0000-0000-000000000000}"/>
          </ac:spMkLst>
        </pc:spChg>
        <pc:spChg chg="add del">
          <ac:chgData name="Sara Rafaela Faria" userId="9abc9004-58e8-4e30-bf5c-fd0582ff5c74" providerId="ADAL" clId="{FECB2D96-ACF7-4587-9B0B-E2E418FA90A9}" dt="2021-04-12T11:59:52.642" v="93"/>
          <ac:spMkLst>
            <pc:docMk/>
            <pc:sldMk cId="804360402" sldId="308"/>
            <ac:spMk id="34" creationId="{6D997864-D61F-4FF1-BD4A-FCBD0B906997}"/>
          </ac:spMkLst>
        </pc:spChg>
        <pc:spChg chg="add del mod">
          <ac:chgData name="Sara Rafaela Faria" userId="9abc9004-58e8-4e30-bf5c-fd0582ff5c74" providerId="ADAL" clId="{FECB2D96-ACF7-4587-9B0B-E2E418FA90A9}" dt="2021-04-12T12:00:05.403" v="99"/>
          <ac:spMkLst>
            <pc:docMk/>
            <pc:sldMk cId="804360402" sldId="308"/>
            <ac:spMk id="37" creationId="{F5B14820-C1C2-4C12-9877-DC02B7C62F71}"/>
          </ac:spMkLst>
        </pc:spChg>
        <pc:spChg chg="add del mod">
          <ac:chgData name="Sara Rafaela Faria" userId="9abc9004-58e8-4e30-bf5c-fd0582ff5c74" providerId="ADAL" clId="{FECB2D96-ACF7-4587-9B0B-E2E418FA90A9}" dt="2021-04-12T13:00:38.045" v="219"/>
          <ac:spMkLst>
            <pc:docMk/>
            <pc:sldMk cId="804360402" sldId="308"/>
            <ac:spMk id="38" creationId="{DC590EFE-210E-4FCC-98BE-9C924FEDD507}"/>
          </ac:spMkLst>
        </pc:spChg>
        <pc:spChg chg="add del mod">
          <ac:chgData name="Sara Rafaela Faria" userId="9abc9004-58e8-4e30-bf5c-fd0582ff5c74" providerId="ADAL" clId="{FECB2D96-ACF7-4587-9B0B-E2E418FA90A9}" dt="2021-04-12T12:59:45.623" v="183"/>
          <ac:spMkLst>
            <pc:docMk/>
            <pc:sldMk cId="804360402" sldId="308"/>
            <ac:spMk id="40" creationId="{6CCF1783-BBA7-4AF9-9481-AC27D777E00A}"/>
          </ac:spMkLst>
        </pc:spChg>
        <pc:spChg chg="add del">
          <ac:chgData name="Sara Rafaela Faria" userId="9abc9004-58e8-4e30-bf5c-fd0582ff5c74" providerId="ADAL" clId="{FECB2D96-ACF7-4587-9B0B-E2E418FA90A9}" dt="2021-04-12T12:59:34.449" v="130"/>
          <ac:spMkLst>
            <pc:docMk/>
            <pc:sldMk cId="804360402" sldId="308"/>
            <ac:spMk id="41" creationId="{6AFE4FF2-8B09-4DE6-B402-751E9FCD9339}"/>
          </ac:spMkLst>
        </pc:spChg>
        <pc:spChg chg="add del mod">
          <ac:chgData name="Sara Rafaela Faria" userId="9abc9004-58e8-4e30-bf5c-fd0582ff5c74" providerId="ADAL" clId="{FECB2D96-ACF7-4587-9B0B-E2E418FA90A9}" dt="2021-04-12T12:59:33.985" v="128"/>
          <ac:spMkLst>
            <pc:docMk/>
            <pc:sldMk cId="804360402" sldId="308"/>
            <ac:spMk id="42" creationId="{37BDAFA7-D277-4835-BAE0-25E2AC534E44}"/>
          </ac:spMkLst>
        </pc:spChg>
        <pc:spChg chg="add del">
          <ac:chgData name="Sara Rafaela Faria" userId="9abc9004-58e8-4e30-bf5c-fd0582ff5c74" providerId="ADAL" clId="{FECB2D96-ACF7-4587-9B0B-E2E418FA90A9}" dt="2021-04-12T12:59:33.493" v="126"/>
          <ac:spMkLst>
            <pc:docMk/>
            <pc:sldMk cId="804360402" sldId="308"/>
            <ac:spMk id="43" creationId="{11531FC1-F745-4BDD-BE62-56D8DECD06AA}"/>
          </ac:spMkLst>
        </pc:spChg>
        <pc:spChg chg="add del">
          <ac:chgData name="Sara Rafaela Faria" userId="9abc9004-58e8-4e30-bf5c-fd0582ff5c74" providerId="ADAL" clId="{FECB2D96-ACF7-4587-9B0B-E2E418FA90A9}" dt="2021-04-12T12:59:20.870" v="119"/>
          <ac:spMkLst>
            <pc:docMk/>
            <pc:sldMk cId="804360402" sldId="308"/>
            <ac:spMk id="44" creationId="{FB75F1B5-ED84-4224-BC81-8CE9B27E2314}"/>
          </ac:spMkLst>
        </pc:spChg>
        <pc:spChg chg="add del">
          <ac:chgData name="Sara Rafaela Faria" userId="9abc9004-58e8-4e30-bf5c-fd0582ff5c74" providerId="ADAL" clId="{FECB2D96-ACF7-4587-9B0B-E2E418FA90A9}" dt="2021-04-12T13:00:37.268" v="216"/>
          <ac:spMkLst>
            <pc:docMk/>
            <pc:sldMk cId="804360402" sldId="308"/>
            <ac:spMk id="45" creationId="{183AF687-6B24-4285-938F-8C39010612F3}"/>
          </ac:spMkLst>
        </pc:spChg>
        <pc:spChg chg="add del">
          <ac:chgData name="Sara Rafaela Faria" userId="9abc9004-58e8-4e30-bf5c-fd0582ff5c74" providerId="ADAL" clId="{FECB2D96-ACF7-4587-9B0B-E2E418FA90A9}" dt="2021-04-12T13:00:37.092" v="215"/>
          <ac:spMkLst>
            <pc:docMk/>
            <pc:sldMk cId="804360402" sldId="308"/>
            <ac:spMk id="46" creationId="{C9577F3C-EA3E-4353-8484-2B038BED3F90}"/>
          </ac:spMkLst>
        </pc:spChg>
        <pc:spChg chg="add del">
          <ac:chgData name="Sara Rafaela Faria" userId="9abc9004-58e8-4e30-bf5c-fd0582ff5c74" providerId="ADAL" clId="{FECB2D96-ACF7-4587-9B0B-E2E418FA90A9}" dt="2021-04-12T13:00:36.668" v="214"/>
          <ac:spMkLst>
            <pc:docMk/>
            <pc:sldMk cId="804360402" sldId="308"/>
            <ac:spMk id="47" creationId="{87484A5E-9FC2-4178-A646-7BFE6BA34E18}"/>
          </ac:spMkLst>
        </pc:spChg>
        <pc:spChg chg="add del">
          <ac:chgData name="Sara Rafaela Faria" userId="9abc9004-58e8-4e30-bf5c-fd0582ff5c74" providerId="ADAL" clId="{FECB2D96-ACF7-4587-9B0B-E2E418FA90A9}" dt="2021-04-12T13:00:36.013" v="213"/>
          <ac:spMkLst>
            <pc:docMk/>
            <pc:sldMk cId="804360402" sldId="308"/>
            <ac:spMk id="48" creationId="{DE59E919-2B6F-4F86-B359-22552528C3B5}"/>
          </ac:spMkLst>
        </pc:spChg>
        <pc:spChg chg="add">
          <ac:chgData name="Sara Rafaela Faria" userId="9abc9004-58e8-4e30-bf5c-fd0582ff5c74" providerId="ADAL" clId="{FECB2D96-ACF7-4587-9B0B-E2E418FA90A9}" dt="2021-04-12T13:00:54.960" v="227"/>
          <ac:spMkLst>
            <pc:docMk/>
            <pc:sldMk cId="804360402" sldId="308"/>
            <ac:spMk id="49" creationId="{CF2E2201-1DE4-4468-9204-C58202927A93}"/>
          </ac:spMkLst>
        </pc:spChg>
        <pc:spChg chg="add mod">
          <ac:chgData name="Sara Rafaela Faria" userId="9abc9004-58e8-4e30-bf5c-fd0582ff5c74" providerId="ADAL" clId="{FECB2D96-ACF7-4587-9B0B-E2E418FA90A9}" dt="2021-04-12T13:01:30.720" v="284" actId="20577"/>
          <ac:spMkLst>
            <pc:docMk/>
            <pc:sldMk cId="804360402" sldId="308"/>
            <ac:spMk id="50" creationId="{988AEA60-E68B-417D-9E63-2CC08B39B926}"/>
          </ac:spMkLst>
        </pc:spChg>
        <pc:spChg chg="add">
          <ac:chgData name="Sara Rafaela Faria" userId="9abc9004-58e8-4e30-bf5c-fd0582ff5c74" providerId="ADAL" clId="{FECB2D96-ACF7-4587-9B0B-E2E418FA90A9}" dt="2021-04-12T13:01:48.177" v="285"/>
          <ac:spMkLst>
            <pc:docMk/>
            <pc:sldMk cId="804360402" sldId="308"/>
            <ac:spMk id="51" creationId="{D8D9314F-63D1-4F28-A3A2-2D875FBF0B6D}"/>
          </ac:spMkLst>
        </pc:spChg>
        <pc:spChg chg="add">
          <ac:chgData name="Sara Rafaela Faria" userId="9abc9004-58e8-4e30-bf5c-fd0582ff5c74" providerId="ADAL" clId="{FECB2D96-ACF7-4587-9B0B-E2E418FA90A9}" dt="2021-04-12T13:01:58.161" v="286"/>
          <ac:spMkLst>
            <pc:docMk/>
            <pc:sldMk cId="804360402" sldId="308"/>
            <ac:spMk id="52" creationId="{7DC6EF27-CBCF-4477-9C11-4DA7F51560BD}"/>
          </ac:spMkLst>
        </pc:spChg>
        <pc:spChg chg="add">
          <ac:chgData name="Sara Rafaela Faria" userId="9abc9004-58e8-4e30-bf5c-fd0582ff5c74" providerId="ADAL" clId="{FECB2D96-ACF7-4587-9B0B-E2E418FA90A9}" dt="2021-04-12T13:02:03.113" v="287"/>
          <ac:spMkLst>
            <pc:docMk/>
            <pc:sldMk cId="804360402" sldId="308"/>
            <ac:spMk id="53" creationId="{5DC0E492-6894-4CDE-ADA6-77E64DD92F6A}"/>
          </ac:spMkLst>
        </pc:spChg>
        <pc:spChg chg="add">
          <ac:chgData name="Sara Rafaela Faria" userId="9abc9004-58e8-4e30-bf5c-fd0582ff5c74" providerId="ADAL" clId="{FECB2D96-ACF7-4587-9B0B-E2E418FA90A9}" dt="2021-04-12T13:02:15.792" v="288"/>
          <ac:spMkLst>
            <pc:docMk/>
            <pc:sldMk cId="804360402" sldId="308"/>
            <ac:spMk id="54" creationId="{DDDB0ABF-2A4F-4D86-B651-2BAD50019032}"/>
          </ac:spMkLst>
        </pc:spChg>
        <pc:picChg chg="del mod">
          <ac:chgData name="Sara Rafaela Faria" userId="9abc9004-58e8-4e30-bf5c-fd0582ff5c74" providerId="ADAL" clId="{FECB2D96-ACF7-4587-9B0B-E2E418FA90A9}" dt="2021-04-12T13:00:41.520" v="223" actId="478"/>
          <ac:picMkLst>
            <pc:docMk/>
            <pc:sldMk cId="804360402" sldId="308"/>
            <ac:picMk id="5" creationId="{23057648-1D63-49E1-9CFF-D135B2FCA27D}"/>
          </ac:picMkLst>
        </pc:picChg>
        <pc:picChg chg="add">
          <ac:chgData name="Sara Rafaela Faria" userId="9abc9004-58e8-4e30-bf5c-fd0582ff5c74" providerId="ADAL" clId="{FECB2D96-ACF7-4587-9B0B-E2E418FA90A9}" dt="2021-04-16T10:57:12.120" v="355"/>
          <ac:picMkLst>
            <pc:docMk/>
            <pc:sldMk cId="804360402" sldId="308"/>
            <ac:picMk id="15" creationId="{0BC11A52-9EB3-4050-8C82-12681A1D6045}"/>
          </ac:picMkLst>
        </pc:picChg>
        <pc:picChg chg="add del">
          <ac:chgData name="Sara Rafaela Faria" userId="9abc9004-58e8-4e30-bf5c-fd0582ff5c74" providerId="ADAL" clId="{FECB2D96-ACF7-4587-9B0B-E2E418FA90A9}" dt="2021-05-12T08:55:05.844" v="753" actId="478"/>
          <ac:picMkLst>
            <pc:docMk/>
            <pc:sldMk cId="804360402" sldId="308"/>
            <ac:picMk id="17" creationId="{83459536-232B-401B-A42E-0DC9C95ABBA5}"/>
          </ac:picMkLst>
        </pc:picChg>
        <pc:picChg chg="add mod">
          <ac:chgData name="Sara Rafaela Faria" userId="9abc9004-58e8-4e30-bf5c-fd0582ff5c74" providerId="ADAL" clId="{FECB2D96-ACF7-4587-9B0B-E2E418FA90A9}" dt="2021-05-12T08:55:04.304" v="752"/>
          <ac:picMkLst>
            <pc:docMk/>
            <pc:sldMk cId="804360402" sldId="308"/>
            <ac:picMk id="18" creationId="{D63C329A-03A8-4B91-B3DA-5E709D22A9A9}"/>
          </ac:picMkLst>
        </pc:picChg>
        <pc:picChg chg="del">
          <ac:chgData name="Sara Rafaela Faria" userId="9abc9004-58e8-4e30-bf5c-fd0582ff5c74" providerId="ADAL" clId="{FECB2D96-ACF7-4587-9B0B-E2E418FA90A9}" dt="2021-04-12T13:00:44.760" v="226" actId="478"/>
          <ac:picMkLst>
            <pc:docMk/>
            <pc:sldMk cId="804360402" sldId="308"/>
            <ac:picMk id="30" creationId="{00000000-0000-0000-0000-000000000000}"/>
          </ac:picMkLst>
        </pc:picChg>
        <pc:picChg chg="add del">
          <ac:chgData name="Sara Rafaela Faria" userId="9abc9004-58e8-4e30-bf5c-fd0582ff5c74" providerId="ADAL" clId="{FECB2D96-ACF7-4587-9B0B-E2E418FA90A9}" dt="2021-04-16T10:57:11.231" v="354" actId="478"/>
          <ac:picMkLst>
            <pc:docMk/>
            <pc:sldMk cId="804360402" sldId="308"/>
            <ac:picMk id="55" creationId="{59935FAF-9302-4041-B079-061DFAB79736}"/>
          </ac:picMkLst>
        </pc:picChg>
        <pc:cxnChg chg="del">
          <ac:chgData name="Sara Rafaela Faria" userId="9abc9004-58e8-4e30-bf5c-fd0582ff5c74" providerId="ADAL" clId="{FECB2D96-ACF7-4587-9B0B-E2E418FA90A9}" dt="2021-04-12T11:59:30.165" v="88" actId="478"/>
          <ac:cxnSpMkLst>
            <pc:docMk/>
            <pc:sldMk cId="804360402" sldId="308"/>
            <ac:cxnSpMk id="35" creationId="{00000000-0000-0000-0000-000000000000}"/>
          </ac:cxnSpMkLst>
        </pc:cxnChg>
        <pc:cxnChg chg="del">
          <ac:chgData name="Sara Rafaela Faria" userId="9abc9004-58e8-4e30-bf5c-fd0582ff5c74" providerId="ADAL" clId="{FECB2D96-ACF7-4587-9B0B-E2E418FA90A9}" dt="2021-04-12T11:59:29.317" v="87" actId="478"/>
          <ac:cxnSpMkLst>
            <pc:docMk/>
            <pc:sldMk cId="804360402" sldId="308"/>
            <ac:cxnSpMk id="36" creationId="{00000000-0000-0000-0000-000000000000}"/>
          </ac:cxnSpMkLst>
        </pc:cxnChg>
        <pc:cxnChg chg="del">
          <ac:chgData name="Sara Rafaela Faria" userId="9abc9004-58e8-4e30-bf5c-fd0582ff5c74" providerId="ADAL" clId="{FECB2D96-ACF7-4587-9B0B-E2E418FA90A9}" dt="2021-04-12T11:59:28.702" v="86" actId="478"/>
          <ac:cxnSpMkLst>
            <pc:docMk/>
            <pc:sldMk cId="804360402" sldId="308"/>
            <ac:cxnSpMk id="39" creationId="{00000000-0000-0000-0000-000000000000}"/>
          </ac:cxnSpMkLst>
        </pc:cxnChg>
      </pc:sldChg>
      <pc:sldChg chg="modSp add del">
        <pc:chgData name="Sara Rafaela Faria" userId="9abc9004-58e8-4e30-bf5c-fd0582ff5c74" providerId="ADAL" clId="{FECB2D96-ACF7-4587-9B0B-E2E418FA90A9}" dt="2021-04-12T11:58:48.295" v="69"/>
        <pc:sldMkLst>
          <pc:docMk/>
          <pc:sldMk cId="1363449421" sldId="308"/>
        </pc:sldMkLst>
        <pc:spChg chg="mod">
          <ac:chgData name="Sara Rafaela Faria" userId="9abc9004-58e8-4e30-bf5c-fd0582ff5c74" providerId="ADAL" clId="{FECB2D96-ACF7-4587-9B0B-E2E418FA90A9}" dt="2021-04-12T11:58:45.795" v="68" actId="121"/>
          <ac:spMkLst>
            <pc:docMk/>
            <pc:sldMk cId="1363449421" sldId="308"/>
            <ac:spMk id="13" creationId="{00000000-0000-0000-0000-000000000000}"/>
          </ac:spMkLst>
        </pc:spChg>
      </pc:sldChg>
      <pc:sldChg chg="addSp delSp modSp add delAnim modAnim">
        <pc:chgData name="Sara Rafaela Faria" userId="9abc9004-58e8-4e30-bf5c-fd0582ff5c74" providerId="ADAL" clId="{FECB2D96-ACF7-4587-9B0B-E2E418FA90A9}" dt="2021-05-12T08:55:21.611" v="758" actId="478"/>
        <pc:sldMkLst>
          <pc:docMk/>
          <pc:sldMk cId="2407884804" sldId="309"/>
        </pc:sldMkLst>
        <pc:spChg chg="mod">
          <ac:chgData name="Sara Rafaela Faria" userId="9abc9004-58e8-4e30-bf5c-fd0582ff5c74" providerId="ADAL" clId="{FECB2D96-ACF7-4587-9B0B-E2E418FA90A9}" dt="2021-04-16T10:57:59.291" v="365"/>
          <ac:spMkLst>
            <pc:docMk/>
            <pc:sldMk cId="2407884804" sldId="309"/>
            <ac:spMk id="2" creationId="{00000000-0000-0000-0000-000000000000}"/>
          </ac:spMkLst>
        </pc:spChg>
        <pc:spChg chg="mod">
          <ac:chgData name="Sara Rafaela Faria" userId="9abc9004-58e8-4e30-bf5c-fd0582ff5c74" providerId="ADAL" clId="{FECB2D96-ACF7-4587-9B0B-E2E418FA90A9}" dt="2021-04-16T10:58:13.804" v="369"/>
          <ac:spMkLst>
            <pc:docMk/>
            <pc:sldMk cId="2407884804" sldId="309"/>
            <ac:spMk id="3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6T10:58:16.424" v="370" actId="478"/>
          <ac:spMkLst>
            <pc:docMk/>
            <pc:sldMk cId="2407884804" sldId="309"/>
            <ac:spMk id="5" creationId="{00000000-0000-0000-0000-000000000000}"/>
          </ac:spMkLst>
        </pc:spChg>
        <pc:spChg chg="del mod">
          <ac:chgData name="Sara Rafaela Faria" userId="9abc9004-58e8-4e30-bf5c-fd0582ff5c74" providerId="ADAL" clId="{FECB2D96-ACF7-4587-9B0B-E2E418FA90A9}" dt="2021-04-16T10:58:28.412" v="379" actId="478"/>
          <ac:spMkLst>
            <pc:docMk/>
            <pc:sldMk cId="2407884804" sldId="309"/>
            <ac:spMk id="7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6T10:58:17.692" v="372" actId="478"/>
          <ac:spMkLst>
            <pc:docMk/>
            <pc:sldMk cId="2407884804" sldId="309"/>
            <ac:spMk id="10" creationId="{00000000-0000-0000-0000-000000000000}"/>
          </ac:spMkLst>
        </pc:spChg>
        <pc:spChg chg="add del">
          <ac:chgData name="Sara Rafaela Faria" userId="9abc9004-58e8-4e30-bf5c-fd0582ff5c74" providerId="ADAL" clId="{FECB2D96-ACF7-4587-9B0B-E2E418FA90A9}" dt="2021-04-16T10:58:35.360" v="384" actId="478"/>
          <ac:spMkLst>
            <pc:docMk/>
            <pc:sldMk cId="2407884804" sldId="309"/>
            <ac:spMk id="16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6T10:58:17.092" v="371" actId="478"/>
          <ac:spMkLst>
            <pc:docMk/>
            <pc:sldMk cId="2407884804" sldId="309"/>
            <ac:spMk id="17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6T10:58:36.661" v="385" actId="478"/>
          <ac:spMkLst>
            <pc:docMk/>
            <pc:sldMk cId="2407884804" sldId="309"/>
            <ac:spMk id="21" creationId="{00000000-0000-0000-0000-000000000000}"/>
          </ac:spMkLst>
        </pc:spChg>
        <pc:spChg chg="del mod">
          <ac:chgData name="Sara Rafaela Faria" userId="9abc9004-58e8-4e30-bf5c-fd0582ff5c74" providerId="ADAL" clId="{FECB2D96-ACF7-4587-9B0B-E2E418FA90A9}" dt="2021-04-16T10:58:41.683" v="388" actId="478"/>
          <ac:spMkLst>
            <pc:docMk/>
            <pc:sldMk cId="2407884804" sldId="309"/>
            <ac:spMk id="22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6T10:58:37.564" v="386" actId="478"/>
          <ac:spMkLst>
            <pc:docMk/>
            <pc:sldMk cId="2407884804" sldId="309"/>
            <ac:spMk id="23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6T10:58:39.950" v="387" actId="478"/>
          <ac:spMkLst>
            <pc:docMk/>
            <pc:sldMk cId="2407884804" sldId="309"/>
            <ac:spMk id="24" creationId="{00000000-0000-0000-0000-000000000000}"/>
          </ac:spMkLst>
        </pc:spChg>
        <pc:spChg chg="del">
          <ac:chgData name="Sara Rafaela Faria" userId="9abc9004-58e8-4e30-bf5c-fd0582ff5c74" providerId="ADAL" clId="{FECB2D96-ACF7-4587-9B0B-E2E418FA90A9}" dt="2021-04-16T10:58:30.692" v="380" actId="478"/>
          <ac:spMkLst>
            <pc:docMk/>
            <pc:sldMk cId="2407884804" sldId="309"/>
            <ac:spMk id="31" creationId="{00000000-0000-0000-0000-000000000000}"/>
          </ac:spMkLst>
        </pc:spChg>
        <pc:spChg chg="add">
          <ac:chgData name="Sara Rafaela Faria" userId="9abc9004-58e8-4e30-bf5c-fd0582ff5c74" providerId="ADAL" clId="{FECB2D96-ACF7-4587-9B0B-E2E418FA90A9}" dt="2021-04-16T10:59:05.003" v="396"/>
          <ac:spMkLst>
            <pc:docMk/>
            <pc:sldMk cId="2407884804" sldId="309"/>
            <ac:spMk id="40" creationId="{FA203FA8-E429-4E86-8097-1515BE47E8D5}"/>
          </ac:spMkLst>
        </pc:spChg>
        <pc:spChg chg="add">
          <ac:chgData name="Sara Rafaela Faria" userId="9abc9004-58e8-4e30-bf5c-fd0582ff5c74" providerId="ADAL" clId="{FECB2D96-ACF7-4587-9B0B-E2E418FA90A9}" dt="2021-04-16T10:59:09.459" v="398"/>
          <ac:spMkLst>
            <pc:docMk/>
            <pc:sldMk cId="2407884804" sldId="309"/>
            <ac:spMk id="41" creationId="{6AD48A7C-6DE3-4671-9D72-D79D7CA9CEFC}"/>
          </ac:spMkLst>
        </pc:spChg>
        <pc:spChg chg="add">
          <ac:chgData name="Sara Rafaela Faria" userId="9abc9004-58e8-4e30-bf5c-fd0582ff5c74" providerId="ADAL" clId="{FECB2D96-ACF7-4587-9B0B-E2E418FA90A9}" dt="2021-04-16T10:59:14.567" v="400"/>
          <ac:spMkLst>
            <pc:docMk/>
            <pc:sldMk cId="2407884804" sldId="309"/>
            <ac:spMk id="42" creationId="{46CA32C0-E20B-4AFF-9872-6EC11265EA81}"/>
          </ac:spMkLst>
        </pc:spChg>
        <pc:spChg chg="add">
          <ac:chgData name="Sara Rafaela Faria" userId="9abc9004-58e8-4e30-bf5c-fd0582ff5c74" providerId="ADAL" clId="{FECB2D96-ACF7-4587-9B0B-E2E418FA90A9}" dt="2021-04-16T10:59:19.769" v="402"/>
          <ac:spMkLst>
            <pc:docMk/>
            <pc:sldMk cId="2407884804" sldId="309"/>
            <ac:spMk id="43" creationId="{AD3BA19E-8E59-454C-84CA-164184E4B555}"/>
          </ac:spMkLst>
        </pc:spChg>
        <pc:spChg chg="add">
          <ac:chgData name="Sara Rafaela Faria" userId="9abc9004-58e8-4e30-bf5c-fd0582ff5c74" providerId="ADAL" clId="{FECB2D96-ACF7-4587-9B0B-E2E418FA90A9}" dt="2021-04-16T10:59:24.399" v="404"/>
          <ac:spMkLst>
            <pc:docMk/>
            <pc:sldMk cId="2407884804" sldId="309"/>
            <ac:spMk id="44" creationId="{135D70A4-14FD-4F75-8A80-D795FAA93A4F}"/>
          </ac:spMkLst>
        </pc:spChg>
        <pc:spChg chg="add">
          <ac:chgData name="Sara Rafaela Faria" userId="9abc9004-58e8-4e30-bf5c-fd0582ff5c74" providerId="ADAL" clId="{FECB2D96-ACF7-4587-9B0B-E2E418FA90A9}" dt="2021-04-16T10:59:29.928" v="406"/>
          <ac:spMkLst>
            <pc:docMk/>
            <pc:sldMk cId="2407884804" sldId="309"/>
            <ac:spMk id="45" creationId="{27F5C52C-955F-4B62-BF4E-21979ACDD377}"/>
          </ac:spMkLst>
        </pc:spChg>
        <pc:spChg chg="add">
          <ac:chgData name="Sara Rafaela Faria" userId="9abc9004-58e8-4e30-bf5c-fd0582ff5c74" providerId="ADAL" clId="{FECB2D96-ACF7-4587-9B0B-E2E418FA90A9}" dt="2021-04-16T10:59:37.484" v="408"/>
          <ac:spMkLst>
            <pc:docMk/>
            <pc:sldMk cId="2407884804" sldId="309"/>
            <ac:spMk id="46" creationId="{4F44B98D-8F88-4046-826F-323F043CC0BA}"/>
          </ac:spMkLst>
        </pc:spChg>
        <pc:spChg chg="add">
          <ac:chgData name="Sara Rafaela Faria" userId="9abc9004-58e8-4e30-bf5c-fd0582ff5c74" providerId="ADAL" clId="{FECB2D96-ACF7-4587-9B0B-E2E418FA90A9}" dt="2021-04-16T10:59:43.286" v="410"/>
          <ac:spMkLst>
            <pc:docMk/>
            <pc:sldMk cId="2407884804" sldId="309"/>
            <ac:spMk id="47" creationId="{7F0E42BA-06D7-499C-AFC5-0D8F152B52BE}"/>
          </ac:spMkLst>
        </pc:spChg>
        <pc:spChg chg="add">
          <ac:chgData name="Sara Rafaela Faria" userId="9abc9004-58e8-4e30-bf5c-fd0582ff5c74" providerId="ADAL" clId="{FECB2D96-ACF7-4587-9B0B-E2E418FA90A9}" dt="2021-04-16T10:59:49.692" v="412"/>
          <ac:spMkLst>
            <pc:docMk/>
            <pc:sldMk cId="2407884804" sldId="309"/>
            <ac:spMk id="48" creationId="{DCCF3CF5-C495-4E9A-ACE2-B174D5DD3FD6}"/>
          </ac:spMkLst>
        </pc:spChg>
        <pc:spChg chg="add">
          <ac:chgData name="Sara Rafaela Faria" userId="9abc9004-58e8-4e30-bf5c-fd0582ff5c74" providerId="ADAL" clId="{FECB2D96-ACF7-4587-9B0B-E2E418FA90A9}" dt="2021-04-16T10:59:56.092" v="414"/>
          <ac:spMkLst>
            <pc:docMk/>
            <pc:sldMk cId="2407884804" sldId="309"/>
            <ac:spMk id="49" creationId="{9AB54D7B-8E4D-4431-B528-03AFF79E67E3}"/>
          </ac:spMkLst>
        </pc:spChg>
        <pc:spChg chg="add">
          <ac:chgData name="Sara Rafaela Faria" userId="9abc9004-58e8-4e30-bf5c-fd0582ff5c74" providerId="ADAL" clId="{FECB2D96-ACF7-4587-9B0B-E2E418FA90A9}" dt="2021-04-16T11:00:15.407" v="416"/>
          <ac:spMkLst>
            <pc:docMk/>
            <pc:sldMk cId="2407884804" sldId="309"/>
            <ac:spMk id="50" creationId="{69679527-419C-4CF9-8E09-5E20EB544498}"/>
          </ac:spMkLst>
        </pc:spChg>
        <pc:grpChg chg="del">
          <ac:chgData name="Sara Rafaela Faria" userId="9abc9004-58e8-4e30-bf5c-fd0582ff5c74" providerId="ADAL" clId="{FECB2D96-ACF7-4587-9B0B-E2E418FA90A9}" dt="2021-04-16T10:58:22.411" v="376" actId="478"/>
          <ac:grpSpMkLst>
            <pc:docMk/>
            <pc:sldMk cId="2407884804" sldId="309"/>
            <ac:grpSpMk id="36" creationId="{00000000-0000-0000-0000-000000000000}"/>
          </ac:grpSpMkLst>
        </pc:grpChg>
        <pc:grpChg chg="del">
          <ac:chgData name="Sara Rafaela Faria" userId="9abc9004-58e8-4e30-bf5c-fd0582ff5c74" providerId="ADAL" clId="{FECB2D96-ACF7-4587-9B0B-E2E418FA90A9}" dt="2021-04-16T10:58:31.708" v="381" actId="478"/>
          <ac:grpSpMkLst>
            <pc:docMk/>
            <pc:sldMk cId="2407884804" sldId="309"/>
            <ac:grpSpMk id="37" creationId="{00000000-0000-0000-0000-000000000000}"/>
          </ac:grpSpMkLst>
        </pc:grpChg>
        <pc:picChg chg="add mod">
          <ac:chgData name="Sara Rafaela Faria" userId="9abc9004-58e8-4e30-bf5c-fd0582ff5c74" providerId="ADAL" clId="{FECB2D96-ACF7-4587-9B0B-E2E418FA90A9}" dt="2021-05-12T08:55:19.962" v="757"/>
          <ac:picMkLst>
            <pc:docMk/>
            <pc:sldMk cId="2407884804" sldId="309"/>
            <ac:picMk id="25" creationId="{4E34BB4F-9C8A-45E5-8300-132BF684E4E7}"/>
          </ac:picMkLst>
        </pc:picChg>
        <pc:picChg chg="add del">
          <ac:chgData name="Sara Rafaela Faria" userId="9abc9004-58e8-4e30-bf5c-fd0582ff5c74" providerId="ADAL" clId="{FECB2D96-ACF7-4587-9B0B-E2E418FA90A9}" dt="2021-05-12T08:55:21.611" v="758" actId="478"/>
          <ac:picMkLst>
            <pc:docMk/>
            <pc:sldMk cId="2407884804" sldId="309"/>
            <ac:picMk id="51" creationId="{B756BDAE-11F6-4172-9EBF-9F2966F0A157}"/>
          </ac:picMkLst>
        </pc:picChg>
        <pc:cxnChg chg="add">
          <ac:chgData name="Sara Rafaela Faria" userId="9abc9004-58e8-4e30-bf5c-fd0582ff5c74" providerId="ADAL" clId="{FECB2D96-ACF7-4587-9B0B-E2E418FA90A9}" dt="2021-04-16T10:58:48.919" v="390"/>
          <ac:cxnSpMkLst>
            <pc:docMk/>
            <pc:sldMk cId="2407884804" sldId="309"/>
            <ac:cxnSpMk id="30" creationId="{F1A14953-C1FB-4E0E-B2D5-2BCF973A69BF}"/>
          </ac:cxnSpMkLst>
        </pc:cxnChg>
        <pc:cxnChg chg="add">
          <ac:chgData name="Sara Rafaela Faria" userId="9abc9004-58e8-4e30-bf5c-fd0582ff5c74" providerId="ADAL" clId="{FECB2D96-ACF7-4587-9B0B-E2E418FA90A9}" dt="2021-04-16T10:58:54.031" v="392"/>
          <ac:cxnSpMkLst>
            <pc:docMk/>
            <pc:sldMk cId="2407884804" sldId="309"/>
            <ac:cxnSpMk id="38" creationId="{22293350-7353-4CB8-AB1C-23A98E5F0036}"/>
          </ac:cxnSpMkLst>
        </pc:cxnChg>
        <pc:cxnChg chg="add">
          <ac:chgData name="Sara Rafaela Faria" userId="9abc9004-58e8-4e30-bf5c-fd0582ff5c74" providerId="ADAL" clId="{FECB2D96-ACF7-4587-9B0B-E2E418FA90A9}" dt="2021-04-16T10:58:59.010" v="394"/>
          <ac:cxnSpMkLst>
            <pc:docMk/>
            <pc:sldMk cId="2407884804" sldId="309"/>
            <ac:cxnSpMk id="39" creationId="{03A556A5-0A39-4255-B42A-D7CAC39188D7}"/>
          </ac:cxnSpMkLst>
        </pc:cxnChg>
      </pc:sldChg>
      <pc:sldChg chg="addSp delSp modSp add del modAnim">
        <pc:chgData name="Sara Rafaela Faria" userId="9abc9004-58e8-4e30-bf5c-fd0582ff5c74" providerId="ADAL" clId="{FECB2D96-ACF7-4587-9B0B-E2E418FA90A9}" dt="2021-04-16T11:20:29.219" v="565" actId="2696"/>
        <pc:sldMkLst>
          <pc:docMk/>
          <pc:sldMk cId="540301869" sldId="310"/>
        </pc:sldMkLst>
        <pc:spChg chg="add del mod">
          <ac:chgData name="Sara Rafaela Faria" userId="9abc9004-58e8-4e30-bf5c-fd0582ff5c74" providerId="ADAL" clId="{FECB2D96-ACF7-4587-9B0B-E2E418FA90A9}" dt="2021-04-16T11:01:40.208" v="445"/>
          <ac:spMkLst>
            <pc:docMk/>
            <pc:sldMk cId="540301869" sldId="310"/>
            <ac:spMk id="13" creationId="{5AD35E39-D71C-4038-9065-25DB40BA3902}"/>
          </ac:spMkLst>
        </pc:spChg>
        <pc:spChg chg="del mod">
          <ac:chgData name="Sara Rafaela Faria" userId="9abc9004-58e8-4e30-bf5c-fd0582ff5c74" providerId="ADAL" clId="{FECB2D96-ACF7-4587-9B0B-E2E418FA90A9}" dt="2021-04-16T11:01:42.319" v="446" actId="478"/>
          <ac:spMkLst>
            <pc:docMk/>
            <pc:sldMk cId="540301869" sldId="310"/>
            <ac:spMk id="14" creationId="{00000000-0000-0000-0000-000000000000}"/>
          </ac:spMkLst>
        </pc:spChg>
        <pc:spChg chg="mod">
          <ac:chgData name="Sara Rafaela Faria" userId="9abc9004-58e8-4e30-bf5c-fd0582ff5c74" providerId="ADAL" clId="{FECB2D96-ACF7-4587-9B0B-E2E418FA90A9}" dt="2021-04-16T11:01:39.711" v="444" actId="1076"/>
          <ac:spMkLst>
            <pc:docMk/>
            <pc:sldMk cId="540301869" sldId="310"/>
            <ac:spMk id="16" creationId="{00000000-0000-0000-0000-000000000000}"/>
          </ac:spMkLst>
        </pc:spChg>
        <pc:spChg chg="add del mod">
          <ac:chgData name="Sara Rafaela Faria" userId="9abc9004-58e8-4e30-bf5c-fd0582ff5c74" providerId="ADAL" clId="{FECB2D96-ACF7-4587-9B0B-E2E418FA90A9}" dt="2021-04-16T11:16:20.485" v="508"/>
          <ac:spMkLst>
            <pc:docMk/>
            <pc:sldMk cId="540301869" sldId="310"/>
            <ac:spMk id="17" creationId="{A9BAAC0A-7E71-46BF-B789-B040851D92C5}"/>
          </ac:spMkLst>
        </pc:spChg>
        <pc:spChg chg="add del">
          <ac:chgData name="Sara Rafaela Faria" userId="9abc9004-58e8-4e30-bf5c-fd0582ff5c74" providerId="ADAL" clId="{FECB2D96-ACF7-4587-9B0B-E2E418FA90A9}" dt="2021-04-16T11:16:45.084" v="511"/>
          <ac:spMkLst>
            <pc:docMk/>
            <pc:sldMk cId="540301869" sldId="310"/>
            <ac:spMk id="18" creationId="{BEFCB5B0-914C-4EF4-930D-F4A32A6FC934}"/>
          </ac:spMkLst>
        </pc:spChg>
        <pc:spChg chg="add del">
          <ac:chgData name="Sara Rafaela Faria" userId="9abc9004-58e8-4e30-bf5c-fd0582ff5c74" providerId="ADAL" clId="{FECB2D96-ACF7-4587-9B0B-E2E418FA90A9}" dt="2021-04-16T11:16:51.261" v="513"/>
          <ac:spMkLst>
            <pc:docMk/>
            <pc:sldMk cId="540301869" sldId="310"/>
            <ac:spMk id="19" creationId="{D8FED366-63AD-416B-AAB5-E723CC4DC7F9}"/>
          </ac:spMkLst>
        </pc:spChg>
        <pc:spChg chg="add del">
          <ac:chgData name="Sara Rafaela Faria" userId="9abc9004-58e8-4e30-bf5c-fd0582ff5c74" providerId="ADAL" clId="{FECB2D96-ACF7-4587-9B0B-E2E418FA90A9}" dt="2021-04-16T11:16:59.173" v="515"/>
          <ac:spMkLst>
            <pc:docMk/>
            <pc:sldMk cId="540301869" sldId="310"/>
            <ac:spMk id="20" creationId="{8A2B1AF9-69EB-45DE-B645-F2F324A7615E}"/>
          </ac:spMkLst>
        </pc:spChg>
        <pc:spChg chg="add del">
          <ac:chgData name="Sara Rafaela Faria" userId="9abc9004-58e8-4e30-bf5c-fd0582ff5c74" providerId="ADAL" clId="{FECB2D96-ACF7-4587-9B0B-E2E418FA90A9}" dt="2021-04-16T11:17:04.413" v="517"/>
          <ac:spMkLst>
            <pc:docMk/>
            <pc:sldMk cId="540301869" sldId="310"/>
            <ac:spMk id="21" creationId="{7732E174-F274-4C99-A729-285A5D05B3FC}"/>
          </ac:spMkLst>
        </pc:spChg>
        <pc:spChg chg="add del">
          <ac:chgData name="Sara Rafaela Faria" userId="9abc9004-58e8-4e30-bf5c-fd0582ff5c74" providerId="ADAL" clId="{FECB2D96-ACF7-4587-9B0B-E2E418FA90A9}" dt="2021-04-16T11:17:19.421" v="523"/>
          <ac:spMkLst>
            <pc:docMk/>
            <pc:sldMk cId="540301869" sldId="310"/>
            <ac:spMk id="22" creationId="{0C5119BE-4241-41F8-9570-934D53D33CEC}"/>
          </ac:spMkLst>
        </pc:spChg>
        <pc:spChg chg="add del">
          <ac:chgData name="Sara Rafaela Faria" userId="9abc9004-58e8-4e30-bf5c-fd0582ff5c74" providerId="ADAL" clId="{FECB2D96-ACF7-4587-9B0B-E2E418FA90A9}" dt="2021-04-16T11:17:25.453" v="525"/>
          <ac:spMkLst>
            <pc:docMk/>
            <pc:sldMk cId="540301869" sldId="310"/>
            <ac:spMk id="23" creationId="{1892656C-66F1-44B5-83A1-7CDD5F170AA6}"/>
          </ac:spMkLst>
        </pc:spChg>
        <pc:graphicFrameChg chg="del mod">
          <ac:chgData name="Sara Rafaela Faria" userId="9abc9004-58e8-4e30-bf5c-fd0582ff5c74" providerId="ADAL" clId="{FECB2D96-ACF7-4587-9B0B-E2E418FA90A9}" dt="2021-04-16T11:01:50.691" v="449" actId="478"/>
          <ac:graphicFrameMkLst>
            <pc:docMk/>
            <pc:sldMk cId="540301869" sldId="310"/>
            <ac:graphicFrameMk id="15" creationId="{00000000-0000-0000-0000-000000000000}"/>
          </ac:graphicFrameMkLst>
        </pc:graphicFrameChg>
        <pc:picChg chg="add del">
          <ac:chgData name="Sara Rafaela Faria" userId="9abc9004-58e8-4e30-bf5c-fd0582ff5c74" providerId="ADAL" clId="{FECB2D96-ACF7-4587-9B0B-E2E418FA90A9}" dt="2021-04-16T11:17:29.388" v="527"/>
          <ac:picMkLst>
            <pc:docMk/>
            <pc:sldMk cId="540301869" sldId="310"/>
            <ac:picMk id="24" creationId="{4CB7F90F-068A-4F8E-AED8-90201482DA2B}"/>
          </ac:picMkLst>
        </pc:picChg>
        <pc:picChg chg="add del">
          <ac:chgData name="Sara Rafaela Faria" userId="9abc9004-58e8-4e30-bf5c-fd0582ff5c74" providerId="ADAL" clId="{FECB2D96-ACF7-4587-9B0B-E2E418FA90A9}" dt="2021-04-16T11:17:33.733" v="529"/>
          <ac:picMkLst>
            <pc:docMk/>
            <pc:sldMk cId="540301869" sldId="310"/>
            <ac:picMk id="25" creationId="{821E11B6-F564-43D5-8D6A-239300AB04A5}"/>
          </ac:picMkLst>
        </pc:picChg>
        <pc:picChg chg="add del">
          <ac:chgData name="Sara Rafaela Faria" userId="9abc9004-58e8-4e30-bf5c-fd0582ff5c74" providerId="ADAL" clId="{FECB2D96-ACF7-4587-9B0B-E2E418FA90A9}" dt="2021-04-16T11:17:37.884" v="531"/>
          <ac:picMkLst>
            <pc:docMk/>
            <pc:sldMk cId="540301869" sldId="310"/>
            <ac:picMk id="26" creationId="{BBDD573A-2013-422B-B405-D68F0B3441BB}"/>
          </ac:picMkLst>
        </pc:picChg>
        <pc:picChg chg="add del">
          <ac:chgData name="Sara Rafaela Faria" userId="9abc9004-58e8-4e30-bf5c-fd0582ff5c74" providerId="ADAL" clId="{FECB2D96-ACF7-4587-9B0B-E2E418FA90A9}" dt="2021-04-16T11:17:42.076" v="533"/>
          <ac:picMkLst>
            <pc:docMk/>
            <pc:sldMk cId="540301869" sldId="310"/>
            <ac:picMk id="27" creationId="{89717C92-C09C-4006-B489-E7CAB71E8EAF}"/>
          </ac:picMkLst>
        </pc:picChg>
        <pc:picChg chg="add del">
          <ac:chgData name="Sara Rafaela Faria" userId="9abc9004-58e8-4e30-bf5c-fd0582ff5c74" providerId="ADAL" clId="{FECB2D96-ACF7-4587-9B0B-E2E418FA90A9}" dt="2021-04-16T11:17:46.114" v="535"/>
          <ac:picMkLst>
            <pc:docMk/>
            <pc:sldMk cId="540301869" sldId="310"/>
            <ac:picMk id="28" creationId="{39CB63B7-8DDE-4A44-868C-25BC9753620D}"/>
          </ac:picMkLst>
        </pc:picChg>
        <pc:picChg chg="add del mod">
          <ac:chgData name="Sara Rafaela Faria" userId="9abc9004-58e8-4e30-bf5c-fd0582ff5c74" providerId="ADAL" clId="{FECB2D96-ACF7-4587-9B0B-E2E418FA90A9}" dt="2021-04-16T11:17:51.748" v="538"/>
          <ac:picMkLst>
            <pc:docMk/>
            <pc:sldMk cId="540301869" sldId="310"/>
            <ac:picMk id="29" creationId="{D6A0483D-426B-4D0C-9513-1A4D73E672D0}"/>
          </ac:picMkLst>
        </pc:picChg>
        <pc:picChg chg="add del">
          <ac:chgData name="Sara Rafaela Faria" userId="9abc9004-58e8-4e30-bf5c-fd0582ff5c74" providerId="ADAL" clId="{FECB2D96-ACF7-4587-9B0B-E2E418FA90A9}" dt="2021-04-16T11:17:56.386" v="540"/>
          <ac:picMkLst>
            <pc:docMk/>
            <pc:sldMk cId="540301869" sldId="310"/>
            <ac:picMk id="30" creationId="{5F835902-0ED8-4F73-AEAD-267EDC5DE1EF}"/>
          </ac:picMkLst>
        </pc:picChg>
        <pc:picChg chg="add del">
          <ac:chgData name="Sara Rafaela Faria" userId="9abc9004-58e8-4e30-bf5c-fd0582ff5c74" providerId="ADAL" clId="{FECB2D96-ACF7-4587-9B0B-E2E418FA90A9}" dt="2021-04-16T11:18:00.658" v="542"/>
          <ac:picMkLst>
            <pc:docMk/>
            <pc:sldMk cId="540301869" sldId="310"/>
            <ac:picMk id="32" creationId="{38A1DF13-0FFF-4ACE-9EDF-1CE9BC48A9FD}"/>
          </ac:picMkLst>
        </pc:picChg>
        <pc:picChg chg="add del">
          <ac:chgData name="Sara Rafaela Faria" userId="9abc9004-58e8-4e30-bf5c-fd0582ff5c74" providerId="ADAL" clId="{FECB2D96-ACF7-4587-9B0B-E2E418FA90A9}" dt="2021-04-16T11:20:09.636" v="562"/>
          <ac:picMkLst>
            <pc:docMk/>
            <pc:sldMk cId="540301869" sldId="310"/>
            <ac:picMk id="33" creationId="{4EDFD430-CFAE-42E3-BA91-82201C3C9EA6}"/>
          </ac:picMkLst>
        </pc:picChg>
      </pc:sldChg>
      <pc:sldChg chg="add del">
        <pc:chgData name="Sara Rafaela Faria" userId="9abc9004-58e8-4e30-bf5c-fd0582ff5c74" providerId="ADAL" clId="{FECB2D96-ACF7-4587-9B0B-E2E418FA90A9}" dt="2021-04-16T11:01:01.354" v="431"/>
        <pc:sldMkLst>
          <pc:docMk/>
          <pc:sldMk cId="2788292553" sldId="310"/>
        </pc:sldMkLst>
      </pc:sldChg>
      <pc:sldChg chg="addSp delSp modSp add modAnim">
        <pc:chgData name="Sara Rafaela Faria" userId="9abc9004-58e8-4e30-bf5c-fd0582ff5c74" providerId="ADAL" clId="{FECB2D96-ACF7-4587-9B0B-E2E418FA90A9}" dt="2021-05-12T08:55:42.747" v="770" actId="478"/>
        <pc:sldMkLst>
          <pc:docMk/>
          <pc:sldMk cId="1813286705" sldId="311"/>
        </pc:sldMkLst>
        <pc:spChg chg="del">
          <ac:chgData name="Sara Rafaela Faria" userId="9abc9004-58e8-4e30-bf5c-fd0582ff5c74" providerId="ADAL" clId="{FECB2D96-ACF7-4587-9B0B-E2E418FA90A9}" dt="2021-04-16T11:16:16.410" v="507" actId="478"/>
          <ac:spMkLst>
            <pc:docMk/>
            <pc:sldMk cId="1813286705" sldId="311"/>
            <ac:spMk id="14" creationId="{00000000-0000-0000-0000-000000000000}"/>
          </ac:spMkLst>
        </pc:spChg>
        <pc:spChg chg="add">
          <ac:chgData name="Sara Rafaela Faria" userId="9abc9004-58e8-4e30-bf5c-fd0582ff5c74" providerId="ADAL" clId="{FECB2D96-ACF7-4587-9B0B-E2E418FA90A9}" dt="2021-04-16T11:16:23.369" v="509"/>
          <ac:spMkLst>
            <pc:docMk/>
            <pc:sldMk cId="1813286705" sldId="311"/>
            <ac:spMk id="17" creationId="{A35DABC4-5C9F-4BF2-8822-668B39A7EA30}"/>
          </ac:spMkLst>
        </pc:spChg>
        <pc:spChg chg="add">
          <ac:chgData name="Sara Rafaela Faria" userId="9abc9004-58e8-4e30-bf5c-fd0582ff5c74" providerId="ADAL" clId="{FECB2D96-ACF7-4587-9B0B-E2E418FA90A9}" dt="2021-04-16T11:16:47.577" v="512"/>
          <ac:spMkLst>
            <pc:docMk/>
            <pc:sldMk cId="1813286705" sldId="311"/>
            <ac:spMk id="18" creationId="{30892B61-5D9F-4FD6-9AFB-81DDB178999E}"/>
          </ac:spMkLst>
        </pc:spChg>
        <pc:spChg chg="add">
          <ac:chgData name="Sara Rafaela Faria" userId="9abc9004-58e8-4e30-bf5c-fd0582ff5c74" providerId="ADAL" clId="{FECB2D96-ACF7-4587-9B0B-E2E418FA90A9}" dt="2021-04-16T11:16:53.217" v="514"/>
          <ac:spMkLst>
            <pc:docMk/>
            <pc:sldMk cId="1813286705" sldId="311"/>
            <ac:spMk id="19" creationId="{A657E693-43C1-4DC9-9BF6-FA1D8235F302}"/>
          </ac:spMkLst>
        </pc:spChg>
        <pc:spChg chg="add">
          <ac:chgData name="Sara Rafaela Faria" userId="9abc9004-58e8-4e30-bf5c-fd0582ff5c74" providerId="ADAL" clId="{FECB2D96-ACF7-4587-9B0B-E2E418FA90A9}" dt="2021-04-16T11:17:00.850" v="516"/>
          <ac:spMkLst>
            <pc:docMk/>
            <pc:sldMk cId="1813286705" sldId="311"/>
            <ac:spMk id="20" creationId="{A20E9515-12B5-4A75-B3E7-46AA91BD17F3}"/>
          </ac:spMkLst>
        </pc:spChg>
        <pc:spChg chg="add">
          <ac:chgData name="Sara Rafaela Faria" userId="9abc9004-58e8-4e30-bf5c-fd0582ff5c74" providerId="ADAL" clId="{FECB2D96-ACF7-4587-9B0B-E2E418FA90A9}" dt="2021-04-16T11:17:06.042" v="518"/>
          <ac:spMkLst>
            <pc:docMk/>
            <pc:sldMk cId="1813286705" sldId="311"/>
            <ac:spMk id="21" creationId="{0A0EAE6F-8525-4EFF-A7AD-5DA5F21A4242}"/>
          </ac:spMkLst>
        </pc:spChg>
        <pc:spChg chg="add">
          <ac:chgData name="Sara Rafaela Faria" userId="9abc9004-58e8-4e30-bf5c-fd0582ff5c74" providerId="ADAL" clId="{FECB2D96-ACF7-4587-9B0B-E2E418FA90A9}" dt="2021-04-16T11:17:21.314" v="524"/>
          <ac:spMkLst>
            <pc:docMk/>
            <pc:sldMk cId="1813286705" sldId="311"/>
            <ac:spMk id="22" creationId="{0F0C07F3-191B-444F-8AE5-987B1C7322F0}"/>
          </ac:spMkLst>
        </pc:spChg>
        <pc:spChg chg="add">
          <ac:chgData name="Sara Rafaela Faria" userId="9abc9004-58e8-4e30-bf5c-fd0582ff5c74" providerId="ADAL" clId="{FECB2D96-ACF7-4587-9B0B-E2E418FA90A9}" dt="2021-04-16T11:17:26.882" v="526"/>
          <ac:spMkLst>
            <pc:docMk/>
            <pc:sldMk cId="1813286705" sldId="311"/>
            <ac:spMk id="23" creationId="{EF78ED76-A9A2-42C0-8F0B-8693039CE96F}"/>
          </ac:spMkLst>
        </pc:spChg>
        <pc:graphicFrameChg chg="del">
          <ac:chgData name="Sara Rafaela Faria" userId="9abc9004-58e8-4e30-bf5c-fd0582ff5c74" providerId="ADAL" clId="{FECB2D96-ACF7-4587-9B0B-E2E418FA90A9}" dt="2021-04-16T11:16:32.426" v="510" actId="478"/>
          <ac:graphicFrameMkLst>
            <pc:docMk/>
            <pc:sldMk cId="1813286705" sldId="311"/>
            <ac:graphicFrameMk id="15" creationId="{00000000-0000-0000-0000-000000000000}"/>
          </ac:graphicFrameMkLst>
        </pc:graphicFrameChg>
        <pc:picChg chg="add mod">
          <ac:chgData name="Sara Rafaela Faria" userId="9abc9004-58e8-4e30-bf5c-fd0582ff5c74" providerId="ADAL" clId="{FECB2D96-ACF7-4587-9B0B-E2E418FA90A9}" dt="2021-04-16T11:28:41.895" v="585" actId="14100"/>
          <ac:picMkLst>
            <pc:docMk/>
            <pc:sldMk cId="1813286705" sldId="311"/>
            <ac:picMk id="24" creationId="{419293E6-8D18-4F98-BC24-5E3A13DAF712}"/>
          </ac:picMkLst>
        </pc:picChg>
        <pc:picChg chg="add mod modCrop">
          <ac:chgData name="Sara Rafaela Faria" userId="9abc9004-58e8-4e30-bf5c-fd0582ff5c74" providerId="ADAL" clId="{FECB2D96-ACF7-4587-9B0B-E2E418FA90A9}" dt="2021-04-16T11:29:06.391" v="590" actId="1076"/>
          <ac:picMkLst>
            <pc:docMk/>
            <pc:sldMk cId="1813286705" sldId="311"/>
            <ac:picMk id="25" creationId="{E75BB079-E17C-40F3-AEF6-BC521B0B3234}"/>
          </ac:picMkLst>
        </pc:picChg>
        <pc:picChg chg="add mod">
          <ac:chgData name="Sara Rafaela Faria" userId="9abc9004-58e8-4e30-bf5c-fd0582ff5c74" providerId="ADAL" clId="{FECB2D96-ACF7-4587-9B0B-E2E418FA90A9}" dt="2021-04-16T11:23:58.930" v="572" actId="14826"/>
          <ac:picMkLst>
            <pc:docMk/>
            <pc:sldMk cId="1813286705" sldId="311"/>
            <ac:picMk id="26" creationId="{64384CF6-9F7F-416E-8A6A-16A1D58EB9EF}"/>
          </ac:picMkLst>
        </pc:picChg>
        <pc:picChg chg="add mod">
          <ac:chgData name="Sara Rafaela Faria" userId="9abc9004-58e8-4e30-bf5c-fd0582ff5c74" providerId="ADAL" clId="{FECB2D96-ACF7-4587-9B0B-E2E418FA90A9}" dt="2021-04-16T11:24:50.175" v="573" actId="14826"/>
          <ac:picMkLst>
            <pc:docMk/>
            <pc:sldMk cId="1813286705" sldId="311"/>
            <ac:picMk id="27" creationId="{7226D27B-1DF0-4789-A425-C74BFD6D05BE}"/>
          </ac:picMkLst>
        </pc:picChg>
        <pc:picChg chg="add mod">
          <ac:chgData name="Sara Rafaela Faria" userId="9abc9004-58e8-4e30-bf5c-fd0582ff5c74" providerId="ADAL" clId="{FECB2D96-ACF7-4587-9B0B-E2E418FA90A9}" dt="2021-04-16T11:25:30.558" v="574" actId="14826"/>
          <ac:picMkLst>
            <pc:docMk/>
            <pc:sldMk cId="1813286705" sldId="311"/>
            <ac:picMk id="28" creationId="{D05AF2B6-FD81-45F4-B67F-56A016053D71}"/>
          </ac:picMkLst>
        </pc:picChg>
        <pc:picChg chg="add mod">
          <ac:chgData name="Sara Rafaela Faria" userId="9abc9004-58e8-4e30-bf5c-fd0582ff5c74" providerId="ADAL" clId="{FECB2D96-ACF7-4587-9B0B-E2E418FA90A9}" dt="2021-04-16T11:25:58.346" v="575" actId="14826"/>
          <ac:picMkLst>
            <pc:docMk/>
            <pc:sldMk cId="1813286705" sldId="311"/>
            <ac:picMk id="29" creationId="{DA46C30C-7D5C-4428-999D-39ECF0BCFFB7}"/>
          </ac:picMkLst>
        </pc:picChg>
        <pc:picChg chg="add mod modCrop">
          <ac:chgData name="Sara Rafaela Faria" userId="9abc9004-58e8-4e30-bf5c-fd0582ff5c74" providerId="ADAL" clId="{FECB2D96-ACF7-4587-9B0B-E2E418FA90A9}" dt="2021-04-16T11:26:37.870" v="577" actId="14826"/>
          <ac:picMkLst>
            <pc:docMk/>
            <pc:sldMk cId="1813286705" sldId="311"/>
            <ac:picMk id="30" creationId="{0E44527B-AA6C-4992-9467-A2D3886E84BA}"/>
          </ac:picMkLst>
        </pc:picChg>
        <pc:picChg chg="add mod modCrop">
          <ac:chgData name="Sara Rafaela Faria" userId="9abc9004-58e8-4e30-bf5c-fd0582ff5c74" providerId="ADAL" clId="{FECB2D96-ACF7-4587-9B0B-E2E418FA90A9}" dt="2021-04-16T11:27:51.470" v="581" actId="14100"/>
          <ac:picMkLst>
            <pc:docMk/>
            <pc:sldMk cId="1813286705" sldId="311"/>
            <ac:picMk id="31" creationId="{326F7880-9715-4A43-A45A-6CDBAC7F5310}"/>
          </ac:picMkLst>
        </pc:picChg>
        <pc:picChg chg="add mod modCrop">
          <ac:chgData name="Sara Rafaela Faria" userId="9abc9004-58e8-4e30-bf5c-fd0582ff5c74" providerId="ADAL" clId="{FECB2D96-ACF7-4587-9B0B-E2E418FA90A9}" dt="2021-04-16T11:28:34.703" v="584" actId="1076"/>
          <ac:picMkLst>
            <pc:docMk/>
            <pc:sldMk cId="1813286705" sldId="311"/>
            <ac:picMk id="32" creationId="{BEB7627E-6853-4E4F-883E-456FE5C7CB43}"/>
          </ac:picMkLst>
        </pc:picChg>
        <pc:picChg chg="add del">
          <ac:chgData name="Sara Rafaela Faria" userId="9abc9004-58e8-4e30-bf5c-fd0582ff5c74" providerId="ADAL" clId="{FECB2D96-ACF7-4587-9B0B-E2E418FA90A9}" dt="2021-05-12T08:55:42.747" v="770" actId="478"/>
          <ac:picMkLst>
            <pc:docMk/>
            <pc:sldMk cId="1813286705" sldId="311"/>
            <ac:picMk id="33" creationId="{8047139A-387A-4D2F-8BC9-48C210C58C3C}"/>
          </ac:picMkLst>
        </pc:picChg>
        <pc:picChg chg="add mod">
          <ac:chgData name="Sara Rafaela Faria" userId="9abc9004-58e8-4e30-bf5c-fd0582ff5c74" providerId="ADAL" clId="{FECB2D96-ACF7-4587-9B0B-E2E418FA90A9}" dt="2021-05-12T08:55:41.056" v="769"/>
          <ac:picMkLst>
            <pc:docMk/>
            <pc:sldMk cId="1813286705" sldId="311"/>
            <ac:picMk id="34" creationId="{6C33DF32-9B5A-447D-B31A-091BC93B88B3}"/>
          </ac:picMkLst>
        </pc:picChg>
      </pc:sldChg>
      <pc:sldChg chg="addSp delSp modSp add del">
        <pc:chgData name="Sara Rafaela Faria" userId="9abc9004-58e8-4e30-bf5c-fd0582ff5c74" providerId="ADAL" clId="{FECB2D96-ACF7-4587-9B0B-E2E418FA90A9}" dt="2021-04-16T11:16:07.551" v="505"/>
        <pc:sldMkLst>
          <pc:docMk/>
          <pc:sldMk cId="2911560086" sldId="311"/>
        </pc:sldMkLst>
        <pc:spChg chg="add del">
          <ac:chgData name="Sara Rafaela Faria" userId="9abc9004-58e8-4e30-bf5c-fd0582ff5c74" providerId="ADAL" clId="{FECB2D96-ACF7-4587-9B0B-E2E418FA90A9}" dt="2021-04-16T11:15:37.935" v="502"/>
          <ac:spMkLst>
            <pc:docMk/>
            <pc:sldMk cId="2911560086" sldId="311"/>
            <ac:spMk id="2" creationId="{DE57880E-0B31-4DB5-AC08-452596001E05}"/>
          </ac:spMkLst>
        </pc:spChg>
        <pc:spChg chg="add del mod">
          <ac:chgData name="Sara Rafaela Faria" userId="9abc9004-58e8-4e30-bf5c-fd0582ff5c74" providerId="ADAL" clId="{FECB2D96-ACF7-4587-9B0B-E2E418FA90A9}" dt="2021-04-16T11:16:04.573" v="503" actId="478"/>
          <ac:spMkLst>
            <pc:docMk/>
            <pc:sldMk cId="2911560086" sldId="311"/>
            <ac:spMk id="14" creationId="{00000000-0000-0000-0000-000000000000}"/>
          </ac:spMkLst>
        </pc:spChg>
      </pc:sldChg>
      <pc:sldChg chg="add del">
        <pc:chgData name="Sara Rafaela Faria" userId="9abc9004-58e8-4e30-bf5c-fd0582ff5c74" providerId="ADAL" clId="{FECB2D96-ACF7-4587-9B0B-E2E418FA90A9}" dt="2021-04-16T11:17:13.807" v="521"/>
        <pc:sldMkLst>
          <pc:docMk/>
          <pc:sldMk cId="74892877" sldId="31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PT" dirty="0">
              <a:latin typeface="Century Gothic" panose="020B0502020202020204" pitchFamily="34" charset="0"/>
            </a:endParaRP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CED0DC7-F916-4581-A913-5B7C7AFCAD82}" type="datetime1">
              <a:rPr lang="pt-PT" smtClean="0">
                <a:latin typeface="Century Gothic" panose="020B0502020202020204" pitchFamily="34" charset="0"/>
              </a:rPr>
              <a:t>23/11/2022</a:t>
            </a:fld>
            <a:endParaRPr lang="pt-PT" dirty="0">
              <a:latin typeface="Century Gothic" panose="020B0502020202020204" pitchFamily="34" charset="0"/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PT" dirty="0">
              <a:latin typeface="Century Gothic" panose="020B0502020202020204" pitchFamily="34" charset="0"/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446DCAE-1661-43FF-8A44-43DAFDC1FD90}" type="slidenum">
              <a:rPr lang="pt-PT" smtClean="0">
                <a:latin typeface="Century Gothic" panose="020B0502020202020204" pitchFamily="34" charset="0"/>
              </a:rPr>
              <a:t>‹nº›</a:t>
            </a:fld>
            <a:endParaRPr lang="pt-PT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pt-PT" noProof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E8A8214F-6DCC-47CB-AE99-E0CF711B159E}" type="datetime1">
              <a:rPr lang="pt-PT" noProof="0" smtClean="0"/>
              <a:t>23/11/2022</a:t>
            </a:fld>
            <a:endParaRPr lang="pt-PT" noProof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pt-PT" noProof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69C971FF-EF28-4195-A575-329446EFAA55}" type="slidenum">
              <a:rPr lang="pt-PT" noProof="0" smtClean="0"/>
              <a:pPr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pt-PT" smtClean="0"/>
              <a:pPr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89435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pt-PT" smtClean="0">
                <a:solidFill>
                  <a:srgbClr val="545454"/>
                </a:solidFill>
              </a:rPr>
              <a:pPr/>
              <a:t>10</a:t>
            </a:fld>
            <a:endParaRPr lang="pt-PT"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415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pt-PT" smtClean="0">
                <a:solidFill>
                  <a:srgbClr val="545454"/>
                </a:solidFill>
              </a:rPr>
              <a:pPr/>
              <a:t>11</a:t>
            </a:fld>
            <a:endParaRPr lang="pt-PT"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415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pt-PT" smtClean="0">
                <a:solidFill>
                  <a:srgbClr val="545454"/>
                </a:solidFill>
              </a:rPr>
              <a:pPr/>
              <a:t>12</a:t>
            </a:fld>
            <a:endParaRPr lang="pt-PT"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94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pt-PT" smtClean="0">
                <a:solidFill>
                  <a:srgbClr val="545454"/>
                </a:solidFill>
              </a:rPr>
              <a:pPr/>
              <a:t>13</a:t>
            </a:fld>
            <a:endParaRPr lang="pt-PT"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94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pt-PT" smtClean="0">
                <a:solidFill>
                  <a:srgbClr val="545454"/>
                </a:solidFill>
              </a:rPr>
              <a:pPr/>
              <a:t>14</a:t>
            </a:fld>
            <a:endParaRPr lang="pt-PT"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712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pt-PT" smtClean="0"/>
              <a:pPr/>
              <a:t>16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88617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pt-PT" smtClean="0">
                <a:solidFill>
                  <a:srgbClr val="545454"/>
                </a:solidFill>
              </a:rPr>
              <a:pPr/>
              <a:t>2</a:t>
            </a:fld>
            <a:endParaRPr lang="pt-PT"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415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pt-PT" smtClean="0">
                <a:solidFill>
                  <a:srgbClr val="545454"/>
                </a:solidFill>
              </a:rPr>
              <a:pPr/>
              <a:t>3</a:t>
            </a:fld>
            <a:endParaRPr lang="pt-PT"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415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pt-PT" smtClean="0">
                <a:solidFill>
                  <a:srgbClr val="545454"/>
                </a:solidFill>
              </a:rPr>
              <a:pPr/>
              <a:t>4</a:t>
            </a:fld>
            <a:endParaRPr lang="pt-PT"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415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pt-PT" smtClean="0">
                <a:solidFill>
                  <a:srgbClr val="545454"/>
                </a:solidFill>
              </a:rPr>
              <a:pPr/>
              <a:t>5</a:t>
            </a:fld>
            <a:endParaRPr lang="pt-PT"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415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pt-PT" smtClean="0">
                <a:solidFill>
                  <a:srgbClr val="545454"/>
                </a:solidFill>
              </a:rPr>
              <a:pPr/>
              <a:t>6</a:t>
            </a:fld>
            <a:endParaRPr lang="pt-PT"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415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pt-PT" smtClean="0">
                <a:solidFill>
                  <a:srgbClr val="545454"/>
                </a:solidFill>
              </a:rPr>
              <a:pPr/>
              <a:t>7</a:t>
            </a:fld>
            <a:endParaRPr lang="pt-PT"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415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pt-PT" smtClean="0">
                <a:solidFill>
                  <a:srgbClr val="545454"/>
                </a:solidFill>
              </a:rPr>
              <a:pPr/>
              <a:t>8</a:t>
            </a:fld>
            <a:endParaRPr lang="pt-PT"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415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pt-PT" smtClean="0">
                <a:solidFill>
                  <a:srgbClr val="545454"/>
                </a:solidFill>
              </a:rPr>
              <a:pPr/>
              <a:t>9</a:t>
            </a:fld>
            <a:endParaRPr lang="pt-PT"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415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 4" descr="Mapa da Europa"/>
          <p:cNvSpPr>
            <a:spLocks noEditPoints="1"/>
          </p:cNvSpPr>
          <p:nvPr/>
        </p:nvSpPr>
        <p:spPr bwMode="auto">
          <a:xfrm>
            <a:off x="2854672" y="0"/>
            <a:ext cx="6286947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pt-PT" sz="1800" dirty="0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913448" y="1828800"/>
            <a:ext cx="7317105" cy="3048001"/>
          </a:xfrm>
        </p:spPr>
        <p:txBody>
          <a:bodyPr rtlCol="0">
            <a:normAutofit/>
          </a:bodyPr>
          <a:lstStyle>
            <a:lvl1pPr>
              <a:defRPr sz="440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t-PT" dirty="0"/>
              <a:t>Clique para editar o estilo do título do Modelo Global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913449" y="5029200"/>
            <a:ext cx="5887983" cy="1143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PT" dirty="0"/>
              <a:t>Clique para editar o estilo do subtítulo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t-PT" dirty="0"/>
              <a:t>Clique para editar o estilo do título do Modelo Global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 rtl="0"/>
            <a:r>
              <a:rPr lang="pt-PT" dirty="0"/>
              <a:t>Clique para editar os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t-PT"/>
              <a:t>Adicione um rodapé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551E8309-B0A5-4F2F-A50B-945D5872C294}" type="datetime1">
              <a:rPr lang="pt-PT" smtClean="0"/>
              <a:t>23/11/2022</a:t>
            </a:fld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685800"/>
            <a:ext cx="1601153" cy="5486400"/>
          </a:xfrm>
        </p:spPr>
        <p:txBody>
          <a:bodyPr vert="eaVert"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t-PT" dirty="0"/>
              <a:t>Clique para editar o estilo do título do Modelo Global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913448" y="685800"/>
            <a:ext cx="5563552" cy="5486400"/>
          </a:xfrm>
        </p:spPr>
        <p:txBody>
          <a:bodyPr vert="eaVert" rtlCol="0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pt-PT" dirty="0"/>
              <a:t>Clique para editar os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t-PT"/>
              <a:t>Adicione um rodapé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B9956BCF-C872-469A-8DF5-A857154B1FC0}" type="datetime1">
              <a:rPr lang="pt-PT" smtClean="0"/>
              <a:t>23/11/2022</a:t>
            </a:fld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t-PT" dirty="0"/>
              <a:t>Clique para editar o estilo do título do Modelo Global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pt-PT" dirty="0"/>
              <a:t>Clique para editar os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t-PT"/>
              <a:t>Adicione um rodapé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5C0761A0-6725-4563-A28C-8DA363794656}" type="datetime1">
              <a:rPr lang="pt-PT" smtClean="0"/>
              <a:t>23/11/2022</a:t>
            </a:fld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13449" y="3429001"/>
            <a:ext cx="7317105" cy="2362199"/>
          </a:xfrm>
        </p:spPr>
        <p:txBody>
          <a:bodyPr rtlCol="0" anchor="b">
            <a:normAutofit/>
          </a:bodyPr>
          <a:lstStyle>
            <a:lvl1pPr algn="l">
              <a:defRPr sz="4400" b="0" cap="all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t-PT" dirty="0"/>
              <a:t>Clique para editar o estilo do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910100" y="685802"/>
            <a:ext cx="5891331" cy="1142999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PT" dirty="0"/>
              <a:t>Clique para editar os estilos de texto do Modelo Global</a:t>
            </a: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t-PT"/>
              <a:t>Adicione um rodapé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A1C3895-3F51-478C-AFA4-154D7822B42C}" type="datetime1">
              <a:rPr lang="pt-PT" smtClean="0"/>
              <a:t>23/11/2022</a:t>
            </a:fld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t-PT" dirty="0"/>
              <a:t>Clique para editar o estilo do título do Modelo Global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 hasCustomPrompt="1"/>
          </p:nvPr>
        </p:nvSpPr>
        <p:spPr>
          <a:xfrm>
            <a:off x="925200" y="1828800"/>
            <a:ext cx="3532470" cy="4343400"/>
          </a:xfrm>
        </p:spPr>
        <p:txBody>
          <a:bodyPr rtlCol="0"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pt-PT" dirty="0"/>
              <a:t>Clique para editar os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 hasCustomPrompt="1"/>
          </p:nvPr>
        </p:nvSpPr>
        <p:spPr>
          <a:xfrm>
            <a:off x="4698083" y="1828800"/>
            <a:ext cx="3532470" cy="4343400"/>
          </a:xfrm>
        </p:spPr>
        <p:txBody>
          <a:bodyPr rtlCol="0"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t-PT" dirty="0"/>
              <a:t>Clique para editar os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t-PT"/>
              <a:t>Adicione um rodapé</a:t>
            </a:r>
            <a:endParaRPr lang="pt-PT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EC3287B-62B9-43DD-9D5B-A331B43518ED}" type="datetime1">
              <a:rPr lang="pt-PT" smtClean="0"/>
              <a:t>23/11/2022</a:t>
            </a:fld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t-PT" dirty="0"/>
              <a:t>Clique para editar o estilo do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913448" y="1828800"/>
            <a:ext cx="353279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dirty="0"/>
              <a:t>Clique para 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 hasCustomPrompt="1"/>
          </p:nvPr>
        </p:nvSpPr>
        <p:spPr>
          <a:xfrm>
            <a:off x="913448" y="2743201"/>
            <a:ext cx="3532790" cy="3428999"/>
          </a:xfrm>
        </p:spPr>
        <p:txBody>
          <a:bodyPr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sz="1800">
                <a:latin typeface="Century Gothic" panose="020B0502020202020204" pitchFamily="34" charset="0"/>
              </a:defRPr>
            </a:lvl2pPr>
            <a:lvl3pPr>
              <a:defRPr sz="1600">
                <a:latin typeface="Century Gothic" panose="020B0502020202020204" pitchFamily="34" charset="0"/>
              </a:defRPr>
            </a:lvl3pPr>
            <a:lvl4pPr>
              <a:defRPr sz="1400">
                <a:latin typeface="Century Gothic" panose="020B0502020202020204" pitchFamily="34" charset="0"/>
              </a:defRPr>
            </a:lvl4pPr>
            <a:lvl5pPr>
              <a:defRPr sz="1400">
                <a:latin typeface="Century Gothic" panose="020B0502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PT" dirty="0"/>
              <a:t>Clique para editar os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97764" y="1828800"/>
            <a:ext cx="353279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dirty="0"/>
              <a:t>Clique para 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 hasCustomPrompt="1"/>
          </p:nvPr>
        </p:nvSpPr>
        <p:spPr>
          <a:xfrm>
            <a:off x="4697764" y="2743201"/>
            <a:ext cx="3532790" cy="3428999"/>
          </a:xfrm>
        </p:spPr>
        <p:txBody>
          <a:bodyPr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sz="1800">
                <a:latin typeface="Century Gothic" panose="020B0502020202020204" pitchFamily="34" charset="0"/>
              </a:defRPr>
            </a:lvl2pPr>
            <a:lvl3pPr>
              <a:defRPr sz="1600">
                <a:latin typeface="Century Gothic" panose="020B0502020202020204" pitchFamily="34" charset="0"/>
              </a:defRPr>
            </a:lvl3pPr>
            <a:lvl4pPr>
              <a:defRPr sz="1400">
                <a:latin typeface="Century Gothic" panose="020B0502020202020204" pitchFamily="34" charset="0"/>
              </a:defRPr>
            </a:lvl4pPr>
            <a:lvl5pPr>
              <a:defRPr sz="1400">
                <a:latin typeface="Century Gothic" panose="020B0502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pt-PT" dirty="0"/>
              <a:t>Clique para editar os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t-PT"/>
              <a:t>Adicione um rodapé</a:t>
            </a:r>
            <a:endParaRPr lang="pt-PT" dirty="0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C9A91A88-FB2B-44BE-AE3F-9F3582D417F3}" type="datetime1">
              <a:rPr lang="pt-PT" smtClean="0"/>
              <a:t>23/11/2022</a:t>
            </a:fld>
            <a:endParaRPr lang="pt-PT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t-PT" dirty="0"/>
              <a:t>Clique para editar o estilo do título do Modelo Global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t-PT"/>
              <a:t>Adicione um rodapé</a:t>
            </a:r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3CF1746A-5EB1-491E-A976-BB79D27A7AE0}" type="datetime1">
              <a:rPr lang="pt-PT" smtClean="0"/>
              <a:t>23/11/2022</a:t>
            </a:fld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t-PT"/>
              <a:t>Adicione um rodapé</a:t>
            </a:r>
            <a:endParaRPr lang="pt-PT" dirty="0"/>
          </a:p>
        </p:txBody>
      </p:sp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EA9B9D9C-81B3-489C-8F77-E05BEC38451B}" type="datetime1">
              <a:rPr lang="pt-PT" smtClean="0"/>
              <a:t>23/11/2022</a:t>
            </a:fld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388602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pt-PT" sz="1800" dirty="0">
              <a:latin typeface="Century Gothic" panose="020B0502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13294" y="685800"/>
            <a:ext cx="2915409" cy="4038600"/>
          </a:xfrm>
        </p:spPr>
        <p:txBody>
          <a:bodyPr rtlCol="0" anchor="b">
            <a:noAutofit/>
          </a:bodyPr>
          <a:lstStyle>
            <a:lvl1pPr algn="l">
              <a:defRPr sz="4000" b="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t-PT" dirty="0"/>
              <a:t>Clique para editar o estilo do título do Modelo Global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>
          <a:xfrm>
            <a:off x="4400506" y="685800"/>
            <a:ext cx="4230202" cy="5486400"/>
          </a:xfrm>
        </p:spPr>
        <p:txBody>
          <a:bodyPr rtlCol="0"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t-PT" dirty="0"/>
              <a:t>Clique para editar os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513294" y="4876800"/>
            <a:ext cx="2915409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latin typeface="Century Gothic" panose="020B0502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PT" dirty="0"/>
              <a:t>Clique para editar os estilos de texto do Modelo Global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t-PT"/>
              <a:t>Adicione um rodapé</a:t>
            </a:r>
            <a:endParaRPr lang="pt-PT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211DB566-12F3-4F21-92B7-18CF0C6704A1}" type="datetime1">
              <a:rPr lang="pt-PT" smtClean="0"/>
              <a:t>23/11/2022</a:t>
            </a:fld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388602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pt-PT" sz="1800" dirty="0">
              <a:latin typeface="Century Gothic" panose="020B0502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13294" y="685800"/>
            <a:ext cx="2915409" cy="4038600"/>
          </a:xfrm>
        </p:spPr>
        <p:txBody>
          <a:bodyPr rtlCol="0" anchor="b">
            <a:noAutofit/>
          </a:bodyPr>
          <a:lstStyle>
            <a:lvl1pPr algn="l">
              <a:defRPr sz="4000" b="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t-PT" dirty="0"/>
              <a:t>Clique para editar o estilo do título do Modelo Global</a:t>
            </a:r>
          </a:p>
        </p:txBody>
      </p:sp>
      <p:sp>
        <p:nvSpPr>
          <p:cNvPr id="3" name="Marcador de Posição da Imagem 2" descr="Um marcador de posição vazio para adicionar uma imagem. Clique no marcador de posição e selecione a imagem que pretende adicionar"/>
          <p:cNvSpPr>
            <a:spLocks noGrp="1"/>
          </p:cNvSpPr>
          <p:nvPr>
            <p:ph type="pic" idx="1" hasCustomPrompt="1"/>
          </p:nvPr>
        </p:nvSpPr>
        <p:spPr>
          <a:xfrm>
            <a:off x="4400506" y="685800"/>
            <a:ext cx="4230202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2400">
                <a:latin typeface="Century Gothic" panose="020B0502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PT" dirty="0"/>
              <a:t>Clique no ícone para adicionar uma imagem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513294" y="4876800"/>
            <a:ext cx="2915409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latin typeface="Century Gothic" panose="020B0502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PT" dirty="0"/>
              <a:t>Clique para editar os estilos de texto do Modelo Global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t-PT"/>
              <a:t>Adicione um rodapé</a:t>
            </a:r>
            <a:endParaRPr lang="pt-PT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707EB29-CBFA-4954-9FA8-2D83123A0805}" type="datetime1">
              <a:rPr lang="pt-PT" smtClean="0"/>
              <a:t>23/11/2022</a:t>
            </a:fld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913449" y="274638"/>
            <a:ext cx="7317105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PT" dirty="0"/>
              <a:t>Clique para editar o estilo do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913449" y="1828800"/>
            <a:ext cx="731710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PT" dirty="0"/>
              <a:t>Clique para editar os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906863" y="6448427"/>
            <a:ext cx="497992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pt-PT"/>
              <a:t>Adicione um rodapé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6115452" y="6448427"/>
            <a:ext cx="1047467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D9BF0F2E-4BF7-4248-9339-7AC65DEE354F}" type="datetime1">
              <a:rPr lang="pt-PT" smtClean="0"/>
              <a:t>23/11/2022</a:t>
            </a:fld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F36C87F6-986D-49E6-AF40-1B3A1EE8064D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259632" y="115011"/>
            <a:ext cx="7317105" cy="11037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pt-PT" sz="2800" b="1" dirty="0">
                <a:solidFill>
                  <a:schemeClr val="bg1"/>
                </a:solidFill>
              </a:rPr>
              <a:t>Portugal na Europa e no mundo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xmlns="" id="{ED17C437-114E-4463-8C24-571CDD729BEF}"/>
              </a:ext>
            </a:extLst>
          </p:cNvPr>
          <p:cNvSpPr/>
          <p:nvPr/>
        </p:nvSpPr>
        <p:spPr>
          <a:xfrm>
            <a:off x="4297593" y="6391547"/>
            <a:ext cx="548814" cy="18878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8229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tângulo 18"/>
          <p:cNvSpPr/>
          <p:nvPr/>
        </p:nvSpPr>
        <p:spPr>
          <a:xfrm>
            <a:off x="6101500" y="-12630"/>
            <a:ext cx="304250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7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Portugal na Europa e no mundo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261036" y="924180"/>
            <a:ext cx="8703451" cy="552915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pt-PT" kern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261037" y="523013"/>
            <a:ext cx="8703450" cy="391710"/>
          </a:xfrm>
          <a:prstGeom prst="rect">
            <a:avLst/>
          </a:prstGeom>
          <a:gradFill flip="none" rotWithShape="1">
            <a:gsLst>
              <a:gs pos="0">
                <a:schemeClr val="accent3">
                  <a:satMod val="103000"/>
                  <a:tint val="94000"/>
                  <a:lumMod val="34000"/>
                </a:schemeClr>
              </a:gs>
              <a:gs pos="50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</a:gsLst>
            <a:lin ang="0" scaled="1"/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PT" sz="2000" b="1" dirty="0">
                <a:solidFill>
                  <a:prstClr val="white"/>
                </a:solidFill>
                <a:latin typeface="Calibri" panose="020F0502020204030204"/>
              </a:rPr>
              <a:t>  </a:t>
            </a:r>
          </a:p>
          <a:p>
            <a:r>
              <a:rPr lang="pt-PT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 constituição do território nacional</a:t>
            </a:r>
          </a:p>
          <a:p>
            <a:pPr>
              <a:defRPr/>
            </a:pPr>
            <a:endParaRPr lang="pt-PT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8" name="Pentágono 7"/>
          <p:cNvSpPr/>
          <p:nvPr/>
        </p:nvSpPr>
        <p:spPr>
          <a:xfrm>
            <a:off x="5904487" y="476672"/>
            <a:ext cx="3060000" cy="540000"/>
          </a:xfrm>
          <a:prstGeom prst="homePlat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PT" b="1" dirty="0">
                <a:solidFill>
                  <a:schemeClr val="bg1"/>
                </a:solidFill>
              </a:rPr>
              <a:t>Divisões territoriais com fins estatísticos</a:t>
            </a:r>
          </a:p>
        </p:txBody>
      </p:sp>
      <p:sp>
        <p:nvSpPr>
          <p:cNvPr id="9" name="Rectângulo 8"/>
          <p:cNvSpPr/>
          <p:nvPr/>
        </p:nvSpPr>
        <p:spPr>
          <a:xfrm>
            <a:off x="2255461" y="1267130"/>
            <a:ext cx="492684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PT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Nomenclatura das Unidades Territoriais para Fins Estatísticos </a:t>
            </a:r>
            <a:r>
              <a:rPr lang="pt-PT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– </a:t>
            </a:r>
            <a:r>
              <a:rPr lang="pt-PT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NUTS</a:t>
            </a:r>
            <a:endParaRPr lang="pt-PT" sz="20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0" name="Conexão recta unidireccional 9"/>
          <p:cNvCxnSpPr/>
          <p:nvPr/>
        </p:nvCxnSpPr>
        <p:spPr>
          <a:xfrm>
            <a:off x="4138838" y="2649170"/>
            <a:ext cx="3240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xão recta 10"/>
          <p:cNvCxnSpPr/>
          <p:nvPr/>
        </p:nvCxnSpPr>
        <p:spPr>
          <a:xfrm>
            <a:off x="1802783" y="1571621"/>
            <a:ext cx="46800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cta unidireccional 11"/>
          <p:cNvCxnSpPr/>
          <p:nvPr/>
        </p:nvCxnSpPr>
        <p:spPr>
          <a:xfrm>
            <a:off x="5506512" y="2629018"/>
            <a:ext cx="4320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ângulo 12"/>
          <p:cNvSpPr/>
          <p:nvPr/>
        </p:nvSpPr>
        <p:spPr>
          <a:xfrm>
            <a:off x="4462512" y="2458000"/>
            <a:ext cx="1044000" cy="3539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PT" sz="17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NUTS I</a:t>
            </a:r>
            <a:endParaRPr lang="pt-PT" sz="17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CaixaDeTexto 1"/>
          <p:cNvSpPr txBox="1">
            <a:spLocks noChangeArrowheads="1"/>
          </p:cNvSpPr>
          <p:nvPr/>
        </p:nvSpPr>
        <p:spPr bwMode="auto">
          <a:xfrm>
            <a:off x="4462512" y="3729158"/>
            <a:ext cx="1044000" cy="3539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PT" sz="17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NUTS II</a:t>
            </a:r>
            <a:endParaRPr lang="pt-PT" sz="17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ângulo 14"/>
          <p:cNvSpPr/>
          <p:nvPr/>
        </p:nvSpPr>
        <p:spPr>
          <a:xfrm>
            <a:off x="5995186" y="3173548"/>
            <a:ext cx="2865785" cy="16619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PT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Corresponde ao </a:t>
            </a:r>
            <a:r>
              <a:rPr lang="pt-PT" sz="17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nível regional </a:t>
            </a:r>
            <a:r>
              <a:rPr lang="pt-PT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– </a:t>
            </a:r>
            <a:r>
              <a:rPr lang="pt-PT" sz="17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7 regiões</a:t>
            </a:r>
            <a:r>
              <a:rPr lang="pt-PT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Norte, Centro, Área Metropolitana de Lisboa, Alentejo, Algarve, Região Autónoma dos Açores e Região Autónoma da Madeira.</a:t>
            </a:r>
          </a:p>
        </p:txBody>
      </p:sp>
      <p:cxnSp>
        <p:nvCxnSpPr>
          <p:cNvPr id="18" name="Conexão recta unidireccional 17"/>
          <p:cNvCxnSpPr/>
          <p:nvPr/>
        </p:nvCxnSpPr>
        <p:spPr>
          <a:xfrm>
            <a:off x="1691536" y="4771909"/>
            <a:ext cx="0" cy="28733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ângulo 19"/>
          <p:cNvSpPr/>
          <p:nvPr/>
        </p:nvSpPr>
        <p:spPr>
          <a:xfrm>
            <a:off x="5995186" y="2212336"/>
            <a:ext cx="2865785" cy="8771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PT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Corresponde ao </a:t>
            </a:r>
            <a:r>
              <a:rPr lang="pt-PT" sz="17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nível nacional</a:t>
            </a:r>
            <a:r>
              <a:rPr lang="pt-PT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continente e as duas regiões autónomas.</a:t>
            </a:r>
          </a:p>
        </p:txBody>
      </p:sp>
      <p:sp>
        <p:nvSpPr>
          <p:cNvPr id="21" name="CaixaDeTexto 1"/>
          <p:cNvSpPr txBox="1">
            <a:spLocks noChangeArrowheads="1"/>
          </p:cNvSpPr>
          <p:nvPr/>
        </p:nvSpPr>
        <p:spPr bwMode="auto">
          <a:xfrm>
            <a:off x="4462839" y="5237469"/>
            <a:ext cx="1080000" cy="3539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PT" sz="17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NUTS III</a:t>
            </a:r>
            <a:endParaRPr lang="pt-PT" sz="17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tângulo 21"/>
          <p:cNvSpPr/>
          <p:nvPr/>
        </p:nvSpPr>
        <p:spPr>
          <a:xfrm>
            <a:off x="5974840" y="5126211"/>
            <a:ext cx="2886131" cy="6155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PT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Corresponde ao </a:t>
            </a:r>
            <a:r>
              <a:rPr lang="pt-PT" sz="17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nível sub-regional </a:t>
            </a:r>
            <a:r>
              <a:rPr lang="pt-PT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–</a:t>
            </a:r>
            <a:r>
              <a:rPr lang="pt-PT" sz="17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25 regiões</a:t>
            </a:r>
            <a:r>
              <a:rPr lang="pt-PT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cxnSp>
        <p:nvCxnSpPr>
          <p:cNvPr id="23" name="Conexão recta 22"/>
          <p:cNvCxnSpPr/>
          <p:nvPr/>
        </p:nvCxnSpPr>
        <p:spPr>
          <a:xfrm>
            <a:off x="1802777" y="1571620"/>
            <a:ext cx="0" cy="28080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ângulo 23"/>
          <p:cNvSpPr/>
          <p:nvPr/>
        </p:nvSpPr>
        <p:spPr>
          <a:xfrm>
            <a:off x="395536" y="2229625"/>
            <a:ext cx="3183752" cy="8771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PT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É uma nova delimitação espacial do território adotada por Portugal depois da sua adesão à UE.</a:t>
            </a:r>
            <a:endParaRPr lang="pt-PT" sz="17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ângulo 24"/>
          <p:cNvSpPr/>
          <p:nvPr/>
        </p:nvSpPr>
        <p:spPr>
          <a:xfrm>
            <a:off x="395536" y="3317217"/>
            <a:ext cx="3183752" cy="8771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PT" sz="1700" dirty="0">
                <a:latin typeface="Calibri" pitchFamily="34" charset="0"/>
                <a:cs typeface="Calibri" pitchFamily="34" charset="0"/>
              </a:rPr>
              <a:t>Constitui um suporte territorial para a aplicação regional dos fundos comunitários</a:t>
            </a:r>
            <a:r>
              <a:rPr lang="pt-PT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pt-PT" sz="17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ectângulo 25"/>
          <p:cNvSpPr/>
          <p:nvPr/>
        </p:nvSpPr>
        <p:spPr>
          <a:xfrm>
            <a:off x="395536" y="4379620"/>
            <a:ext cx="3183752" cy="16619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PT" sz="1700" dirty="0">
                <a:latin typeface="Calibri" pitchFamily="34" charset="0"/>
                <a:cs typeface="Calibri" pitchFamily="34" charset="0"/>
              </a:rPr>
              <a:t>É um instrumento comunitário que permite uniformizar os critérios de recolha, tratamento e divulgação de estatísticas, e as unidades territoriais no espaço comunitário.</a:t>
            </a:r>
          </a:p>
        </p:txBody>
      </p:sp>
      <p:cxnSp>
        <p:nvCxnSpPr>
          <p:cNvPr id="27" name="Conexão recta 26"/>
          <p:cNvCxnSpPr/>
          <p:nvPr/>
        </p:nvCxnSpPr>
        <p:spPr>
          <a:xfrm>
            <a:off x="4125190" y="1913461"/>
            <a:ext cx="0" cy="34920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xão recta unidireccional 27"/>
          <p:cNvCxnSpPr/>
          <p:nvPr/>
        </p:nvCxnSpPr>
        <p:spPr>
          <a:xfrm>
            <a:off x="4137942" y="3930904"/>
            <a:ext cx="3240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cta unidireccional 28"/>
          <p:cNvCxnSpPr/>
          <p:nvPr/>
        </p:nvCxnSpPr>
        <p:spPr>
          <a:xfrm>
            <a:off x="5506512" y="3913824"/>
            <a:ext cx="4320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xão recta unidireccional 31"/>
          <p:cNvCxnSpPr/>
          <p:nvPr/>
        </p:nvCxnSpPr>
        <p:spPr>
          <a:xfrm>
            <a:off x="4125190" y="5432247"/>
            <a:ext cx="3240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cta unidireccional 32"/>
          <p:cNvCxnSpPr/>
          <p:nvPr/>
        </p:nvCxnSpPr>
        <p:spPr>
          <a:xfrm>
            <a:off x="5542839" y="5432247"/>
            <a:ext cx="4320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xmlns="" id="{7C04013E-A3BE-4232-AB83-1C5B49171001}"/>
              </a:ext>
            </a:extLst>
          </p:cNvPr>
          <p:cNvSpPr/>
          <p:nvPr/>
        </p:nvSpPr>
        <p:spPr>
          <a:xfrm>
            <a:off x="160612" y="6542648"/>
            <a:ext cx="548814" cy="18878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37" name="Picture 4">
            <a:extLst>
              <a:ext uri="{FF2B5EF4-FFF2-40B4-BE49-F238E27FC236}">
                <a16:creationId xmlns:a16="http://schemas.microsoft.com/office/drawing/2014/main" xmlns="" id="{B39B28AF-0A94-45D2-B88F-C4E960D26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2206" y="6550749"/>
            <a:ext cx="517750" cy="17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5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tângulo 18"/>
          <p:cNvSpPr/>
          <p:nvPr/>
        </p:nvSpPr>
        <p:spPr>
          <a:xfrm>
            <a:off x="6101500" y="-12630"/>
            <a:ext cx="304250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7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Portugal na Europa e no mundo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261036" y="924180"/>
            <a:ext cx="8703451" cy="560116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pt-PT" kern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261037" y="523013"/>
            <a:ext cx="8703450" cy="391710"/>
          </a:xfrm>
          <a:prstGeom prst="rect">
            <a:avLst/>
          </a:prstGeom>
          <a:gradFill flip="none" rotWithShape="1">
            <a:gsLst>
              <a:gs pos="0">
                <a:schemeClr val="accent3">
                  <a:satMod val="103000"/>
                  <a:tint val="94000"/>
                  <a:lumMod val="34000"/>
                </a:schemeClr>
              </a:gs>
              <a:gs pos="50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</a:gsLst>
            <a:lin ang="0" scaled="1"/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PT" sz="2000" b="1" dirty="0">
                <a:solidFill>
                  <a:prstClr val="white"/>
                </a:solidFill>
                <a:latin typeface="Calibri" panose="020F0502020204030204"/>
              </a:rPr>
              <a:t>  </a:t>
            </a:r>
          </a:p>
          <a:p>
            <a:r>
              <a:rPr lang="pt-PT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 constituição do território nacional</a:t>
            </a:r>
          </a:p>
          <a:p>
            <a:pPr>
              <a:defRPr/>
            </a:pPr>
            <a:endParaRPr lang="pt-PT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9" name="Pentágono 8"/>
          <p:cNvSpPr/>
          <p:nvPr/>
        </p:nvSpPr>
        <p:spPr>
          <a:xfrm>
            <a:off x="5904487" y="476672"/>
            <a:ext cx="3060000" cy="540000"/>
          </a:xfrm>
          <a:prstGeom prst="homePlat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PT" b="1" dirty="0">
                <a:solidFill>
                  <a:schemeClr val="bg1"/>
                </a:solidFill>
              </a:rPr>
              <a:t>Divisões territoriais com fins estatísticos</a:t>
            </a:r>
          </a:p>
        </p:txBody>
      </p:sp>
      <p:sp>
        <p:nvSpPr>
          <p:cNvPr id="11" name="Rectângulo arredondado 10"/>
          <p:cNvSpPr/>
          <p:nvPr/>
        </p:nvSpPr>
        <p:spPr>
          <a:xfrm>
            <a:off x="1713384" y="1180531"/>
            <a:ext cx="914400" cy="4572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ysClr val="windowText" lastClr="000000"/>
                </a:solidFill>
              </a:rPr>
              <a:t>NUTS I</a:t>
            </a:r>
          </a:p>
        </p:txBody>
      </p:sp>
      <p:sp>
        <p:nvSpPr>
          <p:cNvPr id="12" name="Rectângulo arredondado 11"/>
          <p:cNvSpPr/>
          <p:nvPr/>
        </p:nvSpPr>
        <p:spPr>
          <a:xfrm>
            <a:off x="4305672" y="1180531"/>
            <a:ext cx="1058416" cy="4572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ysClr val="windowText" lastClr="000000"/>
                </a:solidFill>
              </a:rPr>
              <a:t>NUTS II</a:t>
            </a:r>
          </a:p>
        </p:txBody>
      </p:sp>
      <p:sp>
        <p:nvSpPr>
          <p:cNvPr id="13" name="Rectângulo arredondado 12"/>
          <p:cNvSpPr/>
          <p:nvPr/>
        </p:nvSpPr>
        <p:spPr>
          <a:xfrm>
            <a:off x="7020272" y="1180531"/>
            <a:ext cx="1058416" cy="4572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ysClr val="windowText" lastClr="000000"/>
                </a:solidFill>
              </a:rPr>
              <a:t>NUTS III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4385" y="1721851"/>
            <a:ext cx="7902071" cy="463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ângulo 13"/>
          <p:cNvSpPr/>
          <p:nvPr/>
        </p:nvSpPr>
        <p:spPr>
          <a:xfrm>
            <a:off x="774385" y="6288721"/>
            <a:ext cx="50388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100" dirty="0"/>
              <a:t>Fig. 7 NUTS I, II e III, desde janeiro de 2015.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xmlns="" id="{4AAA60A5-73B0-4455-9C33-E2F589D6685C}"/>
              </a:ext>
            </a:extLst>
          </p:cNvPr>
          <p:cNvSpPr/>
          <p:nvPr/>
        </p:nvSpPr>
        <p:spPr>
          <a:xfrm>
            <a:off x="147972" y="6576117"/>
            <a:ext cx="548814" cy="18878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xmlns="" id="{CC4C15D2-6921-42CD-A707-1B8997D3B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3504" y="6584218"/>
            <a:ext cx="517750" cy="17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39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tângulo 18"/>
          <p:cNvSpPr/>
          <p:nvPr/>
        </p:nvSpPr>
        <p:spPr>
          <a:xfrm>
            <a:off x="6101500" y="-12630"/>
            <a:ext cx="304250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7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Portugal na Europa e no mundo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261036" y="924180"/>
            <a:ext cx="8703451" cy="552915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261037" y="523013"/>
            <a:ext cx="8703450" cy="391710"/>
          </a:xfrm>
          <a:prstGeom prst="rect">
            <a:avLst/>
          </a:prstGeom>
          <a:gradFill flip="none" rotWithShape="1">
            <a:gsLst>
              <a:gs pos="0">
                <a:schemeClr val="accent6">
                  <a:satMod val="103000"/>
                  <a:tint val="94000"/>
                  <a:lumMod val="2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 </a:t>
            </a:r>
          </a:p>
          <a:p>
            <a:pPr lvl="0"/>
            <a:r>
              <a:rPr lang="pt-PT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 posição geográfica de Portugal continental e insular</a:t>
            </a:r>
            <a:endParaRPr kumimoji="0" lang="pt-PT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8" name="CaixaDeTexto 3"/>
          <p:cNvSpPr txBox="1">
            <a:spLocks noChangeArrowheads="1"/>
          </p:cNvSpPr>
          <p:nvPr/>
        </p:nvSpPr>
        <p:spPr bwMode="auto">
          <a:xfrm>
            <a:off x="4336787" y="5406315"/>
            <a:ext cx="4350018" cy="877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  <a:defRPr/>
            </a:pPr>
            <a:r>
              <a:rPr lang="pt-PT" sz="17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hemisfério norte</a:t>
            </a:r>
          </a:p>
          <a:p>
            <a:pPr>
              <a:buFontTx/>
              <a:buChar char="-"/>
              <a:defRPr/>
            </a:pPr>
            <a:r>
              <a:rPr lang="pt-PT" sz="17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extremo sudoeste </a:t>
            </a:r>
            <a:r>
              <a:rPr lang="pt-PT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</a:t>
            </a:r>
            <a:r>
              <a:rPr lang="pt-PT" sz="17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continente europeu</a:t>
            </a:r>
            <a:endParaRPr lang="pt-PT" sz="17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  <a:defRPr/>
            </a:pPr>
            <a:r>
              <a:rPr lang="pt-PT" sz="17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faixa ocidental </a:t>
            </a:r>
            <a:r>
              <a:rPr lang="pt-PT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 </a:t>
            </a:r>
            <a:r>
              <a:rPr lang="pt-PT" sz="17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Península</a:t>
            </a:r>
            <a:r>
              <a:rPr lang="pt-PT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PT" sz="17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Ibérica</a:t>
            </a:r>
            <a:r>
              <a:rPr lang="pt-PT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20" name="Rectângulo 19"/>
          <p:cNvSpPr/>
          <p:nvPr/>
        </p:nvSpPr>
        <p:spPr>
          <a:xfrm>
            <a:off x="1023674" y="5494598"/>
            <a:ext cx="2879725" cy="6155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pt-PT" sz="17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Localização relativa de Portugal continental:</a:t>
            </a:r>
            <a:endParaRPr lang="pt-PT" sz="17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Seta para a direita 20"/>
          <p:cNvSpPr/>
          <p:nvPr/>
        </p:nvSpPr>
        <p:spPr>
          <a:xfrm>
            <a:off x="3903399" y="5567623"/>
            <a:ext cx="360363" cy="4318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 sz="170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2" descr="visto2 - Lanche Legal - Kit Lanche Escolar Delivery - Entrega d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79" y="5367792"/>
            <a:ext cx="604454" cy="64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2877" y="1096423"/>
            <a:ext cx="7997642" cy="3967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ectângulo 36"/>
          <p:cNvSpPr/>
          <p:nvPr/>
        </p:nvSpPr>
        <p:spPr>
          <a:xfrm>
            <a:off x="5583973" y="4869160"/>
            <a:ext cx="3236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/>
              <a:t>Fig. 8 Posição de Portugal continental e insular, no mundo.</a:t>
            </a:r>
          </a:p>
        </p:txBody>
      </p:sp>
    </p:spTree>
    <p:extLst>
      <p:ext uri="{BB962C8B-B14F-4D97-AF65-F5344CB8AC3E}">
        <p14:creationId xmlns:p14="http://schemas.microsoft.com/office/powerpoint/2010/main" val="12777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tângulo 18"/>
          <p:cNvSpPr/>
          <p:nvPr/>
        </p:nvSpPr>
        <p:spPr>
          <a:xfrm>
            <a:off x="6101500" y="-12630"/>
            <a:ext cx="304250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7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Portugal na Europa e no mundo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261036" y="924180"/>
            <a:ext cx="8703451" cy="552915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261037" y="523013"/>
            <a:ext cx="8703450" cy="391710"/>
          </a:xfrm>
          <a:prstGeom prst="rect">
            <a:avLst/>
          </a:prstGeom>
          <a:gradFill flip="none" rotWithShape="1">
            <a:gsLst>
              <a:gs pos="0">
                <a:schemeClr val="accent6">
                  <a:satMod val="103000"/>
                  <a:tint val="94000"/>
                  <a:lumMod val="2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 </a:t>
            </a:r>
          </a:p>
          <a:p>
            <a:pPr lvl="0"/>
            <a:r>
              <a:rPr lang="pt-PT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 posição geográfica de Portugal continental e insular</a:t>
            </a:r>
            <a:endParaRPr kumimoji="0" lang="pt-PT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432844"/>
              </p:ext>
            </p:extLst>
          </p:nvPr>
        </p:nvGraphicFramePr>
        <p:xfrm>
          <a:off x="5436096" y="1292204"/>
          <a:ext cx="3456384" cy="479310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5981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60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32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719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 </a:t>
                      </a:r>
                      <a:endParaRPr lang="pt-PT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Portugal continental</a:t>
                      </a:r>
                      <a:endParaRPr lang="pt-PT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399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pt-PT" sz="1400" dirty="0">
                          <a:effectLst/>
                        </a:rPr>
                        <a:t>Área (km</a:t>
                      </a:r>
                      <a:r>
                        <a:rPr lang="pt-PT" sz="1400" baseline="30000" dirty="0">
                          <a:effectLst/>
                        </a:rPr>
                        <a:t>2</a:t>
                      </a:r>
                      <a:r>
                        <a:rPr lang="pt-PT" sz="1400" dirty="0">
                          <a:effectLst/>
                        </a:rPr>
                        <a:t>)</a:t>
                      </a:r>
                      <a:endParaRPr lang="pt-P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PT" sz="1400" dirty="0">
                          <a:effectLst/>
                        </a:rPr>
                        <a:t>89 102,14</a:t>
                      </a:r>
                      <a:endParaRPr lang="pt-P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399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pt-PT" sz="1400" dirty="0">
                          <a:effectLst/>
                        </a:rPr>
                        <a:t>Linha de costa (km)</a:t>
                      </a:r>
                      <a:endParaRPr lang="pt-P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PT" sz="1400" dirty="0">
                          <a:effectLst/>
                        </a:rPr>
                        <a:t>12241</a:t>
                      </a:r>
                      <a:endParaRPr lang="pt-P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2605">
                <a:tc rowSpan="8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pt-PT" sz="1400" dirty="0">
                          <a:effectLst/>
                        </a:rPr>
                        <a:t>Pontos extremos</a:t>
                      </a:r>
                      <a:endParaRPr lang="pt-P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pt-PT" sz="1400" dirty="0">
                          <a:effectLst/>
                        </a:rPr>
                        <a:t>Norte</a:t>
                      </a:r>
                      <a:endParaRPr lang="pt-P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PT" sz="1400" dirty="0">
                          <a:effectLst/>
                        </a:rPr>
                        <a:t>Foz do rio Trancoso confluência com o Rio Minho</a:t>
                      </a:r>
                      <a:endParaRPr lang="pt-P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859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pt-PT" sz="1400" dirty="0">
                          <a:effectLst/>
                        </a:rPr>
                        <a:t>Latitude</a:t>
                      </a:r>
                      <a:endParaRPr lang="pt-P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PT" sz="1400" dirty="0">
                          <a:effectLst/>
                        </a:rPr>
                        <a:t>42</a:t>
                      </a:r>
                      <a:r>
                        <a:rPr lang="pt-PT" sz="1400" dirty="0">
                          <a:effectLst/>
                          <a:latin typeface="Calibri"/>
                          <a:cs typeface="Calibri"/>
                        </a:rPr>
                        <a:t>°</a:t>
                      </a:r>
                      <a:r>
                        <a:rPr lang="pt-PT" sz="1400" dirty="0">
                          <a:effectLst/>
                        </a:rPr>
                        <a:t> 09’ 15” N</a:t>
                      </a:r>
                      <a:endParaRPr lang="pt-P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258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pt-PT" sz="1400" dirty="0">
                          <a:effectLst/>
                        </a:rPr>
                        <a:t>Sul</a:t>
                      </a:r>
                      <a:endParaRPr lang="pt-P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PT" sz="1400" dirty="0">
                          <a:effectLst/>
                        </a:rPr>
                        <a:t>Cabo de Santa Maria</a:t>
                      </a:r>
                      <a:endParaRPr lang="pt-P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637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pt-PT" sz="1400" dirty="0">
                          <a:effectLst/>
                        </a:rPr>
                        <a:t>Latitude</a:t>
                      </a:r>
                      <a:endParaRPr lang="pt-P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PT" sz="1400" dirty="0">
                          <a:effectLst/>
                        </a:rPr>
                        <a:t>36</a:t>
                      </a:r>
                      <a:r>
                        <a:rPr lang="pt-PT" sz="1400" dirty="0">
                          <a:effectLst/>
                          <a:latin typeface="+mn-lt"/>
                          <a:cs typeface="Calibri"/>
                        </a:rPr>
                        <a:t>°</a:t>
                      </a:r>
                      <a:r>
                        <a:rPr lang="pt-PT" sz="1400" dirty="0">
                          <a:effectLst/>
                        </a:rPr>
                        <a:t> 57’ 42” N</a:t>
                      </a:r>
                      <a:endParaRPr lang="pt-P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181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pt-PT" sz="1400" dirty="0">
                          <a:effectLst/>
                        </a:rPr>
                        <a:t>Este</a:t>
                      </a:r>
                      <a:endParaRPr lang="pt-P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PT" sz="1400" dirty="0">
                          <a:effectLst/>
                        </a:rPr>
                        <a:t>Marco de fronteira 494 (Rio Douro)</a:t>
                      </a:r>
                      <a:endParaRPr lang="pt-P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859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pt-PT" sz="1400" dirty="0">
                          <a:effectLst/>
                        </a:rPr>
                        <a:t>Longitude</a:t>
                      </a:r>
                      <a:endParaRPr lang="pt-P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PT" sz="1400" dirty="0">
                          <a:effectLst/>
                        </a:rPr>
                        <a:t>06</a:t>
                      </a:r>
                      <a:r>
                        <a:rPr lang="pt-PT" sz="1400" dirty="0">
                          <a:effectLst/>
                          <a:latin typeface="+mn-lt"/>
                          <a:cs typeface="Calibri"/>
                        </a:rPr>
                        <a:t>°</a:t>
                      </a:r>
                      <a:r>
                        <a:rPr lang="pt-PT" sz="1400" dirty="0">
                          <a:effectLst/>
                        </a:rPr>
                        <a:t> 11’ 20” O</a:t>
                      </a:r>
                      <a:endParaRPr lang="pt-P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258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pt-PT" sz="1400" dirty="0">
                          <a:effectLst/>
                        </a:rPr>
                        <a:t>Oeste</a:t>
                      </a:r>
                      <a:endParaRPr lang="pt-P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PT" sz="1400" dirty="0">
                          <a:effectLst/>
                        </a:rPr>
                        <a:t>Ponta da França (Berlenga, Peniche)</a:t>
                      </a:r>
                      <a:endParaRPr lang="pt-P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399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pt-PT" sz="1400" dirty="0">
                          <a:effectLst/>
                        </a:rPr>
                        <a:t>Longitude</a:t>
                      </a:r>
                      <a:endParaRPr lang="pt-P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PT" sz="1400" dirty="0">
                          <a:effectLst/>
                        </a:rPr>
                        <a:t>09</a:t>
                      </a:r>
                      <a:r>
                        <a:rPr lang="pt-PT" sz="1400" dirty="0">
                          <a:effectLst/>
                          <a:latin typeface="+mn-lt"/>
                          <a:cs typeface="Calibri"/>
                        </a:rPr>
                        <a:t>°</a:t>
                      </a:r>
                      <a:r>
                        <a:rPr lang="pt-PT" sz="1400" dirty="0">
                          <a:effectLst/>
                        </a:rPr>
                        <a:t> 31’ 01” O</a:t>
                      </a:r>
                      <a:endParaRPr lang="pt-P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10" name="Rectângulo 9"/>
          <p:cNvSpPr/>
          <p:nvPr/>
        </p:nvSpPr>
        <p:spPr>
          <a:xfrm>
            <a:off x="5370322" y="5907342"/>
            <a:ext cx="345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1200" dirty="0"/>
              <a:t>Portugal continental: limites geográficos.</a:t>
            </a:r>
          </a:p>
          <a:p>
            <a:r>
              <a:rPr lang="pt-PT" sz="1200" dirty="0"/>
              <a:t>www.ine.pt, Anuário Estatístico, 2016.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9164" y="2136459"/>
            <a:ext cx="4984924" cy="3028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ângulo 11"/>
          <p:cNvSpPr/>
          <p:nvPr/>
        </p:nvSpPr>
        <p:spPr>
          <a:xfrm>
            <a:off x="379164" y="5156294"/>
            <a:ext cx="50388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/>
              <a:t>Fig. 9 Localização absoluta de Portugal..</a:t>
            </a:r>
          </a:p>
        </p:txBody>
      </p:sp>
    </p:spTree>
    <p:extLst>
      <p:ext uri="{BB962C8B-B14F-4D97-AF65-F5344CB8AC3E}">
        <p14:creationId xmlns:p14="http://schemas.microsoft.com/office/powerpoint/2010/main" val="405875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tângulo 15"/>
          <p:cNvSpPr/>
          <p:nvPr/>
        </p:nvSpPr>
        <p:spPr>
          <a:xfrm>
            <a:off x="261037" y="855776"/>
            <a:ext cx="8703451" cy="558810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pt-PT" kern="0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261037" y="451436"/>
            <a:ext cx="8703451" cy="39171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  <a:alpha val="89000"/>
                  <a:lumMod val="71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PT" sz="2000" b="1" dirty="0">
                <a:solidFill>
                  <a:prstClr val="white"/>
                </a:solidFill>
                <a:latin typeface="Calibri" panose="020F0502020204030204"/>
              </a:rPr>
              <a:t>  </a:t>
            </a:r>
            <a:r>
              <a:rPr lang="pt-PT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 inserção de Portugal nos diferentes espaços</a:t>
            </a:r>
          </a:p>
        </p:txBody>
      </p:sp>
      <p:sp>
        <p:nvSpPr>
          <p:cNvPr id="8" name="Retângulo 7"/>
          <p:cNvSpPr/>
          <p:nvPr/>
        </p:nvSpPr>
        <p:spPr>
          <a:xfrm>
            <a:off x="6101500" y="-12630"/>
            <a:ext cx="304250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7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Portugal na Europa e no mundo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965293" y="1979863"/>
            <a:ext cx="2736304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Posicionamento geográfico de encruzilhada </a:t>
            </a:r>
          </a:p>
          <a:p>
            <a:pPr algn="ctr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África, América e Europa.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965293" y="3332809"/>
            <a:ext cx="2736304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Centralidade atlântica 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Importância geoestratégica nos espaços euro-americano e euro-africano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1515403" y="1038142"/>
            <a:ext cx="1320042" cy="400110"/>
          </a:xfrm>
          <a:prstGeom prst="rect">
            <a:avLst/>
          </a:prstGeom>
          <a:gradFill>
            <a:gsLst>
              <a:gs pos="0">
                <a:schemeClr val="accent3">
                  <a:satMod val="103000"/>
                  <a:tint val="94000"/>
                  <a:lumMod val="37000"/>
                </a:schemeClr>
              </a:gs>
              <a:gs pos="100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PT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Portugal</a:t>
            </a:r>
          </a:p>
        </p:txBody>
      </p:sp>
      <p:sp>
        <p:nvSpPr>
          <p:cNvPr id="3" name="Retângulo 2"/>
          <p:cNvSpPr/>
          <p:nvPr/>
        </p:nvSpPr>
        <p:spPr>
          <a:xfrm>
            <a:off x="785273" y="4962754"/>
            <a:ext cx="3096344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Ponte transatlântica </a:t>
            </a:r>
          </a:p>
          <a:p>
            <a:pPr algn="ctr"/>
            <a:r>
              <a:rPr lang="pt-PT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relações económicas, políticas e culturais de Portugal e da Europa com o mundo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42" name="Picture 2" descr="A posição de Portug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931" y="1164890"/>
            <a:ext cx="4652892" cy="465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eta para baixo 21"/>
          <p:cNvSpPr/>
          <p:nvPr/>
        </p:nvSpPr>
        <p:spPr>
          <a:xfrm>
            <a:off x="2014945" y="2866529"/>
            <a:ext cx="438712" cy="466280"/>
          </a:xfrm>
          <a:prstGeom prst="downArrow">
            <a:avLst/>
          </a:prstGeom>
          <a:gradFill>
            <a:gsLst>
              <a:gs pos="0">
                <a:schemeClr val="accent3">
                  <a:satMod val="103000"/>
                  <a:tint val="94000"/>
                  <a:lumMod val="0"/>
                </a:schemeClr>
              </a:gs>
              <a:gs pos="89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400"/>
          </a:p>
        </p:txBody>
      </p:sp>
      <p:sp>
        <p:nvSpPr>
          <p:cNvPr id="23" name="Seta para baixo 22"/>
          <p:cNvSpPr/>
          <p:nvPr/>
        </p:nvSpPr>
        <p:spPr>
          <a:xfrm>
            <a:off x="2014945" y="4507059"/>
            <a:ext cx="438712" cy="466280"/>
          </a:xfrm>
          <a:prstGeom prst="downArrow">
            <a:avLst/>
          </a:prstGeom>
          <a:gradFill>
            <a:gsLst>
              <a:gs pos="0">
                <a:schemeClr val="accent3">
                  <a:satMod val="103000"/>
                  <a:tint val="94000"/>
                  <a:lumMod val="0"/>
                </a:schemeClr>
              </a:gs>
              <a:gs pos="89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400"/>
          </a:p>
        </p:txBody>
      </p:sp>
      <p:sp>
        <p:nvSpPr>
          <p:cNvPr id="24" name="Seta para baixo 23"/>
          <p:cNvSpPr/>
          <p:nvPr/>
        </p:nvSpPr>
        <p:spPr>
          <a:xfrm>
            <a:off x="2014945" y="1513583"/>
            <a:ext cx="438712" cy="466280"/>
          </a:xfrm>
          <a:prstGeom prst="downArrow">
            <a:avLst/>
          </a:prstGeom>
          <a:gradFill>
            <a:gsLst>
              <a:gs pos="0">
                <a:schemeClr val="accent3">
                  <a:satMod val="103000"/>
                  <a:tint val="94000"/>
                  <a:lumMod val="0"/>
                </a:schemeClr>
              </a:gs>
              <a:gs pos="89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400"/>
          </a:p>
        </p:txBody>
      </p:sp>
    </p:spTree>
    <p:extLst>
      <p:ext uri="{BB962C8B-B14F-4D97-AF65-F5344CB8AC3E}">
        <p14:creationId xmlns:p14="http://schemas.microsoft.com/office/powerpoint/2010/main" val="409640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0" grpId="0" animBg="1"/>
      <p:bldP spid="3" grpId="0" animBg="1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t-PT" sz="5400" b="1" dirty="0"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</a:rPr>
              <a:t>Portugal na periferia da Europa. </a:t>
            </a:r>
            <a:r>
              <a:rPr lang="pt-PT" sz="5400" b="1" dirty="0" smtClean="0"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</a:rPr>
              <a:t>Oportunidade</a:t>
            </a:r>
            <a:r>
              <a:rPr lang="pt-PT" sz="5400" dirty="0"/>
              <a:t> </a:t>
            </a:r>
            <a:r>
              <a:rPr lang="pt-PT" sz="5400" b="1" dirty="0" smtClean="0"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</a:rPr>
              <a:t>ou fatalidade</a:t>
            </a:r>
            <a:r>
              <a:rPr lang="pt-PT" sz="5400" b="1" dirty="0"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</a:rPr>
              <a:t>?</a:t>
            </a:r>
            <a:endParaRPr lang="pt-PT" sz="5400" dirty="0"/>
          </a:p>
        </p:txBody>
      </p:sp>
    </p:spTree>
    <p:extLst>
      <p:ext uri="{BB962C8B-B14F-4D97-AF65-F5344CB8AC3E}">
        <p14:creationId xmlns:p14="http://schemas.microsoft.com/office/powerpoint/2010/main" val="166094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259632" y="-99392"/>
            <a:ext cx="7317105" cy="11037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pt-PT" sz="2800" b="1" dirty="0">
                <a:solidFill>
                  <a:schemeClr val="bg1"/>
                </a:solidFill>
              </a:rPr>
              <a:t>Portugal na Europa e no mundo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563888" y="3573016"/>
            <a:ext cx="224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prstClr val="white"/>
                </a:solidFill>
                <a:latin typeface="Corbel"/>
              </a:rPr>
              <a:t>Fim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229321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tângulo 18"/>
          <p:cNvSpPr/>
          <p:nvPr/>
        </p:nvSpPr>
        <p:spPr>
          <a:xfrm>
            <a:off x="6101500" y="-12630"/>
            <a:ext cx="304250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7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Portugal na Europa e no mundo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261036" y="924180"/>
            <a:ext cx="8703451" cy="53131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pt-PT" kern="0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261037" y="523013"/>
            <a:ext cx="8703450" cy="391710"/>
          </a:xfrm>
          <a:prstGeom prst="rect">
            <a:avLst/>
          </a:prstGeom>
          <a:gradFill flip="none" rotWithShape="1">
            <a:gsLst>
              <a:gs pos="0">
                <a:schemeClr val="accent3">
                  <a:satMod val="103000"/>
                  <a:tint val="94000"/>
                  <a:lumMod val="34000"/>
                </a:schemeClr>
              </a:gs>
              <a:gs pos="50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</a:gsLst>
            <a:lin ang="0" scaled="1"/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PT" sz="2000" b="1" dirty="0">
                <a:solidFill>
                  <a:prstClr val="white"/>
                </a:solidFill>
                <a:latin typeface="Calibri" panose="020F0502020204030204"/>
              </a:rPr>
              <a:t>  </a:t>
            </a:r>
          </a:p>
          <a:p>
            <a:r>
              <a:rPr lang="pt-PT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 constituição do território nacional</a:t>
            </a:r>
          </a:p>
          <a:p>
            <a:pPr>
              <a:defRPr/>
            </a:pPr>
            <a:endParaRPr lang="pt-PT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8" name="Retângulo 15"/>
          <p:cNvSpPr/>
          <p:nvPr/>
        </p:nvSpPr>
        <p:spPr>
          <a:xfrm>
            <a:off x="611560" y="1812880"/>
            <a:ext cx="3024000" cy="3693319"/>
          </a:xfrm>
          <a:prstGeom prst="rect">
            <a:avLst/>
          </a:prstGeom>
          <a:solidFill>
            <a:srgbClr val="F8FCF6"/>
          </a:solidFill>
          <a:ln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b="1" dirty="0">
                <a:latin typeface="Calibri" pitchFamily="34" charset="0"/>
                <a:cs typeface="Calibri" pitchFamily="34" charset="0"/>
              </a:rPr>
              <a:t>Portugal</a:t>
            </a:r>
            <a:r>
              <a:rPr lang="pt-PT" sz="1700" dirty="0">
                <a:latin typeface="Calibri" pitchFamily="34" charset="0"/>
                <a:cs typeface="Calibri" pitchFamily="34" charset="0"/>
              </a:rPr>
              <a:t> situa-se no extremo sudoeste da Europa e é constituído por três unidades territoriais:</a:t>
            </a:r>
          </a:p>
          <a:p>
            <a:pPr marL="324000" indent="-180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700" dirty="0">
                <a:latin typeface="Calibri" pitchFamily="34" charset="0"/>
                <a:cs typeface="Calibri" pitchFamily="34" charset="0"/>
              </a:rPr>
              <a:t>Portugal continental</a:t>
            </a:r>
          </a:p>
          <a:p>
            <a:pPr marL="324000" indent="-180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700" dirty="0">
                <a:latin typeface="Calibri" pitchFamily="34" charset="0"/>
                <a:cs typeface="Calibri" pitchFamily="34" charset="0"/>
              </a:rPr>
              <a:t>Região Autónoma dos Açores (RAA)</a:t>
            </a:r>
          </a:p>
          <a:p>
            <a:pPr marL="324000" indent="-180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700" dirty="0">
                <a:latin typeface="Calibri" pitchFamily="34" charset="0"/>
                <a:cs typeface="Calibri" pitchFamily="34" charset="0"/>
              </a:rPr>
              <a:t>Região Autónoma da Madeira (RAM)</a:t>
            </a:r>
          </a:p>
        </p:txBody>
      </p:sp>
      <p:pic>
        <p:nvPicPr>
          <p:cNvPr id="9" name="Picture 2" descr="visto2 - Lanche Legal - Kit Lanche Escolar Delivery - Entrega d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37" y="1358933"/>
            <a:ext cx="604454" cy="64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88299" y="1596210"/>
            <a:ext cx="4088851" cy="3546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3832694" y="5168225"/>
            <a:ext cx="23852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/>
              <a:t>Portugal continental e insular.</a:t>
            </a:r>
          </a:p>
        </p:txBody>
      </p:sp>
      <p:sp>
        <p:nvSpPr>
          <p:cNvPr id="12" name="Seta para baixo 11"/>
          <p:cNvSpPr/>
          <p:nvPr/>
        </p:nvSpPr>
        <p:spPr>
          <a:xfrm>
            <a:off x="7283930" y="2977780"/>
            <a:ext cx="242316" cy="2880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Seta para baixo 12"/>
          <p:cNvSpPr/>
          <p:nvPr/>
        </p:nvSpPr>
        <p:spPr>
          <a:xfrm rot="13827657">
            <a:off x="6651041" y="4045740"/>
            <a:ext cx="241200" cy="2880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Seta para baixo 13"/>
          <p:cNvSpPr/>
          <p:nvPr/>
        </p:nvSpPr>
        <p:spPr>
          <a:xfrm>
            <a:off x="6224224" y="3167656"/>
            <a:ext cx="242316" cy="2880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xmlns="" id="{699E9864-D862-48DD-9A8E-B05557C8869B}"/>
              </a:ext>
            </a:extLst>
          </p:cNvPr>
          <p:cNvSpPr/>
          <p:nvPr/>
        </p:nvSpPr>
        <p:spPr>
          <a:xfrm>
            <a:off x="160612" y="6542648"/>
            <a:ext cx="548814" cy="18878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25" name="Picture 4">
            <a:extLst>
              <a:ext uri="{FF2B5EF4-FFF2-40B4-BE49-F238E27FC236}">
                <a16:creationId xmlns:a16="http://schemas.microsoft.com/office/drawing/2014/main" xmlns="" id="{775D1BC3-FEA4-4A86-954E-DDDEFBB81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2206" y="6550749"/>
            <a:ext cx="517750" cy="17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95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tângulo 18"/>
          <p:cNvSpPr/>
          <p:nvPr/>
        </p:nvSpPr>
        <p:spPr>
          <a:xfrm>
            <a:off x="6101500" y="-12630"/>
            <a:ext cx="304250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7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Portugal na Europa e no mundo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261036" y="924180"/>
            <a:ext cx="8703451" cy="552915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pt-PT" kern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261037" y="523013"/>
            <a:ext cx="8703450" cy="391710"/>
          </a:xfrm>
          <a:prstGeom prst="rect">
            <a:avLst/>
          </a:prstGeom>
          <a:gradFill flip="none" rotWithShape="1">
            <a:gsLst>
              <a:gs pos="0">
                <a:schemeClr val="accent3">
                  <a:satMod val="103000"/>
                  <a:tint val="94000"/>
                  <a:lumMod val="34000"/>
                </a:schemeClr>
              </a:gs>
              <a:gs pos="50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</a:gsLst>
            <a:lin ang="0" scaled="1"/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PT" sz="2000" b="1" dirty="0">
                <a:solidFill>
                  <a:prstClr val="white"/>
                </a:solidFill>
                <a:latin typeface="Calibri" panose="020F0502020204030204"/>
              </a:rPr>
              <a:t>  </a:t>
            </a:r>
          </a:p>
          <a:p>
            <a:r>
              <a:rPr lang="pt-PT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 constituição do território nacional</a:t>
            </a:r>
          </a:p>
          <a:p>
            <a:pPr>
              <a:defRPr/>
            </a:pPr>
            <a:endParaRPr lang="pt-PT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736931" y="3818327"/>
            <a:ext cx="7884160" cy="2490993"/>
          </a:xfrm>
          <a:prstGeom prst="rect">
            <a:avLst/>
          </a:prstGeom>
          <a:solidFill>
            <a:srgbClr val="FFD5D5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i="1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Artigo 5.º</a:t>
            </a:r>
          </a:p>
          <a:p>
            <a:pPr algn="ctr"/>
            <a:r>
              <a:rPr lang="pt-PT" sz="170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(Território)</a:t>
            </a:r>
          </a:p>
          <a:p>
            <a:pPr algn="ctr"/>
            <a:endParaRPr lang="pt-PT" sz="1700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AutoNum type="arabicPeriod"/>
            </a:pPr>
            <a:r>
              <a:rPr lang="pt-PT" sz="170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Portugal abrange o território historicamente definido no continente europeu e os arquipélagos dos Açores e da Madeira.</a:t>
            </a:r>
          </a:p>
          <a:p>
            <a:pPr marL="342900" indent="-342900">
              <a:buAutoNum type="arabicPeriod"/>
            </a:pPr>
            <a:endParaRPr lang="pt-PT" sz="1700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AutoNum type="arabicPeriod"/>
            </a:pPr>
            <a:r>
              <a:rPr lang="pt-PT" sz="170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A lei define a extensão e o limite das águas territoriais, a zona económica exclusiva e os direitos de Portugal aos fundos marinhos contíguos.</a:t>
            </a:r>
          </a:p>
          <a:p>
            <a:pPr marL="342900" indent="-342900">
              <a:buAutoNum type="arabicPeriod"/>
            </a:pPr>
            <a:endParaRPr lang="pt-PT" sz="1700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pt-PT" sz="120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Constituição da República Portuguesa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B3793089-650B-40D9-BEA1-7FDC9F81C6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019" y="1224934"/>
            <a:ext cx="3681984" cy="217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tângulo 18"/>
          <p:cNvSpPr/>
          <p:nvPr/>
        </p:nvSpPr>
        <p:spPr>
          <a:xfrm>
            <a:off x="6101500" y="-12630"/>
            <a:ext cx="304250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7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Portugal na Europa e no mundo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261036" y="924180"/>
            <a:ext cx="8703451" cy="552915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pt-PT" kern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261037" y="523013"/>
            <a:ext cx="8703450" cy="391710"/>
          </a:xfrm>
          <a:prstGeom prst="rect">
            <a:avLst/>
          </a:prstGeom>
          <a:gradFill flip="none" rotWithShape="1">
            <a:gsLst>
              <a:gs pos="0">
                <a:schemeClr val="accent3">
                  <a:satMod val="103000"/>
                  <a:tint val="94000"/>
                  <a:lumMod val="34000"/>
                </a:schemeClr>
              </a:gs>
              <a:gs pos="50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</a:gsLst>
            <a:lin ang="0" scaled="1"/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PT" sz="2000" b="1" dirty="0">
                <a:solidFill>
                  <a:prstClr val="white"/>
                </a:solidFill>
                <a:latin typeface="Calibri" panose="020F0502020204030204"/>
              </a:rPr>
              <a:t>  </a:t>
            </a:r>
          </a:p>
          <a:p>
            <a:r>
              <a:rPr lang="pt-PT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 constituição do território nacional</a:t>
            </a:r>
          </a:p>
          <a:p>
            <a:pPr>
              <a:defRPr/>
            </a:pPr>
            <a:endParaRPr lang="pt-PT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605516" y="500316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ângulo 3"/>
          <p:cNvSpPr>
            <a:spLocks noChangeArrowheads="1"/>
          </p:cNvSpPr>
          <p:nvPr/>
        </p:nvSpPr>
        <p:spPr bwMode="auto">
          <a:xfrm>
            <a:off x="7154945" y="2001325"/>
            <a:ext cx="1781534" cy="615553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PT" sz="17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Área total: </a:t>
            </a:r>
          </a:p>
          <a:p>
            <a:pPr algn="ctr">
              <a:defRPr/>
            </a:pPr>
            <a:r>
              <a:rPr lang="pt-PT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89 102, 14 km</a:t>
            </a:r>
            <a:r>
              <a:rPr lang="pt-PT" sz="1700" baseline="30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pt-PT" sz="17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ângulo 10"/>
          <p:cNvSpPr/>
          <p:nvPr/>
        </p:nvSpPr>
        <p:spPr>
          <a:xfrm>
            <a:off x="4593807" y="2079025"/>
            <a:ext cx="2344553" cy="4514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>
              <a:lnSpc>
                <a:spcPts val="100"/>
              </a:lnSpc>
              <a:defRPr/>
            </a:pPr>
            <a:r>
              <a:rPr lang="pt-PT" sz="17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lnSpc>
                <a:spcPts val="100"/>
              </a:lnSpc>
              <a:defRPr/>
            </a:pPr>
            <a:endParaRPr lang="pt-PT" sz="17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ts val="100"/>
              </a:lnSpc>
              <a:defRPr/>
            </a:pPr>
            <a:endParaRPr lang="pt-PT" sz="17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ts val="100"/>
              </a:lnSpc>
              <a:defRPr/>
            </a:pPr>
            <a:endParaRPr lang="pt-PT" sz="17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pt-PT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Portugal continental</a:t>
            </a:r>
          </a:p>
        </p:txBody>
      </p:sp>
      <p:cxnSp>
        <p:nvCxnSpPr>
          <p:cNvPr id="12" name="Conexão recta 11"/>
          <p:cNvCxnSpPr/>
          <p:nvPr/>
        </p:nvCxnSpPr>
        <p:spPr>
          <a:xfrm>
            <a:off x="5733240" y="2502247"/>
            <a:ext cx="0" cy="287338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cta 12"/>
          <p:cNvCxnSpPr/>
          <p:nvPr/>
        </p:nvCxnSpPr>
        <p:spPr>
          <a:xfrm>
            <a:off x="3942469" y="2789585"/>
            <a:ext cx="36720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ângulo 13"/>
          <p:cNvSpPr/>
          <p:nvPr/>
        </p:nvSpPr>
        <p:spPr>
          <a:xfrm>
            <a:off x="4230470" y="3171000"/>
            <a:ext cx="2087562" cy="6155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PT" sz="17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 Extensão máxima</a:t>
            </a:r>
            <a:r>
              <a:rPr lang="pt-PT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pt-PT" sz="17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577 km</a:t>
            </a:r>
            <a:r>
              <a:rPr lang="pt-PT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pt-PT" sz="17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ângulo 14"/>
          <p:cNvSpPr/>
          <p:nvPr/>
        </p:nvSpPr>
        <p:spPr>
          <a:xfrm>
            <a:off x="6736967" y="3170998"/>
            <a:ext cx="1739705" cy="24468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PT" sz="17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Fronteiras terrestres:</a:t>
            </a:r>
          </a:p>
          <a:p>
            <a:pPr algn="ctr">
              <a:defRPr/>
            </a:pPr>
            <a:endParaRPr lang="pt-PT" sz="17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5250" indent="-95250">
              <a:buFontTx/>
              <a:buChar char="-"/>
              <a:defRPr/>
            </a:pPr>
            <a:r>
              <a:rPr lang="pt-PT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pt-PT" sz="17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norte</a:t>
            </a:r>
            <a:r>
              <a:rPr lang="pt-PT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e a </a:t>
            </a:r>
            <a:r>
              <a:rPr lang="pt-PT" sz="17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este</a:t>
            </a:r>
            <a:r>
              <a:rPr lang="pt-PT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Espanha.</a:t>
            </a:r>
          </a:p>
          <a:p>
            <a:pPr>
              <a:defRPr/>
            </a:pPr>
            <a:endParaRPr lang="pt-PT" sz="17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5250" indent="-95250">
              <a:buFontTx/>
              <a:buChar char="-"/>
              <a:defRPr/>
            </a:pPr>
            <a:r>
              <a:rPr lang="pt-PT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pt-PT" sz="17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sul</a:t>
            </a:r>
            <a:r>
              <a:rPr lang="pt-PT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e a </a:t>
            </a:r>
            <a:r>
              <a:rPr lang="pt-PT" sz="17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oeste</a:t>
            </a:r>
            <a:r>
              <a:rPr lang="pt-PT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oceano Atlântico.</a:t>
            </a:r>
          </a:p>
        </p:txBody>
      </p:sp>
      <p:cxnSp>
        <p:nvCxnSpPr>
          <p:cNvPr id="18" name="Conexão recta 17"/>
          <p:cNvCxnSpPr/>
          <p:nvPr/>
        </p:nvCxnSpPr>
        <p:spPr>
          <a:xfrm>
            <a:off x="3942470" y="2789584"/>
            <a:ext cx="0" cy="176400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xão recta 19"/>
          <p:cNvCxnSpPr/>
          <p:nvPr/>
        </p:nvCxnSpPr>
        <p:spPr>
          <a:xfrm>
            <a:off x="7621881" y="2789584"/>
            <a:ext cx="0" cy="39600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xão recta 20"/>
          <p:cNvCxnSpPr/>
          <p:nvPr/>
        </p:nvCxnSpPr>
        <p:spPr>
          <a:xfrm>
            <a:off x="3942470" y="3494056"/>
            <a:ext cx="2880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ângulo 21"/>
          <p:cNvSpPr/>
          <p:nvPr/>
        </p:nvSpPr>
        <p:spPr>
          <a:xfrm>
            <a:off x="4230470" y="4062591"/>
            <a:ext cx="2087562" cy="8771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PT" sz="17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 Largura</a:t>
            </a:r>
            <a:r>
              <a:rPr lang="pt-PT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oscila entre os 112 km e os 218 km. </a:t>
            </a:r>
          </a:p>
        </p:txBody>
      </p:sp>
      <p:cxnSp>
        <p:nvCxnSpPr>
          <p:cNvPr id="23" name="Conexão recta 22"/>
          <p:cNvCxnSpPr/>
          <p:nvPr/>
        </p:nvCxnSpPr>
        <p:spPr>
          <a:xfrm>
            <a:off x="3950870" y="4524554"/>
            <a:ext cx="2880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xão recta 23"/>
          <p:cNvCxnSpPr/>
          <p:nvPr/>
        </p:nvCxnSpPr>
        <p:spPr>
          <a:xfrm>
            <a:off x="6890911" y="2300174"/>
            <a:ext cx="2880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393610" y="6176337"/>
            <a:ext cx="338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>
                <a:latin typeface="Calibri" pitchFamily="34" charset="0"/>
                <a:cs typeface="Calibri" pitchFamily="34" charset="0"/>
              </a:rPr>
              <a:t>Fig. 2 Extremos de Portugal continental</a:t>
            </a:r>
          </a:p>
        </p:txBody>
      </p:sp>
      <p:sp>
        <p:nvSpPr>
          <p:cNvPr id="26" name="Pentágono 25"/>
          <p:cNvSpPr/>
          <p:nvPr/>
        </p:nvSpPr>
        <p:spPr>
          <a:xfrm>
            <a:off x="5876479" y="496555"/>
            <a:ext cx="3060000" cy="406153"/>
          </a:xfrm>
          <a:prstGeom prst="homePlat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PT" b="1" dirty="0">
                <a:solidFill>
                  <a:schemeClr val="bg1"/>
                </a:solidFill>
              </a:rPr>
              <a:t>Portugal continental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6" y="1403317"/>
            <a:ext cx="3384000" cy="4678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xmlns="" id="{243070FE-8B26-40FF-AC68-B5456B01EB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72" y="115368"/>
            <a:ext cx="1153291" cy="312650"/>
          </a:xfrm>
          <a:prstGeom prst="rect">
            <a:avLst/>
          </a:prstGeom>
        </p:spPr>
      </p:pic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xmlns="" id="{D9F86F66-424E-454F-A2F1-9EF669A03A11}"/>
              </a:ext>
            </a:extLst>
          </p:cNvPr>
          <p:cNvSpPr/>
          <p:nvPr/>
        </p:nvSpPr>
        <p:spPr>
          <a:xfrm>
            <a:off x="160612" y="6542648"/>
            <a:ext cx="548814" cy="18878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32" name="Picture 4">
            <a:extLst>
              <a:ext uri="{FF2B5EF4-FFF2-40B4-BE49-F238E27FC236}">
                <a16:creationId xmlns:a16="http://schemas.microsoft.com/office/drawing/2014/main" xmlns="" id="{2D17C55D-A13E-4CD3-B385-DD93CAA4F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2206" y="6550749"/>
            <a:ext cx="517750" cy="17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7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tângulo 18"/>
          <p:cNvSpPr/>
          <p:nvPr/>
        </p:nvSpPr>
        <p:spPr>
          <a:xfrm>
            <a:off x="6101500" y="-12630"/>
            <a:ext cx="304250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7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Portugal na Europa e no mundo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261036" y="924180"/>
            <a:ext cx="8703451" cy="552915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pt-PT" kern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261037" y="523013"/>
            <a:ext cx="8703450" cy="391710"/>
          </a:xfrm>
          <a:prstGeom prst="rect">
            <a:avLst/>
          </a:prstGeom>
          <a:gradFill flip="none" rotWithShape="1">
            <a:gsLst>
              <a:gs pos="0">
                <a:schemeClr val="accent3">
                  <a:satMod val="103000"/>
                  <a:tint val="94000"/>
                  <a:lumMod val="34000"/>
                </a:schemeClr>
              </a:gs>
              <a:gs pos="50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</a:gsLst>
            <a:lin ang="0" scaled="1"/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PT" sz="2000" b="1" dirty="0">
                <a:solidFill>
                  <a:prstClr val="white"/>
                </a:solidFill>
                <a:latin typeface="Calibri" panose="020F0502020204030204"/>
              </a:rPr>
              <a:t>  </a:t>
            </a:r>
          </a:p>
          <a:p>
            <a:r>
              <a:rPr lang="pt-PT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 constituição do território nacional</a:t>
            </a:r>
          </a:p>
          <a:p>
            <a:pPr>
              <a:defRPr/>
            </a:pPr>
            <a:endParaRPr lang="pt-PT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469717" y="3140968"/>
            <a:ext cx="201506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1200" dirty="0">
                <a:latin typeface="Calibri" pitchFamily="34" charset="0"/>
                <a:cs typeface="Calibri" pitchFamily="34" charset="0"/>
              </a:rPr>
              <a:t>Fig. 3 Composição do arquipélago da Madeira.</a:t>
            </a:r>
          </a:p>
        </p:txBody>
      </p:sp>
      <p:cxnSp>
        <p:nvCxnSpPr>
          <p:cNvPr id="11" name="Conexão recta 10"/>
          <p:cNvCxnSpPr/>
          <p:nvPr/>
        </p:nvCxnSpPr>
        <p:spPr>
          <a:xfrm>
            <a:off x="4067067" y="4125523"/>
            <a:ext cx="0" cy="287338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cta 11"/>
          <p:cNvCxnSpPr/>
          <p:nvPr/>
        </p:nvCxnSpPr>
        <p:spPr>
          <a:xfrm>
            <a:off x="2485856" y="4412861"/>
            <a:ext cx="31680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cta 12"/>
          <p:cNvCxnSpPr/>
          <p:nvPr/>
        </p:nvCxnSpPr>
        <p:spPr>
          <a:xfrm>
            <a:off x="2485856" y="4412861"/>
            <a:ext cx="0" cy="64800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xão recta 13"/>
          <p:cNvCxnSpPr/>
          <p:nvPr/>
        </p:nvCxnSpPr>
        <p:spPr>
          <a:xfrm>
            <a:off x="5396825" y="4027915"/>
            <a:ext cx="2880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cta 14"/>
          <p:cNvCxnSpPr/>
          <p:nvPr/>
        </p:nvCxnSpPr>
        <p:spPr>
          <a:xfrm>
            <a:off x="4320530" y="6038422"/>
            <a:ext cx="1800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ângulo 17"/>
          <p:cNvSpPr/>
          <p:nvPr/>
        </p:nvSpPr>
        <p:spPr>
          <a:xfrm>
            <a:off x="2679903" y="3835506"/>
            <a:ext cx="2772000" cy="3848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Arquipélago da Madeira</a:t>
            </a:r>
          </a:p>
        </p:txBody>
      </p:sp>
      <p:sp>
        <p:nvSpPr>
          <p:cNvPr id="20" name="Rectângulo 3"/>
          <p:cNvSpPr>
            <a:spLocks noChangeArrowheads="1"/>
          </p:cNvSpPr>
          <p:nvPr/>
        </p:nvSpPr>
        <p:spPr bwMode="auto">
          <a:xfrm>
            <a:off x="5688857" y="3860378"/>
            <a:ext cx="2795923" cy="353943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PT" sz="17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Área total: </a:t>
            </a:r>
            <a:r>
              <a:rPr lang="pt-PT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801,51 km</a:t>
            </a:r>
            <a:r>
              <a:rPr lang="pt-PT" sz="1700" baseline="30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pt-PT" sz="17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1" name="Conexão recta 20"/>
          <p:cNvCxnSpPr/>
          <p:nvPr/>
        </p:nvCxnSpPr>
        <p:spPr>
          <a:xfrm>
            <a:off x="5656744" y="4394756"/>
            <a:ext cx="0" cy="57600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xão recta 21"/>
          <p:cNvCxnSpPr/>
          <p:nvPr/>
        </p:nvCxnSpPr>
        <p:spPr>
          <a:xfrm flipH="1">
            <a:off x="1608535" y="5019807"/>
            <a:ext cx="879240" cy="345415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ângulo 3"/>
          <p:cNvSpPr>
            <a:spLocks noChangeArrowheads="1"/>
          </p:cNvSpPr>
          <p:nvPr/>
        </p:nvSpPr>
        <p:spPr bwMode="auto">
          <a:xfrm>
            <a:off x="971600" y="5365222"/>
            <a:ext cx="1260222" cy="3539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PT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Madeira</a:t>
            </a:r>
          </a:p>
        </p:txBody>
      </p:sp>
      <p:sp>
        <p:nvSpPr>
          <p:cNvPr id="24" name="Rectângulo 3"/>
          <p:cNvSpPr>
            <a:spLocks noChangeArrowheads="1"/>
          </p:cNvSpPr>
          <p:nvPr/>
        </p:nvSpPr>
        <p:spPr bwMode="auto">
          <a:xfrm>
            <a:off x="2678507" y="5358855"/>
            <a:ext cx="1301349" cy="3539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PT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Porto Santo</a:t>
            </a:r>
          </a:p>
        </p:txBody>
      </p:sp>
      <p:sp>
        <p:nvSpPr>
          <p:cNvPr id="25" name="Rectângulo 3"/>
          <p:cNvSpPr>
            <a:spLocks noChangeArrowheads="1"/>
          </p:cNvSpPr>
          <p:nvPr/>
        </p:nvSpPr>
        <p:spPr bwMode="auto">
          <a:xfrm>
            <a:off x="5900881" y="5312546"/>
            <a:ext cx="1260222" cy="3539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PT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Selvagens</a:t>
            </a:r>
          </a:p>
        </p:txBody>
      </p:sp>
      <p:sp>
        <p:nvSpPr>
          <p:cNvPr id="26" name="Rectângulo 3"/>
          <p:cNvSpPr>
            <a:spLocks noChangeArrowheads="1"/>
          </p:cNvSpPr>
          <p:nvPr/>
        </p:nvSpPr>
        <p:spPr bwMode="auto">
          <a:xfrm>
            <a:off x="4191681" y="5301208"/>
            <a:ext cx="1260222" cy="3539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PT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Desertas</a:t>
            </a:r>
          </a:p>
        </p:txBody>
      </p:sp>
      <p:sp>
        <p:nvSpPr>
          <p:cNvPr id="27" name="Rectângulo 26"/>
          <p:cNvSpPr/>
          <p:nvPr/>
        </p:nvSpPr>
        <p:spPr>
          <a:xfrm>
            <a:off x="1962464" y="4605461"/>
            <a:ext cx="1044000" cy="3539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PT" sz="1700" dirty="0">
                <a:latin typeface="Calibri" pitchFamily="34" charset="0"/>
                <a:cs typeface="Calibri" pitchFamily="34" charset="0"/>
              </a:rPr>
              <a:t>Ilhas</a:t>
            </a:r>
          </a:p>
        </p:txBody>
      </p:sp>
      <p:cxnSp>
        <p:nvCxnSpPr>
          <p:cNvPr id="28" name="Conexão recta 27"/>
          <p:cNvCxnSpPr/>
          <p:nvPr/>
        </p:nvCxnSpPr>
        <p:spPr>
          <a:xfrm>
            <a:off x="2492680" y="5019807"/>
            <a:ext cx="843326" cy="339048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cta 28"/>
          <p:cNvCxnSpPr>
            <a:endCxn id="26" idx="0"/>
          </p:cNvCxnSpPr>
          <p:nvPr/>
        </p:nvCxnSpPr>
        <p:spPr>
          <a:xfrm flipH="1">
            <a:off x="4821792" y="4949426"/>
            <a:ext cx="831610" cy="351782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xão recta 31"/>
          <p:cNvCxnSpPr/>
          <p:nvPr/>
        </p:nvCxnSpPr>
        <p:spPr>
          <a:xfrm>
            <a:off x="5654464" y="4949426"/>
            <a:ext cx="831600" cy="331415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ângulo 32"/>
          <p:cNvSpPr/>
          <p:nvPr/>
        </p:nvSpPr>
        <p:spPr>
          <a:xfrm>
            <a:off x="5131512" y="4606195"/>
            <a:ext cx="1043781" cy="3539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PT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Ilhéus</a:t>
            </a:r>
          </a:p>
        </p:txBody>
      </p:sp>
      <p:cxnSp>
        <p:nvCxnSpPr>
          <p:cNvPr id="34" name="Conexão recta 33"/>
          <p:cNvCxnSpPr/>
          <p:nvPr/>
        </p:nvCxnSpPr>
        <p:spPr>
          <a:xfrm>
            <a:off x="4320530" y="5667345"/>
            <a:ext cx="0" cy="61200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cta 34"/>
          <p:cNvCxnSpPr/>
          <p:nvPr/>
        </p:nvCxnSpPr>
        <p:spPr>
          <a:xfrm>
            <a:off x="4320530" y="5835353"/>
            <a:ext cx="1800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xão recta 35"/>
          <p:cNvCxnSpPr/>
          <p:nvPr/>
        </p:nvCxnSpPr>
        <p:spPr>
          <a:xfrm>
            <a:off x="4331661" y="6259237"/>
            <a:ext cx="1800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ângulo 3"/>
          <p:cNvSpPr>
            <a:spLocks noChangeArrowheads="1"/>
          </p:cNvSpPr>
          <p:nvPr/>
        </p:nvSpPr>
        <p:spPr bwMode="auto">
          <a:xfrm>
            <a:off x="4440347" y="5690576"/>
            <a:ext cx="756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PT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Chão</a:t>
            </a:r>
          </a:p>
        </p:txBody>
      </p:sp>
      <p:sp>
        <p:nvSpPr>
          <p:cNvPr id="38" name="Rectângulo 3"/>
          <p:cNvSpPr>
            <a:spLocks noChangeArrowheads="1"/>
          </p:cNvSpPr>
          <p:nvPr/>
        </p:nvSpPr>
        <p:spPr bwMode="auto">
          <a:xfrm>
            <a:off x="4449597" y="5883369"/>
            <a:ext cx="15953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PT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Deserta Grande</a:t>
            </a:r>
          </a:p>
        </p:txBody>
      </p:sp>
      <p:sp>
        <p:nvSpPr>
          <p:cNvPr id="39" name="Rectângulo 3"/>
          <p:cNvSpPr>
            <a:spLocks noChangeArrowheads="1"/>
          </p:cNvSpPr>
          <p:nvPr/>
        </p:nvSpPr>
        <p:spPr bwMode="auto">
          <a:xfrm>
            <a:off x="4460721" y="6099393"/>
            <a:ext cx="1224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PT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Bugio</a:t>
            </a:r>
          </a:p>
        </p:txBody>
      </p:sp>
      <p:cxnSp>
        <p:nvCxnSpPr>
          <p:cNvPr id="40" name="Conexão recta 39"/>
          <p:cNvCxnSpPr/>
          <p:nvPr/>
        </p:nvCxnSpPr>
        <p:spPr>
          <a:xfrm>
            <a:off x="5986837" y="6032500"/>
            <a:ext cx="1800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xão recta 40"/>
          <p:cNvCxnSpPr/>
          <p:nvPr/>
        </p:nvCxnSpPr>
        <p:spPr>
          <a:xfrm>
            <a:off x="6005274" y="5661248"/>
            <a:ext cx="0" cy="61200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xão recta 41"/>
          <p:cNvCxnSpPr/>
          <p:nvPr/>
        </p:nvCxnSpPr>
        <p:spPr>
          <a:xfrm>
            <a:off x="6005274" y="5829256"/>
            <a:ext cx="1800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xão recta 42"/>
          <p:cNvCxnSpPr/>
          <p:nvPr/>
        </p:nvCxnSpPr>
        <p:spPr>
          <a:xfrm>
            <a:off x="6016405" y="6253140"/>
            <a:ext cx="1800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ângulo 3"/>
          <p:cNvSpPr>
            <a:spLocks noChangeArrowheads="1"/>
          </p:cNvSpPr>
          <p:nvPr/>
        </p:nvSpPr>
        <p:spPr bwMode="auto">
          <a:xfrm>
            <a:off x="6125091" y="5684479"/>
            <a:ext cx="2080046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PT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Selvagem Grande</a:t>
            </a:r>
          </a:p>
        </p:txBody>
      </p:sp>
      <p:sp>
        <p:nvSpPr>
          <p:cNvPr id="45" name="Rectângulo 3"/>
          <p:cNvSpPr>
            <a:spLocks noChangeArrowheads="1"/>
          </p:cNvSpPr>
          <p:nvPr/>
        </p:nvSpPr>
        <p:spPr bwMode="auto">
          <a:xfrm>
            <a:off x="6125892" y="5880368"/>
            <a:ext cx="2358889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PT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Selvagem Pequena</a:t>
            </a:r>
          </a:p>
        </p:txBody>
      </p:sp>
      <p:sp>
        <p:nvSpPr>
          <p:cNvPr id="46" name="Rectângulo 3"/>
          <p:cNvSpPr>
            <a:spLocks noChangeArrowheads="1"/>
          </p:cNvSpPr>
          <p:nvPr/>
        </p:nvSpPr>
        <p:spPr bwMode="auto">
          <a:xfrm>
            <a:off x="6128165" y="6100992"/>
            <a:ext cx="1224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PT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Fora</a:t>
            </a:r>
          </a:p>
        </p:txBody>
      </p:sp>
      <p:sp>
        <p:nvSpPr>
          <p:cNvPr id="47" name="Pentágono 46"/>
          <p:cNvSpPr/>
          <p:nvPr/>
        </p:nvSpPr>
        <p:spPr>
          <a:xfrm>
            <a:off x="5904488" y="523971"/>
            <a:ext cx="3060000" cy="406153"/>
          </a:xfrm>
          <a:prstGeom prst="homePlat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PT" sz="1700" b="1" dirty="0">
                <a:solidFill>
                  <a:schemeClr val="bg1"/>
                </a:solidFill>
              </a:rPr>
              <a:t>Arquipélagos da Madeira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69527" y="1270142"/>
            <a:ext cx="3884267" cy="2312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Retângulo: Cantos Arredondados 51">
            <a:extLst>
              <a:ext uri="{FF2B5EF4-FFF2-40B4-BE49-F238E27FC236}">
                <a16:creationId xmlns:a16="http://schemas.microsoft.com/office/drawing/2014/main" xmlns="" id="{D791C5EA-6445-49CB-ADE0-1BAA1C3E8CA6}"/>
              </a:ext>
            </a:extLst>
          </p:cNvPr>
          <p:cNvSpPr/>
          <p:nvPr/>
        </p:nvSpPr>
        <p:spPr>
          <a:xfrm>
            <a:off x="160612" y="6542648"/>
            <a:ext cx="548814" cy="18878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53" name="Picture 4">
            <a:extLst>
              <a:ext uri="{FF2B5EF4-FFF2-40B4-BE49-F238E27FC236}">
                <a16:creationId xmlns:a16="http://schemas.microsoft.com/office/drawing/2014/main" xmlns="" id="{50131450-3CD0-4560-8B5B-A55A2B165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2206" y="6550749"/>
            <a:ext cx="517750" cy="17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08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3" grpId="0" animBg="1"/>
      <p:bldP spid="37" grpId="0"/>
      <p:bldP spid="38" grpId="0"/>
      <p:bldP spid="39" grpId="0"/>
      <p:bldP spid="44" grpId="0"/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tângulo 18"/>
          <p:cNvSpPr/>
          <p:nvPr/>
        </p:nvSpPr>
        <p:spPr>
          <a:xfrm>
            <a:off x="6101500" y="-12630"/>
            <a:ext cx="304250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7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Portugal na Europa e no mundo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261036" y="924180"/>
            <a:ext cx="8703451" cy="561036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pt-PT" kern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261037" y="523013"/>
            <a:ext cx="8703450" cy="391710"/>
          </a:xfrm>
          <a:prstGeom prst="rect">
            <a:avLst/>
          </a:prstGeom>
          <a:gradFill flip="none" rotWithShape="1">
            <a:gsLst>
              <a:gs pos="0">
                <a:schemeClr val="accent3">
                  <a:satMod val="103000"/>
                  <a:tint val="94000"/>
                  <a:lumMod val="34000"/>
                </a:schemeClr>
              </a:gs>
              <a:gs pos="50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</a:gsLst>
            <a:lin ang="0" scaled="1"/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PT" sz="2000" b="1" dirty="0">
                <a:solidFill>
                  <a:prstClr val="white"/>
                </a:solidFill>
                <a:latin typeface="Calibri" panose="020F0502020204030204"/>
              </a:rPr>
              <a:t>  </a:t>
            </a:r>
          </a:p>
          <a:p>
            <a:r>
              <a:rPr lang="pt-PT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 constituição do território nacional</a:t>
            </a:r>
          </a:p>
          <a:p>
            <a:pPr>
              <a:defRPr/>
            </a:pPr>
            <a:endParaRPr lang="pt-PT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431879" y="3102059"/>
            <a:ext cx="1211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>
                <a:latin typeface="Calibri" pitchFamily="34" charset="0"/>
                <a:cs typeface="Calibri" pitchFamily="34" charset="0"/>
              </a:rPr>
              <a:t>Fig. 4 Composição do arquipélago dos Açores</a:t>
            </a:r>
            <a:r>
              <a:rPr lang="pt-PT" sz="1200" dirty="0"/>
              <a:t>.</a:t>
            </a:r>
          </a:p>
        </p:txBody>
      </p:sp>
      <p:cxnSp>
        <p:nvCxnSpPr>
          <p:cNvPr id="11" name="Conexão recta 10"/>
          <p:cNvCxnSpPr/>
          <p:nvPr/>
        </p:nvCxnSpPr>
        <p:spPr>
          <a:xfrm>
            <a:off x="4273882" y="4321764"/>
            <a:ext cx="0" cy="18000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cta 11"/>
          <p:cNvCxnSpPr/>
          <p:nvPr/>
        </p:nvCxnSpPr>
        <p:spPr>
          <a:xfrm>
            <a:off x="1505295" y="4522224"/>
            <a:ext cx="64800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cta 12"/>
          <p:cNvCxnSpPr/>
          <p:nvPr/>
        </p:nvCxnSpPr>
        <p:spPr>
          <a:xfrm>
            <a:off x="1505295" y="4535693"/>
            <a:ext cx="0" cy="136800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xão recta 13"/>
          <p:cNvCxnSpPr/>
          <p:nvPr/>
        </p:nvCxnSpPr>
        <p:spPr>
          <a:xfrm>
            <a:off x="5662265" y="4246476"/>
            <a:ext cx="2880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ângulo 14"/>
          <p:cNvSpPr/>
          <p:nvPr/>
        </p:nvSpPr>
        <p:spPr>
          <a:xfrm>
            <a:off x="2886718" y="4026578"/>
            <a:ext cx="2772000" cy="3848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Arquipélago dos Açores</a:t>
            </a:r>
          </a:p>
        </p:txBody>
      </p:sp>
      <p:sp>
        <p:nvSpPr>
          <p:cNvPr id="18" name="Rectângulo 3"/>
          <p:cNvSpPr>
            <a:spLocks noChangeArrowheads="1"/>
          </p:cNvSpPr>
          <p:nvPr/>
        </p:nvSpPr>
        <p:spPr bwMode="auto">
          <a:xfrm>
            <a:off x="5955487" y="4057454"/>
            <a:ext cx="2579911" cy="353943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PT" sz="17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Área total: </a:t>
            </a:r>
            <a:r>
              <a:rPr lang="pt-PT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2321,96 km</a:t>
            </a:r>
            <a:r>
              <a:rPr lang="pt-PT" sz="1700" baseline="30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pt-PT" sz="17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ângulo 3"/>
          <p:cNvSpPr>
            <a:spLocks noChangeArrowheads="1"/>
          </p:cNvSpPr>
          <p:nvPr/>
        </p:nvSpPr>
        <p:spPr bwMode="auto">
          <a:xfrm>
            <a:off x="869153" y="5267971"/>
            <a:ext cx="1260222" cy="3539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PT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Corvo </a:t>
            </a:r>
          </a:p>
        </p:txBody>
      </p:sp>
      <p:sp>
        <p:nvSpPr>
          <p:cNvPr id="21" name="Rectângulo 20"/>
          <p:cNvSpPr/>
          <p:nvPr/>
        </p:nvSpPr>
        <p:spPr>
          <a:xfrm>
            <a:off x="508870" y="4728293"/>
            <a:ext cx="1961360" cy="3539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PT" sz="1700" dirty="0">
                <a:latin typeface="Calibri" pitchFamily="34" charset="0"/>
                <a:cs typeface="Calibri" pitchFamily="34" charset="0"/>
              </a:rPr>
              <a:t>Grupo Ocidental</a:t>
            </a:r>
          </a:p>
        </p:txBody>
      </p:sp>
      <p:sp>
        <p:nvSpPr>
          <p:cNvPr id="22" name="Rectângulo 21"/>
          <p:cNvSpPr/>
          <p:nvPr/>
        </p:nvSpPr>
        <p:spPr>
          <a:xfrm>
            <a:off x="2788391" y="4723930"/>
            <a:ext cx="1961360" cy="3539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PT" sz="1700" dirty="0">
                <a:latin typeface="Calibri" pitchFamily="34" charset="0"/>
                <a:cs typeface="Calibri" pitchFamily="34" charset="0"/>
              </a:rPr>
              <a:t>Grupo Central</a:t>
            </a:r>
          </a:p>
        </p:txBody>
      </p:sp>
      <p:sp>
        <p:nvSpPr>
          <p:cNvPr id="23" name="Rectângulo 3"/>
          <p:cNvSpPr>
            <a:spLocks noChangeArrowheads="1"/>
          </p:cNvSpPr>
          <p:nvPr/>
        </p:nvSpPr>
        <p:spPr bwMode="auto">
          <a:xfrm>
            <a:off x="859439" y="5802130"/>
            <a:ext cx="1260222" cy="3539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PT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Flores </a:t>
            </a:r>
          </a:p>
        </p:txBody>
      </p:sp>
      <p:cxnSp>
        <p:nvCxnSpPr>
          <p:cNvPr id="24" name="Conexão recta 23"/>
          <p:cNvCxnSpPr/>
          <p:nvPr/>
        </p:nvCxnSpPr>
        <p:spPr>
          <a:xfrm>
            <a:off x="3136805" y="5096025"/>
            <a:ext cx="0" cy="108000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ângulo 3"/>
          <p:cNvSpPr>
            <a:spLocks noChangeArrowheads="1"/>
          </p:cNvSpPr>
          <p:nvPr/>
        </p:nvSpPr>
        <p:spPr bwMode="auto">
          <a:xfrm>
            <a:off x="2788391" y="5657193"/>
            <a:ext cx="1008000" cy="3539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PT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Graciosa </a:t>
            </a:r>
          </a:p>
        </p:txBody>
      </p:sp>
      <p:sp>
        <p:nvSpPr>
          <p:cNvPr id="26" name="Rectângulo 3"/>
          <p:cNvSpPr>
            <a:spLocks noChangeArrowheads="1"/>
          </p:cNvSpPr>
          <p:nvPr/>
        </p:nvSpPr>
        <p:spPr bwMode="auto">
          <a:xfrm>
            <a:off x="2788391" y="5219693"/>
            <a:ext cx="684000" cy="3539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PT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Pico </a:t>
            </a:r>
          </a:p>
        </p:txBody>
      </p:sp>
      <p:sp>
        <p:nvSpPr>
          <p:cNvPr id="27" name="Rectângulo 3"/>
          <p:cNvSpPr>
            <a:spLocks noChangeArrowheads="1"/>
          </p:cNvSpPr>
          <p:nvPr/>
        </p:nvSpPr>
        <p:spPr bwMode="auto">
          <a:xfrm>
            <a:off x="2788391" y="6095854"/>
            <a:ext cx="1008000" cy="3539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PT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Terceira </a:t>
            </a:r>
          </a:p>
        </p:txBody>
      </p:sp>
      <p:cxnSp>
        <p:nvCxnSpPr>
          <p:cNvPr id="28" name="Conexão recta 27"/>
          <p:cNvCxnSpPr/>
          <p:nvPr/>
        </p:nvCxnSpPr>
        <p:spPr>
          <a:xfrm>
            <a:off x="4301692" y="5091462"/>
            <a:ext cx="0" cy="79200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ângulo 3"/>
          <p:cNvSpPr>
            <a:spLocks noChangeArrowheads="1"/>
          </p:cNvSpPr>
          <p:nvPr/>
        </p:nvSpPr>
        <p:spPr bwMode="auto">
          <a:xfrm>
            <a:off x="3669751" y="5219693"/>
            <a:ext cx="1080000" cy="3539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PT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São Jorge</a:t>
            </a:r>
          </a:p>
        </p:txBody>
      </p:sp>
      <p:sp>
        <p:nvSpPr>
          <p:cNvPr id="32" name="Rectângulo 3"/>
          <p:cNvSpPr>
            <a:spLocks noChangeArrowheads="1"/>
          </p:cNvSpPr>
          <p:nvPr/>
        </p:nvSpPr>
        <p:spPr bwMode="auto">
          <a:xfrm>
            <a:off x="4086749" y="5657193"/>
            <a:ext cx="684000" cy="3539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PT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Faial</a:t>
            </a:r>
          </a:p>
        </p:txBody>
      </p:sp>
      <p:cxnSp>
        <p:nvCxnSpPr>
          <p:cNvPr id="33" name="Conexão recta 32"/>
          <p:cNvCxnSpPr/>
          <p:nvPr/>
        </p:nvCxnSpPr>
        <p:spPr>
          <a:xfrm>
            <a:off x="6116478" y="4515462"/>
            <a:ext cx="0" cy="136800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ângulo 33"/>
          <p:cNvSpPr/>
          <p:nvPr/>
        </p:nvSpPr>
        <p:spPr>
          <a:xfrm>
            <a:off x="5131895" y="4723930"/>
            <a:ext cx="1961360" cy="3539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PT" sz="1700" dirty="0">
                <a:latin typeface="Calibri" pitchFamily="34" charset="0"/>
                <a:cs typeface="Calibri" pitchFamily="34" charset="0"/>
              </a:rPr>
              <a:t>Grupo Oriental</a:t>
            </a:r>
          </a:p>
        </p:txBody>
      </p:sp>
      <p:sp>
        <p:nvSpPr>
          <p:cNvPr id="35" name="Rectângulo 3"/>
          <p:cNvSpPr>
            <a:spLocks noChangeArrowheads="1"/>
          </p:cNvSpPr>
          <p:nvPr/>
        </p:nvSpPr>
        <p:spPr bwMode="auto">
          <a:xfrm>
            <a:off x="5452752" y="5302796"/>
            <a:ext cx="1332000" cy="3539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PT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Santa Maria</a:t>
            </a:r>
          </a:p>
        </p:txBody>
      </p:sp>
      <p:sp>
        <p:nvSpPr>
          <p:cNvPr id="36" name="Rectângulo 3"/>
          <p:cNvSpPr>
            <a:spLocks noChangeArrowheads="1"/>
          </p:cNvSpPr>
          <p:nvPr/>
        </p:nvSpPr>
        <p:spPr bwMode="auto">
          <a:xfrm>
            <a:off x="5454589" y="5821024"/>
            <a:ext cx="1332000" cy="3539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PT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São Miguel</a:t>
            </a:r>
          </a:p>
        </p:txBody>
      </p:sp>
      <p:cxnSp>
        <p:nvCxnSpPr>
          <p:cNvPr id="37" name="Conexão recta 36"/>
          <p:cNvCxnSpPr/>
          <p:nvPr/>
        </p:nvCxnSpPr>
        <p:spPr>
          <a:xfrm>
            <a:off x="3759982" y="4515462"/>
            <a:ext cx="0" cy="21600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xão recta 37"/>
          <p:cNvCxnSpPr/>
          <p:nvPr/>
        </p:nvCxnSpPr>
        <p:spPr>
          <a:xfrm>
            <a:off x="7988947" y="4501764"/>
            <a:ext cx="0" cy="28800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ângulo 38"/>
          <p:cNvSpPr/>
          <p:nvPr/>
        </p:nvSpPr>
        <p:spPr>
          <a:xfrm>
            <a:off x="7592947" y="4731462"/>
            <a:ext cx="792000" cy="3539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PT" sz="1700" dirty="0">
                <a:latin typeface="Calibri" pitchFamily="34" charset="0"/>
                <a:cs typeface="Calibri" pitchFamily="34" charset="0"/>
              </a:rPr>
              <a:t>Ilhéus</a:t>
            </a:r>
          </a:p>
        </p:txBody>
      </p:sp>
      <p:cxnSp>
        <p:nvCxnSpPr>
          <p:cNvPr id="40" name="Conexão recta 39"/>
          <p:cNvCxnSpPr/>
          <p:nvPr/>
        </p:nvCxnSpPr>
        <p:spPr>
          <a:xfrm>
            <a:off x="7704368" y="5949280"/>
            <a:ext cx="1800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xão recta 40"/>
          <p:cNvCxnSpPr/>
          <p:nvPr/>
        </p:nvCxnSpPr>
        <p:spPr>
          <a:xfrm>
            <a:off x="7699721" y="5085264"/>
            <a:ext cx="0" cy="86400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xão recta 41"/>
          <p:cNvCxnSpPr/>
          <p:nvPr/>
        </p:nvCxnSpPr>
        <p:spPr>
          <a:xfrm>
            <a:off x="7699721" y="5373216"/>
            <a:ext cx="1800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ângulo 3"/>
          <p:cNvSpPr>
            <a:spLocks noChangeArrowheads="1"/>
          </p:cNvSpPr>
          <p:nvPr/>
        </p:nvSpPr>
        <p:spPr bwMode="auto">
          <a:xfrm>
            <a:off x="7812360" y="5189711"/>
            <a:ext cx="1008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PT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das Formigas</a:t>
            </a:r>
          </a:p>
        </p:txBody>
      </p:sp>
      <p:sp>
        <p:nvSpPr>
          <p:cNvPr id="44" name="Rectângulo 3"/>
          <p:cNvSpPr>
            <a:spLocks noChangeArrowheads="1"/>
          </p:cNvSpPr>
          <p:nvPr/>
        </p:nvSpPr>
        <p:spPr bwMode="auto">
          <a:xfrm>
            <a:off x="7806692" y="5739353"/>
            <a:ext cx="1008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PT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(…)</a:t>
            </a:r>
          </a:p>
        </p:txBody>
      </p:sp>
      <p:sp>
        <p:nvSpPr>
          <p:cNvPr id="45" name="Pentágono 44"/>
          <p:cNvSpPr/>
          <p:nvPr/>
        </p:nvSpPr>
        <p:spPr>
          <a:xfrm>
            <a:off x="5904488" y="523013"/>
            <a:ext cx="3060000" cy="406153"/>
          </a:xfrm>
          <a:prstGeom prst="homePlat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PT" b="1" dirty="0">
                <a:solidFill>
                  <a:schemeClr val="bg1"/>
                </a:solidFill>
              </a:rPr>
              <a:t>Arquipélago dos Açores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20972" y="1077005"/>
            <a:ext cx="5531348" cy="2833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xmlns="" id="{14512B3B-43A0-4006-B9D5-E1A28A4F5EBC}"/>
              </a:ext>
            </a:extLst>
          </p:cNvPr>
          <p:cNvSpPr/>
          <p:nvPr/>
        </p:nvSpPr>
        <p:spPr>
          <a:xfrm>
            <a:off x="156674" y="6611314"/>
            <a:ext cx="548814" cy="18878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51" name="Picture 4">
            <a:extLst>
              <a:ext uri="{FF2B5EF4-FFF2-40B4-BE49-F238E27FC236}">
                <a16:creationId xmlns:a16="http://schemas.microsoft.com/office/drawing/2014/main" xmlns="" id="{6E255EE2-43D3-4A72-BBEC-29F4E333A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2206" y="6615383"/>
            <a:ext cx="517750" cy="17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37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9" grpId="0" animBg="1"/>
      <p:bldP spid="32" grpId="0" animBg="1"/>
      <p:bldP spid="34" grpId="0" animBg="1"/>
      <p:bldP spid="35" grpId="0" animBg="1"/>
      <p:bldP spid="36" grpId="0" animBg="1"/>
      <p:bldP spid="39" grpId="0" animBg="1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tângulo 18"/>
          <p:cNvSpPr/>
          <p:nvPr/>
        </p:nvSpPr>
        <p:spPr>
          <a:xfrm>
            <a:off x="6101500" y="-12630"/>
            <a:ext cx="304250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7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Portugal na Europa e no mundo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261036" y="924180"/>
            <a:ext cx="8703451" cy="552915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pt-PT" kern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261037" y="523013"/>
            <a:ext cx="8703450" cy="391710"/>
          </a:xfrm>
          <a:prstGeom prst="rect">
            <a:avLst/>
          </a:prstGeom>
          <a:gradFill flip="none" rotWithShape="1">
            <a:gsLst>
              <a:gs pos="0">
                <a:schemeClr val="accent3">
                  <a:satMod val="103000"/>
                  <a:tint val="94000"/>
                  <a:lumMod val="34000"/>
                </a:schemeClr>
              </a:gs>
              <a:gs pos="50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</a:gsLst>
            <a:lin ang="0" scaled="1"/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PT" sz="2000" b="1" dirty="0">
                <a:solidFill>
                  <a:prstClr val="white"/>
                </a:solidFill>
                <a:latin typeface="Calibri" panose="020F0502020204030204"/>
              </a:rPr>
              <a:t>  </a:t>
            </a:r>
          </a:p>
          <a:p>
            <a:r>
              <a:rPr lang="pt-PT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 constituição do território nacional</a:t>
            </a:r>
          </a:p>
          <a:p>
            <a:pPr>
              <a:defRPr/>
            </a:pPr>
            <a:endParaRPr lang="pt-PT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605516" y="500316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9" name="Retângulo 15"/>
          <p:cNvSpPr/>
          <p:nvPr/>
        </p:nvSpPr>
        <p:spPr>
          <a:xfrm>
            <a:off x="700820" y="5269715"/>
            <a:ext cx="7810917" cy="1077218"/>
          </a:xfrm>
          <a:prstGeom prst="rect">
            <a:avLst/>
          </a:prstGeom>
          <a:solidFill>
            <a:srgbClr val="F8FCF6"/>
          </a:solidFill>
          <a:ln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PT" sz="1600" dirty="0"/>
              <a:t>As Regiões Autónomas foram criadas em 1976, tendo ficado consagrado na Constituição da República Portuguesa a sua forma de organização autónoma, com capacidade para decidir sobre assuntos legislativos e administrativos de caráter regional. </a:t>
            </a:r>
          </a:p>
        </p:txBody>
      </p:sp>
      <p:pic>
        <p:nvPicPr>
          <p:cNvPr id="10" name="Picture 2" descr="visto2 - Lanche Legal - Kit Lanche Escolar Delivery - Entrega d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7" y="5049830"/>
            <a:ext cx="604454" cy="64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ângulo 10"/>
          <p:cNvSpPr/>
          <p:nvPr/>
        </p:nvSpPr>
        <p:spPr>
          <a:xfrm>
            <a:off x="700820" y="1337481"/>
            <a:ext cx="2169525" cy="1624083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000" b="1" dirty="0">
              <a:solidFill>
                <a:srgbClr val="FF0000"/>
              </a:solidFill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700819" y="3295865"/>
            <a:ext cx="2169525" cy="1623600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000" b="1" dirty="0">
              <a:solidFill>
                <a:srgbClr val="FF0000"/>
              </a:solidFill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3049858" y="1337481"/>
            <a:ext cx="5461879" cy="3581984"/>
          </a:xfrm>
          <a:prstGeom prst="rect">
            <a:avLst/>
          </a:prstGeom>
          <a:solidFill>
            <a:srgbClr val="FFD5D5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i="1" dirty="0">
                <a:solidFill>
                  <a:sysClr val="windowText" lastClr="000000"/>
                </a:solidFill>
              </a:rPr>
              <a:t>Artigo 6.º</a:t>
            </a:r>
          </a:p>
          <a:p>
            <a:pPr algn="ctr"/>
            <a:r>
              <a:rPr lang="pt-PT" dirty="0">
                <a:solidFill>
                  <a:schemeClr val="tx1"/>
                </a:solidFill>
              </a:rPr>
              <a:t>(Estado unitário)</a:t>
            </a:r>
          </a:p>
          <a:p>
            <a:pPr algn="ctr"/>
            <a:endParaRPr lang="pt-PT" sz="1100" dirty="0">
              <a:solidFill>
                <a:schemeClr val="tx1"/>
              </a:solidFill>
            </a:endParaRPr>
          </a:p>
          <a:p>
            <a:pPr algn="just">
              <a:buAutoNum type="arabicPeriod"/>
            </a:pPr>
            <a:r>
              <a:rPr lang="pt-PT" sz="1600" dirty="0">
                <a:solidFill>
                  <a:schemeClr val="tx1"/>
                </a:solidFill>
              </a:rPr>
              <a:t>O Estado é unitário e respeita na sua organização e funcionamento o regime autonómico insular e os princípios da subsidiariedade, da autonomia das autarquias locais e da descentralização democrática da administração pública.</a:t>
            </a:r>
          </a:p>
          <a:p>
            <a:pPr marL="342900" indent="-342900" algn="just">
              <a:buAutoNum type="arabicPeriod"/>
            </a:pPr>
            <a:endParaRPr lang="pt-PT" sz="1600" dirty="0">
              <a:solidFill>
                <a:schemeClr val="tx1"/>
              </a:solidFill>
            </a:endParaRPr>
          </a:p>
          <a:p>
            <a:pPr algn="just"/>
            <a:r>
              <a:rPr lang="pt-PT" sz="1600" dirty="0">
                <a:solidFill>
                  <a:schemeClr val="tx1"/>
                </a:solidFill>
              </a:rPr>
              <a:t>2. Os arquipélagos dos Açores e da Madeira constituem regiões autónomas dotadas de estatutos político-administrativos e de órgãos de governo próprio.</a:t>
            </a:r>
          </a:p>
          <a:p>
            <a:pPr algn="just"/>
            <a:endParaRPr lang="pt-PT" sz="1100" dirty="0">
              <a:solidFill>
                <a:schemeClr val="tx1"/>
              </a:solidFill>
            </a:endParaRPr>
          </a:p>
          <a:p>
            <a:pPr algn="r"/>
            <a:r>
              <a:rPr lang="pt-PT" sz="1200" dirty="0">
                <a:solidFill>
                  <a:sysClr val="windowText" lastClr="000000"/>
                </a:solidFill>
              </a:rPr>
              <a:t>Constituição da República Portuguesa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05284" y="2927316"/>
            <a:ext cx="201506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1200" dirty="0"/>
              <a:t>Bandeira da RAA 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18932" y="4869884"/>
            <a:ext cx="201506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1200" dirty="0"/>
              <a:t>Bandeira da RAM</a:t>
            </a:r>
          </a:p>
        </p:txBody>
      </p:sp>
      <p:sp>
        <p:nvSpPr>
          <p:cNvPr id="18" name="Pentágono 17"/>
          <p:cNvSpPr/>
          <p:nvPr/>
        </p:nvSpPr>
        <p:spPr>
          <a:xfrm>
            <a:off x="4525491" y="523013"/>
            <a:ext cx="4438996" cy="406153"/>
          </a:xfrm>
          <a:prstGeom prst="homePlat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PT" sz="1700" b="1" dirty="0">
                <a:solidFill>
                  <a:schemeClr val="bg1"/>
                </a:solidFill>
              </a:rPr>
              <a:t>Arquipélagos dos Açores e da Madeira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xmlns="" id="{326B91B0-80B1-428E-81DC-8DC8D9A48336}"/>
              </a:ext>
            </a:extLst>
          </p:cNvPr>
          <p:cNvSpPr/>
          <p:nvPr/>
        </p:nvSpPr>
        <p:spPr>
          <a:xfrm>
            <a:off x="160612" y="6542648"/>
            <a:ext cx="548814" cy="18878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25" name="Picture 4">
            <a:extLst>
              <a:ext uri="{FF2B5EF4-FFF2-40B4-BE49-F238E27FC236}">
                <a16:creationId xmlns:a16="http://schemas.microsoft.com/office/drawing/2014/main" xmlns="" id="{7DB97ED1-37E2-4288-BE0D-56F44773E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2206" y="6550749"/>
            <a:ext cx="517750" cy="17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29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tângulo 18"/>
          <p:cNvSpPr/>
          <p:nvPr/>
        </p:nvSpPr>
        <p:spPr>
          <a:xfrm>
            <a:off x="6101500" y="-12630"/>
            <a:ext cx="304250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7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Portugal na Europa e no mundo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261036" y="924180"/>
            <a:ext cx="8703451" cy="552915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pt-PT" kern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261037" y="523013"/>
            <a:ext cx="8703450" cy="391710"/>
          </a:xfrm>
          <a:prstGeom prst="rect">
            <a:avLst/>
          </a:prstGeom>
          <a:gradFill flip="none" rotWithShape="1">
            <a:gsLst>
              <a:gs pos="0">
                <a:schemeClr val="accent3">
                  <a:satMod val="103000"/>
                  <a:tint val="94000"/>
                  <a:lumMod val="34000"/>
                </a:schemeClr>
              </a:gs>
              <a:gs pos="50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</a:gsLst>
            <a:lin ang="0" scaled="1"/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PT" sz="2000" b="1" dirty="0">
                <a:solidFill>
                  <a:prstClr val="white"/>
                </a:solidFill>
                <a:latin typeface="Calibri" panose="020F0502020204030204"/>
              </a:rPr>
              <a:t>  </a:t>
            </a:r>
          </a:p>
          <a:p>
            <a:r>
              <a:rPr lang="pt-PT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 constituição do território nacional </a:t>
            </a:r>
          </a:p>
          <a:p>
            <a:pPr>
              <a:defRPr/>
            </a:pPr>
            <a:endParaRPr lang="pt-PT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8" name="Retângulo 4"/>
          <p:cNvSpPr/>
          <p:nvPr/>
        </p:nvSpPr>
        <p:spPr>
          <a:xfrm>
            <a:off x="251520" y="902708"/>
            <a:ext cx="8712967" cy="55506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				</a:t>
            </a:r>
          </a:p>
          <a:p>
            <a:r>
              <a:rPr lang="pt-PT" dirty="0"/>
              <a:t>					        </a:t>
            </a:r>
            <a:r>
              <a:rPr lang="pt-PT" sz="1200" dirty="0"/>
              <a:t>Quadro 1 – Divisão administrativa em Portugal</a:t>
            </a:r>
          </a:p>
          <a:p>
            <a:pPr algn="r"/>
            <a:r>
              <a:rPr lang="pt-PT" sz="1200" dirty="0"/>
              <a:t>                                                                                                                      </a:t>
            </a:r>
            <a:r>
              <a:rPr lang="pt-PT" sz="1050" dirty="0"/>
              <a:t>Fonte: INE, Estatísticas Territoriais, 2018.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819732"/>
              </p:ext>
            </p:extLst>
          </p:nvPr>
        </p:nvGraphicFramePr>
        <p:xfrm>
          <a:off x="5395737" y="1389413"/>
          <a:ext cx="3541645" cy="265046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93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9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Unidades Territoriais</a:t>
                      </a:r>
                      <a:endParaRPr lang="pt-PT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Distritos/Ilhas</a:t>
                      </a:r>
                      <a:endParaRPr lang="pt-PT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Concelhos</a:t>
                      </a:r>
                      <a:endParaRPr lang="pt-PT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</a:rPr>
                        <a:t>Freguesias</a:t>
                      </a:r>
                      <a:endParaRPr lang="pt-PT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45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Portugal continental</a:t>
                      </a:r>
                      <a:endParaRPr lang="pt-PT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18</a:t>
                      </a:r>
                      <a:endParaRPr lang="pt-PT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278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2882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75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Região Autónoma dos Açores</a:t>
                      </a:r>
                      <a:endParaRPr lang="pt-PT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9 ilhas</a:t>
                      </a:r>
                      <a:endParaRPr lang="pt-PT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19</a:t>
                      </a:r>
                      <a:endParaRPr lang="pt-PT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156</a:t>
                      </a:r>
                      <a:endParaRPr lang="pt-PT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41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Região Autónoma da Madeira</a:t>
                      </a:r>
                      <a:endParaRPr lang="pt-PT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</a:rPr>
                        <a:t>2 ilhas</a:t>
                      </a:r>
                      <a:endParaRPr lang="pt-PT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11</a:t>
                      </a:r>
                      <a:endParaRPr lang="pt-PT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54</a:t>
                      </a:r>
                      <a:endParaRPr lang="pt-PT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454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Total</a:t>
                      </a:r>
                      <a:endParaRPr lang="pt-PT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---------</a:t>
                      </a:r>
                      <a:endParaRPr lang="pt-PT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308</a:t>
                      </a:r>
                      <a:endParaRPr lang="pt-PT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3092</a:t>
                      </a:r>
                      <a:endParaRPr lang="pt-PT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1" name="Retângulo 15"/>
          <p:cNvSpPr/>
          <p:nvPr/>
        </p:nvSpPr>
        <p:spPr>
          <a:xfrm>
            <a:off x="612020" y="5303982"/>
            <a:ext cx="7810917" cy="1077218"/>
          </a:xfrm>
          <a:prstGeom prst="rect">
            <a:avLst/>
          </a:prstGeom>
          <a:solidFill>
            <a:srgbClr val="F8FCF6"/>
          </a:solidFill>
          <a:ln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1600" dirty="0"/>
              <a:t>Portugal continental encontra-se organizado em distritos, concelhos e freguesias.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1600" dirty="0"/>
              <a:t>As Regiões Autónomas dos Açores e da Madeira estão organizadas por ilhas, concelhos e freguesias.</a:t>
            </a:r>
          </a:p>
        </p:txBody>
      </p:sp>
      <p:pic>
        <p:nvPicPr>
          <p:cNvPr id="12" name="Picture 2" descr="visto2 - Lanche Legal - Kit Lanche Escolar Delivery - Entrega d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82" y="4954145"/>
            <a:ext cx="604454" cy="64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ângulo 12"/>
          <p:cNvSpPr/>
          <p:nvPr/>
        </p:nvSpPr>
        <p:spPr>
          <a:xfrm>
            <a:off x="379600" y="47387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1200" dirty="0"/>
              <a:t>Fig. 5 Distritos e regiões autónomas de Portugal.</a:t>
            </a:r>
          </a:p>
        </p:txBody>
      </p:sp>
      <p:sp>
        <p:nvSpPr>
          <p:cNvPr id="23" name="Pentágono 22"/>
          <p:cNvSpPr/>
          <p:nvPr/>
        </p:nvSpPr>
        <p:spPr>
          <a:xfrm>
            <a:off x="5671645" y="523336"/>
            <a:ext cx="3292842" cy="406153"/>
          </a:xfrm>
          <a:prstGeom prst="homePlat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PT" b="1" dirty="0">
                <a:solidFill>
                  <a:schemeClr val="bg1"/>
                </a:solidFill>
              </a:rPr>
              <a:t>Divisão administrativa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9600" y="1246761"/>
            <a:ext cx="4905375" cy="342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xmlns="" id="{1412A2CE-6730-44DC-86EF-B691EDEAD3BA}"/>
              </a:ext>
            </a:extLst>
          </p:cNvPr>
          <p:cNvSpPr/>
          <p:nvPr/>
        </p:nvSpPr>
        <p:spPr>
          <a:xfrm>
            <a:off x="160612" y="6542648"/>
            <a:ext cx="548814" cy="18878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25" name="Picture 4">
            <a:extLst>
              <a:ext uri="{FF2B5EF4-FFF2-40B4-BE49-F238E27FC236}">
                <a16:creationId xmlns:a16="http://schemas.microsoft.com/office/drawing/2014/main" xmlns="" id="{190C4AD3-DA17-4E3E-B0CE-19E6CD77E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2206" y="6550749"/>
            <a:ext cx="517750" cy="17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0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tângulo 18"/>
          <p:cNvSpPr/>
          <p:nvPr/>
        </p:nvSpPr>
        <p:spPr>
          <a:xfrm>
            <a:off x="6101500" y="-12630"/>
            <a:ext cx="304250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7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Portugal na Europa e no mundo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261036" y="924180"/>
            <a:ext cx="8703451" cy="552915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pt-PT" kern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261037" y="523013"/>
            <a:ext cx="8703450" cy="391710"/>
          </a:xfrm>
          <a:prstGeom prst="rect">
            <a:avLst/>
          </a:prstGeom>
          <a:gradFill flip="none" rotWithShape="1">
            <a:gsLst>
              <a:gs pos="0">
                <a:schemeClr val="accent3">
                  <a:satMod val="103000"/>
                  <a:tint val="94000"/>
                  <a:lumMod val="34000"/>
                </a:schemeClr>
              </a:gs>
              <a:gs pos="50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</a:gsLst>
            <a:lin ang="0" scaled="1"/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PT" sz="2000" b="1" dirty="0">
                <a:solidFill>
                  <a:prstClr val="white"/>
                </a:solidFill>
                <a:latin typeface="Calibri" panose="020F0502020204030204"/>
              </a:rPr>
              <a:t>  </a:t>
            </a:r>
          </a:p>
          <a:p>
            <a:r>
              <a:rPr lang="pt-PT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 constituição do território nacional</a:t>
            </a:r>
          </a:p>
          <a:p>
            <a:pPr>
              <a:defRPr/>
            </a:pPr>
            <a:endParaRPr lang="pt-PT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8" name="Pentágono 7"/>
          <p:cNvSpPr/>
          <p:nvPr/>
        </p:nvSpPr>
        <p:spPr>
          <a:xfrm>
            <a:off x="5904487" y="508570"/>
            <a:ext cx="3060000" cy="406153"/>
          </a:xfrm>
          <a:prstGeom prst="homePlat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PT" b="1" dirty="0">
                <a:solidFill>
                  <a:schemeClr val="bg1"/>
                </a:solidFill>
              </a:rPr>
              <a:t>Divisões territoriais</a:t>
            </a:r>
          </a:p>
        </p:txBody>
      </p:sp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5196686" y="2420888"/>
            <a:ext cx="1594438" cy="8771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PT" sz="17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Comunidades Intermunicipais (CIM)</a:t>
            </a:r>
          </a:p>
        </p:txBody>
      </p:sp>
      <p:sp>
        <p:nvSpPr>
          <p:cNvPr id="12" name="Rectângulo 11"/>
          <p:cNvSpPr/>
          <p:nvPr/>
        </p:nvSpPr>
        <p:spPr>
          <a:xfrm>
            <a:off x="1442505" y="1136938"/>
            <a:ext cx="3313113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PT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Divisões nacionais com fins de gestão territorial</a:t>
            </a:r>
            <a:endParaRPr lang="pt-PT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5042955" y="1164165"/>
            <a:ext cx="3132000" cy="615553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PT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finalidade: </a:t>
            </a:r>
            <a:r>
              <a:rPr lang="pt-PT" sz="17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descentralização administrativa </a:t>
            </a:r>
            <a:r>
              <a:rPr lang="pt-PT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país.</a:t>
            </a:r>
            <a:endParaRPr lang="pt-PT" sz="17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" name="Conexão recta unidireccional 13"/>
          <p:cNvCxnSpPr/>
          <p:nvPr/>
        </p:nvCxnSpPr>
        <p:spPr>
          <a:xfrm>
            <a:off x="4755618" y="1453090"/>
            <a:ext cx="287337" cy="0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cta 14"/>
          <p:cNvCxnSpPr/>
          <p:nvPr/>
        </p:nvCxnSpPr>
        <p:spPr>
          <a:xfrm>
            <a:off x="2771800" y="1848790"/>
            <a:ext cx="0" cy="252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xão recta 17"/>
          <p:cNvCxnSpPr/>
          <p:nvPr/>
        </p:nvCxnSpPr>
        <p:spPr>
          <a:xfrm>
            <a:off x="1869369" y="2100790"/>
            <a:ext cx="5976938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xão recta unidireccional 19"/>
          <p:cNvCxnSpPr/>
          <p:nvPr/>
        </p:nvCxnSpPr>
        <p:spPr>
          <a:xfrm>
            <a:off x="1869369" y="2100790"/>
            <a:ext cx="0" cy="287337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ângulo 20"/>
          <p:cNvSpPr/>
          <p:nvPr/>
        </p:nvSpPr>
        <p:spPr>
          <a:xfrm>
            <a:off x="467544" y="2429071"/>
            <a:ext cx="2856324" cy="8771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PT" sz="17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Comissões de Coordenação e Desenvolvimento Territorial (CCDR)</a:t>
            </a:r>
            <a:endParaRPr lang="pt-PT" sz="17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tângulo 21"/>
          <p:cNvSpPr/>
          <p:nvPr/>
        </p:nvSpPr>
        <p:spPr>
          <a:xfrm>
            <a:off x="3449258" y="2429071"/>
            <a:ext cx="1584000" cy="64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PT" sz="17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Áreas Metropolitanas</a:t>
            </a:r>
            <a:endParaRPr lang="pt-PT" sz="17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3" name="Conexão recta unidireccional 22"/>
          <p:cNvCxnSpPr/>
          <p:nvPr/>
        </p:nvCxnSpPr>
        <p:spPr>
          <a:xfrm>
            <a:off x="4223331" y="2100790"/>
            <a:ext cx="0" cy="287337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xão recta unidireccional 23"/>
          <p:cNvCxnSpPr/>
          <p:nvPr/>
        </p:nvCxnSpPr>
        <p:spPr>
          <a:xfrm>
            <a:off x="6012160" y="2100790"/>
            <a:ext cx="0" cy="287337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ângulo 24"/>
          <p:cNvSpPr/>
          <p:nvPr/>
        </p:nvSpPr>
        <p:spPr>
          <a:xfrm>
            <a:off x="6919415" y="2429101"/>
            <a:ext cx="1873250" cy="6155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PT" sz="17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Associações de municípios</a:t>
            </a:r>
            <a:endParaRPr lang="pt-PT" sz="17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6" name="Conexão recta unidireccional 25"/>
          <p:cNvCxnSpPr/>
          <p:nvPr/>
        </p:nvCxnSpPr>
        <p:spPr>
          <a:xfrm>
            <a:off x="7846307" y="2100790"/>
            <a:ext cx="0" cy="287337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5942" y="3449952"/>
            <a:ext cx="2295251" cy="287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17814" y="3449954"/>
            <a:ext cx="2294067" cy="286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ângulo 26"/>
          <p:cNvSpPr/>
          <p:nvPr/>
        </p:nvSpPr>
        <p:spPr>
          <a:xfrm>
            <a:off x="3279814" y="5847655"/>
            <a:ext cx="25334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/>
              <a:t>Fig. 6 Constituição dos concelhos das AML e da AMP.</a:t>
            </a:r>
          </a:p>
        </p:txBody>
      </p:sp>
    </p:spTree>
    <p:extLst>
      <p:ext uri="{BB962C8B-B14F-4D97-AF65-F5344CB8AC3E}">
        <p14:creationId xmlns:p14="http://schemas.microsoft.com/office/powerpoint/2010/main" val="39182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1" grpId="0" animBg="1"/>
      <p:bldP spid="22" grpId="0" animBg="1"/>
      <p:bldP spid="25" grpId="0" animBg="1"/>
    </p:bldLst>
  </p:timing>
</p:sld>
</file>

<file path=ppt/theme/theme1.xml><?xml version="1.0" encoding="utf-8"?>
<a:theme xmlns:a="http://schemas.openxmlformats.org/drawingml/2006/main" name="Continente europeu (16x9)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26001851_TF02804877" id="{FC4AD768-B4E2-4946-9523-F0099426FBFA}" vid="{058F92A8-F0AD-4379-9D4D-536ACC0CD91D}"/>
    </a:ext>
  </a:extLst>
</a:theme>
</file>

<file path=ppt/theme/theme2.xml><?xml version="1.0" encoding="utf-8"?>
<a:theme xmlns:a="http://schemas.openxmlformats.org/drawingml/2006/main" name="Tema do Offic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3273</TotalTime>
  <Words>991</Words>
  <Application>Microsoft Office PowerPoint</Application>
  <PresentationFormat>Apresentação no Ecrã (4:3)</PresentationFormat>
  <Paragraphs>224</Paragraphs>
  <Slides>16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17" baseType="lpstr">
      <vt:lpstr>Continente europeu (16x9)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posição de Portugal na Europa e no mundo</dc:title>
  <dc:creator>Isabel Costa</dc:creator>
  <cp:lastModifiedBy>violeta</cp:lastModifiedBy>
  <cp:revision>79</cp:revision>
  <dcterms:created xsi:type="dcterms:W3CDTF">2020-09-13T16:08:10Z</dcterms:created>
  <dcterms:modified xsi:type="dcterms:W3CDTF">2022-11-23T21:16:27Z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