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C7A14-CD5D-3970-E17A-A2118F731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81AE8D-CF7F-7CC1-6452-C34965040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CE08A01-5082-4194-C7D3-8B7A7269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4D91298-070A-B9A5-86FF-7CB407D6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8EB6B4-FB79-8BC6-3322-DC45C4DF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70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0B284-8655-E610-6390-22C21AA1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2CB7FBD-824F-E72B-278D-9BD895A51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EEB3A4C-655E-F775-1621-3AE5F324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62A957B-D085-F64D-B85A-B3F0EF11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A0DE0B4-78B4-51BC-33EC-19FFDC69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539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F3B0D5-D0C3-845F-F41B-27CA71584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AF38AAA-4041-54E0-0E42-33345980F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C6A6C2E-3F89-E33B-0B8D-491918E0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E647A34-F6CA-299E-B7F9-B32EA730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C55F6BE-140D-B438-EF89-5D9CC336C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487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00E28-733B-69A4-598B-E8F52CD3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35DE4C3-4226-9F41-6DEF-6B6312A17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A272526-574B-6960-F28B-779EBE0E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525944B-FD5D-5E1B-0780-AD1893E8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1D8CAF4-A040-CEB1-687B-6912E724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285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D2762-D5C6-E0F5-6AE5-575821EAC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91AB071-D25E-2ECA-CC2B-71550FF1B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B3AAE5B-B84D-0A3A-EFC4-64B22150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C0AD56E-CB7B-989B-7DCB-79528EAA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49E430F-0F66-A276-EB03-B652B2EF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948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2C7D1-61D9-7257-8575-1DE56BB7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A1F608E-3799-9EF3-9352-70389162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C1C0C90-E80A-948B-A218-1C542CFA4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EFB860D-E01B-0B4E-B656-73863CEA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A0195E5-9739-E722-D1E3-DD654E28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AF94E6E-2473-FF0E-2A17-EC1E75EF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131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3EE90-AB0A-4716-C64D-A52D1E7D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A5DE92C-B97D-6A51-3271-5C2E4CC1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83723D2-F569-C443-96AE-AB80A647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16BF585-FCF4-36F5-3304-431A891A3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BC59E5D-1B2F-33FD-36FF-3A48CC975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651F363-CDFD-AEDC-4B7B-4C3799FF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AA8E5C2C-2CAB-2F83-482B-F50D8B0F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B827B23-B3F0-23CA-2427-AB0218E3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723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071F4-1C74-85B7-36DE-F5756B23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E55CAB3C-1E97-54F1-C6D9-E05D83C5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CA6D7AB4-312E-94E4-96B4-CB07A446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5D4A2DB-8D46-2917-5DCF-C0331ED1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77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3D6DC82-2D35-2B45-5B32-551A0BAD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AEE405F-B3D7-79CD-4E7D-FEA8273F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CAD7419-DD7D-A52B-7690-03EB85E9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151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90968-9582-71FC-ADEE-DF4D6E7E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775A96F-14CA-23C7-025E-BA17224D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F649CB2-3C5A-6CEC-9A79-A5DE8B8D6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4055C40-EDB0-545D-F0AF-6C376412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D25C789-E425-CB12-4FFD-C4F0F5DF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A10F202-7C61-C4AB-52BF-4E350984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358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890EE-5896-ECD8-90C2-1D1AEAE3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25F5816-C6D9-3347-5384-64283F63A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1467F5F-004B-7490-7896-C0124D9C2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7F2A3F9-6C7C-26AF-2308-1B233F28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0917E36-4970-A5A5-2BD7-D459F181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5CADEAB-5F74-88C3-93B5-5A653C47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922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B66D159-99B0-2D4D-CF24-20EFF2D3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28F33CC-9FF8-C067-41EB-D02CE16D7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D39B719-BD1D-8271-DF96-3443B5A1E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1791-6A3A-4BA1-8F23-58F3792D38F4}" type="datetimeFigureOut">
              <a:rPr lang="pt-PT" smtClean="0"/>
              <a:t>21/01/2023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BC1D633-A6A8-791D-1E4A-8F6837B82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7623BD1-E1E7-A27B-AAD2-FB62D158C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F9E58-1DC2-4CB1-85B1-42DCDBB4268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512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6A3BB-2071-796A-108C-0ED6AD0319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A72EF6-E697-652E-98FB-45ABAEF645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7C96A3-E0C6-2AF6-BBD2-8D357238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FF30E-654D-781C-ADFC-581B3521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EBFEC6A2-10DB-69E2-D098-4C334192D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781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AA693-D62D-787C-9055-33FE1DE6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92CD0A1A-0400-1807-DADF-6E01EDDCA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5009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7CE6C-42F4-E168-8A82-D41341F1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DB5159F5-5075-2A1D-78A8-780C0E66C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969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5B0D5-D2AB-D2C9-719B-4120703F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 descr="Uma imagem com texto&#10;&#10;Descrição gerada automaticamente">
            <a:extLst>
              <a:ext uri="{FF2B5EF4-FFF2-40B4-BE49-F238E27FC236}">
                <a16:creationId xmlns:a16="http://schemas.microsoft.com/office/drawing/2014/main" id="{11F0E033-ACCE-5065-453E-6A87B55E3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0646" cy="6699738"/>
          </a:xfrm>
        </p:spPr>
      </p:pic>
    </p:spTree>
    <p:extLst>
      <p:ext uri="{BB962C8B-B14F-4D97-AF65-F5344CB8AC3E}">
        <p14:creationId xmlns:p14="http://schemas.microsoft.com/office/powerpoint/2010/main" val="45823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1238B-76B3-6D67-8560-FC0BBFBD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1BDDE6FF-42A4-54E4-47FD-3E692DB61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71183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Ecrã Panorâmico</PresentationFormat>
  <Paragraphs>0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Beatriz Margarida dos Santos Catroga</dc:creator>
  <cp:lastModifiedBy>Beatriz Margarida dos Santos Catroga</cp:lastModifiedBy>
  <cp:revision>1</cp:revision>
  <dcterms:created xsi:type="dcterms:W3CDTF">2023-01-21T23:49:06Z</dcterms:created>
  <dcterms:modified xsi:type="dcterms:W3CDTF">2023-01-21T23:50:23Z</dcterms:modified>
</cp:coreProperties>
</file>