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988" r:id="rId1"/>
  </p:sldMasterIdLst>
  <p:notesMasterIdLst>
    <p:notesMasterId r:id="rId27"/>
  </p:notesMasterIdLst>
  <p:sldIdLst>
    <p:sldId id="256" r:id="rId2"/>
    <p:sldId id="312" r:id="rId3"/>
    <p:sldId id="310" r:id="rId4"/>
    <p:sldId id="276" r:id="rId5"/>
    <p:sldId id="311" r:id="rId6"/>
    <p:sldId id="257" r:id="rId7"/>
    <p:sldId id="313" r:id="rId8"/>
    <p:sldId id="314" r:id="rId9"/>
    <p:sldId id="315" r:id="rId10"/>
    <p:sldId id="316" r:id="rId11"/>
    <p:sldId id="317" r:id="rId12"/>
    <p:sldId id="318" r:id="rId13"/>
    <p:sldId id="319" r:id="rId14"/>
    <p:sldId id="408" r:id="rId15"/>
    <p:sldId id="409" r:id="rId16"/>
    <p:sldId id="410" r:id="rId17"/>
    <p:sldId id="411" r:id="rId18"/>
    <p:sldId id="393" r:id="rId19"/>
    <p:sldId id="396" r:id="rId20"/>
    <p:sldId id="397" r:id="rId21"/>
    <p:sldId id="398" r:id="rId22"/>
    <p:sldId id="399" r:id="rId23"/>
    <p:sldId id="400" r:id="rId24"/>
    <p:sldId id="401" r:id="rId25"/>
    <p:sldId id="269" r:id="rId2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4F3F035-BB56-4F1F-8800-95E75DF52DB8}">
  <a:tblStyle styleId="{F4F3F035-BB56-4F1F-8800-95E75DF52DB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199" autoAdjust="0"/>
  </p:normalViewPr>
  <p:slideViewPr>
    <p:cSldViewPr snapToGrid="0">
      <p:cViewPr varScale="1">
        <p:scale>
          <a:sx n="111" d="100"/>
          <a:sy n="111" d="100"/>
        </p:scale>
        <p:origin x="40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ata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rawing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069441-82A9-4999-B68E-E8610701DD2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10C8051-94C9-4D24-B566-FB57EFF91123}">
      <dgm:prSet/>
      <dgm:spPr/>
      <dgm:t>
        <a:bodyPr/>
        <a:lstStyle/>
        <a:p>
          <a:pPr>
            <a:lnSpc>
              <a:spcPct val="100000"/>
            </a:lnSpc>
          </a:pPr>
          <a:r>
            <a:rPr lang="pt-PT" dirty="0"/>
            <a:t>A temática da Gestão do Tempo considera as duas dimensões em que se inserem as nossas ações:</a:t>
          </a:r>
          <a:endParaRPr lang="en-US" dirty="0"/>
        </a:p>
      </dgm:t>
    </dgm:pt>
    <dgm:pt modelId="{24D4465D-A09E-4F7C-8C03-EE3FD2FAD989}" type="parTrans" cxnId="{0275D5E1-F45F-400E-B03B-C16C8E188955}">
      <dgm:prSet/>
      <dgm:spPr/>
      <dgm:t>
        <a:bodyPr/>
        <a:lstStyle/>
        <a:p>
          <a:endParaRPr lang="en-US"/>
        </a:p>
      </dgm:t>
    </dgm:pt>
    <dgm:pt modelId="{A41AF497-6B34-41EF-8506-F1D0B74D8E06}" type="sibTrans" cxnId="{0275D5E1-F45F-400E-B03B-C16C8E188955}">
      <dgm:prSet/>
      <dgm:spPr/>
      <dgm:t>
        <a:bodyPr/>
        <a:lstStyle/>
        <a:p>
          <a:pPr>
            <a:lnSpc>
              <a:spcPct val="100000"/>
            </a:lnSpc>
          </a:pPr>
          <a:endParaRPr lang="en-US"/>
        </a:p>
      </dgm:t>
    </dgm:pt>
    <dgm:pt modelId="{7A8852AE-B8A9-4C2C-A24B-70C167ADBBDC}">
      <dgm:prSet/>
      <dgm:spPr/>
      <dgm:t>
        <a:bodyPr/>
        <a:lstStyle/>
        <a:p>
          <a:pPr>
            <a:lnSpc>
              <a:spcPct val="100000"/>
            </a:lnSpc>
          </a:pPr>
          <a:r>
            <a:rPr lang="pt-PT" b="1"/>
            <a:t>Procura de Eficácia </a:t>
          </a:r>
          <a:r>
            <a:rPr lang="pt-PT"/>
            <a:t>(médio e longo prazo;</a:t>
          </a:r>
          <a:endParaRPr lang="en-US"/>
        </a:p>
      </dgm:t>
    </dgm:pt>
    <dgm:pt modelId="{494C1B93-9F1A-4772-A270-666FF67B1F35}" type="parTrans" cxnId="{FFA162C4-EDFF-4BE3-A716-6451F06F8DF2}">
      <dgm:prSet/>
      <dgm:spPr/>
      <dgm:t>
        <a:bodyPr/>
        <a:lstStyle/>
        <a:p>
          <a:endParaRPr lang="en-US"/>
        </a:p>
      </dgm:t>
    </dgm:pt>
    <dgm:pt modelId="{1DF32BC4-0C7C-4600-9933-1B4470CB7013}" type="sibTrans" cxnId="{FFA162C4-EDFF-4BE3-A716-6451F06F8DF2}">
      <dgm:prSet/>
      <dgm:spPr/>
      <dgm:t>
        <a:bodyPr/>
        <a:lstStyle/>
        <a:p>
          <a:pPr>
            <a:lnSpc>
              <a:spcPct val="100000"/>
            </a:lnSpc>
          </a:pPr>
          <a:endParaRPr lang="en-US"/>
        </a:p>
      </dgm:t>
    </dgm:pt>
    <dgm:pt modelId="{DBFDEC11-EB6D-4953-8302-D7D643EA317F}">
      <dgm:prSet/>
      <dgm:spPr/>
      <dgm:t>
        <a:bodyPr/>
        <a:lstStyle/>
        <a:p>
          <a:pPr>
            <a:lnSpc>
              <a:spcPct val="100000"/>
            </a:lnSpc>
          </a:pPr>
          <a:r>
            <a:rPr lang="pt-PT" b="1"/>
            <a:t>Procura de Prazer </a:t>
          </a:r>
          <a:r>
            <a:rPr lang="pt-PT"/>
            <a:t>(curto prazo).</a:t>
          </a:r>
          <a:endParaRPr lang="en-US"/>
        </a:p>
      </dgm:t>
    </dgm:pt>
    <dgm:pt modelId="{52D1FDD3-DA58-4657-B04D-B81763119BF4}" type="parTrans" cxnId="{4CE77CF2-4FDC-489B-B8D2-A9E87B37BCB8}">
      <dgm:prSet/>
      <dgm:spPr/>
      <dgm:t>
        <a:bodyPr/>
        <a:lstStyle/>
        <a:p>
          <a:endParaRPr lang="en-US"/>
        </a:p>
      </dgm:t>
    </dgm:pt>
    <dgm:pt modelId="{DC56DCCB-7C0A-49D5-80BC-880988736ACE}" type="sibTrans" cxnId="{4CE77CF2-4FDC-489B-B8D2-A9E87B37BCB8}">
      <dgm:prSet/>
      <dgm:spPr/>
      <dgm:t>
        <a:bodyPr/>
        <a:lstStyle/>
        <a:p>
          <a:pPr>
            <a:lnSpc>
              <a:spcPct val="100000"/>
            </a:lnSpc>
          </a:pPr>
          <a:endParaRPr lang="en-US"/>
        </a:p>
      </dgm:t>
    </dgm:pt>
    <dgm:pt modelId="{F58CAEF1-30F1-47B4-8653-5721237FC744}">
      <dgm:prSet/>
      <dgm:spPr/>
      <dgm:t>
        <a:bodyPr/>
        <a:lstStyle/>
        <a:p>
          <a:pPr>
            <a:lnSpc>
              <a:spcPct val="100000"/>
            </a:lnSpc>
          </a:pPr>
          <a:r>
            <a:rPr lang="pt-PT"/>
            <a:t>A adequada gestão do tempo de cada um, equilibra estas duas dimensões levando a uma expressão conjunta.</a:t>
          </a:r>
          <a:endParaRPr lang="en-US"/>
        </a:p>
      </dgm:t>
    </dgm:pt>
    <dgm:pt modelId="{2EE29BA4-F599-4903-A745-B85AEBEA5BED}" type="parTrans" cxnId="{8159449C-E9D8-4B2D-B75A-CB4A66250D0C}">
      <dgm:prSet/>
      <dgm:spPr/>
      <dgm:t>
        <a:bodyPr/>
        <a:lstStyle/>
        <a:p>
          <a:endParaRPr lang="en-US"/>
        </a:p>
      </dgm:t>
    </dgm:pt>
    <dgm:pt modelId="{D4018203-2B36-433F-84C7-D07D9842C509}" type="sibTrans" cxnId="{8159449C-E9D8-4B2D-B75A-CB4A66250D0C}">
      <dgm:prSet/>
      <dgm:spPr/>
      <dgm:t>
        <a:bodyPr/>
        <a:lstStyle/>
        <a:p>
          <a:endParaRPr lang="en-US"/>
        </a:p>
      </dgm:t>
    </dgm:pt>
    <dgm:pt modelId="{9360C74C-57A8-4A30-8094-29C9BCAFEF63}" type="pres">
      <dgm:prSet presAssocID="{F6069441-82A9-4999-B68E-E8610701DD20}" presName="root" presStyleCnt="0">
        <dgm:presLayoutVars>
          <dgm:dir/>
          <dgm:resizeHandles val="exact"/>
        </dgm:presLayoutVars>
      </dgm:prSet>
      <dgm:spPr/>
    </dgm:pt>
    <dgm:pt modelId="{FF1C354B-9D57-4F1A-9090-6418EFE157AB}" type="pres">
      <dgm:prSet presAssocID="{A10C8051-94C9-4D24-B566-FB57EFF91123}" presName="compNode" presStyleCnt="0"/>
      <dgm:spPr/>
    </dgm:pt>
    <dgm:pt modelId="{90E3C8D8-6B84-4EE5-8BB5-1D442841EC2A}" type="pres">
      <dgm:prSet presAssocID="{A10C8051-94C9-4D24-B566-FB57EFF91123}" presName="bgRect" presStyleLbl="bgShp" presStyleIdx="0" presStyleCnt="4" custLinFactNeighborX="297" custLinFactNeighborY="-10040"/>
      <dgm:spPr/>
    </dgm:pt>
    <dgm:pt modelId="{C1C49D5C-8AC2-4504-838D-47050AE5305E}" type="pres">
      <dgm:prSet presAssocID="{A10C8051-94C9-4D24-B566-FB57EFF91123}"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Ampulheta terminada destaque"/>
        </a:ext>
      </dgm:extLst>
    </dgm:pt>
    <dgm:pt modelId="{DD392732-77B1-4FA0-93F5-F0393BEA7C6B}" type="pres">
      <dgm:prSet presAssocID="{A10C8051-94C9-4D24-B566-FB57EFF91123}" presName="spaceRect" presStyleCnt="0"/>
      <dgm:spPr/>
    </dgm:pt>
    <dgm:pt modelId="{2049C4B1-36BE-4270-A27E-7A944268C18C}" type="pres">
      <dgm:prSet presAssocID="{A10C8051-94C9-4D24-B566-FB57EFF91123}" presName="parTx" presStyleLbl="revTx" presStyleIdx="0" presStyleCnt="4">
        <dgm:presLayoutVars>
          <dgm:chMax val="0"/>
          <dgm:chPref val="0"/>
        </dgm:presLayoutVars>
      </dgm:prSet>
      <dgm:spPr/>
    </dgm:pt>
    <dgm:pt modelId="{9312BFF4-56F4-4DE6-891D-9C4A667B5575}" type="pres">
      <dgm:prSet presAssocID="{A41AF497-6B34-41EF-8506-F1D0B74D8E06}" presName="sibTrans" presStyleCnt="0"/>
      <dgm:spPr/>
    </dgm:pt>
    <dgm:pt modelId="{FEEE6B24-4103-4064-B744-06B536611D32}" type="pres">
      <dgm:prSet presAssocID="{7A8852AE-B8A9-4C2C-A24B-70C167ADBBDC}" presName="compNode" presStyleCnt="0"/>
      <dgm:spPr/>
    </dgm:pt>
    <dgm:pt modelId="{C07F96A5-EAD4-4183-A254-8606F8A8DE88}" type="pres">
      <dgm:prSet presAssocID="{7A8852AE-B8A9-4C2C-A24B-70C167ADBBDC}" presName="bgRect" presStyleLbl="bgShp" presStyleIdx="1" presStyleCnt="4"/>
      <dgm:spPr/>
    </dgm:pt>
    <dgm:pt modelId="{F602FAF6-C8EA-4DCD-B0B4-D61B4DE713C7}" type="pres">
      <dgm:prSet presAssocID="{7A8852AE-B8A9-4C2C-A24B-70C167ADBBD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ronómetro"/>
        </a:ext>
      </dgm:extLst>
    </dgm:pt>
    <dgm:pt modelId="{D915F1AA-48D5-42A6-9960-C1B28A3C3F66}" type="pres">
      <dgm:prSet presAssocID="{7A8852AE-B8A9-4C2C-A24B-70C167ADBBDC}" presName="spaceRect" presStyleCnt="0"/>
      <dgm:spPr/>
    </dgm:pt>
    <dgm:pt modelId="{307795F6-238F-4984-A8F8-FE33C762B566}" type="pres">
      <dgm:prSet presAssocID="{7A8852AE-B8A9-4C2C-A24B-70C167ADBBDC}" presName="parTx" presStyleLbl="revTx" presStyleIdx="1" presStyleCnt="4">
        <dgm:presLayoutVars>
          <dgm:chMax val="0"/>
          <dgm:chPref val="0"/>
        </dgm:presLayoutVars>
      </dgm:prSet>
      <dgm:spPr/>
    </dgm:pt>
    <dgm:pt modelId="{B4CAB52E-7184-4FFC-9AB1-D21447E6737A}" type="pres">
      <dgm:prSet presAssocID="{1DF32BC4-0C7C-4600-9933-1B4470CB7013}" presName="sibTrans" presStyleCnt="0"/>
      <dgm:spPr/>
    </dgm:pt>
    <dgm:pt modelId="{9481DEFC-6B7A-4DCD-B390-1E2509AE9073}" type="pres">
      <dgm:prSet presAssocID="{DBFDEC11-EB6D-4953-8302-D7D643EA317F}" presName="compNode" presStyleCnt="0"/>
      <dgm:spPr/>
    </dgm:pt>
    <dgm:pt modelId="{F6D738D5-1E4B-4058-A97E-5ECF555DDAB4}" type="pres">
      <dgm:prSet presAssocID="{DBFDEC11-EB6D-4953-8302-D7D643EA317F}" presName="bgRect" presStyleLbl="bgShp" presStyleIdx="2" presStyleCnt="4"/>
      <dgm:spPr/>
    </dgm:pt>
    <dgm:pt modelId="{65ABDE61-248D-47B9-A560-7A71EBAF0E0C}" type="pres">
      <dgm:prSet presAssocID="{DBFDEC11-EB6D-4953-8302-D7D643EA317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Relógio"/>
        </a:ext>
      </dgm:extLst>
    </dgm:pt>
    <dgm:pt modelId="{3287ECCA-CF69-46E6-998A-6E32947EE5E6}" type="pres">
      <dgm:prSet presAssocID="{DBFDEC11-EB6D-4953-8302-D7D643EA317F}" presName="spaceRect" presStyleCnt="0"/>
      <dgm:spPr/>
    </dgm:pt>
    <dgm:pt modelId="{8250BC69-1E16-4843-B818-D74030D48B1B}" type="pres">
      <dgm:prSet presAssocID="{DBFDEC11-EB6D-4953-8302-D7D643EA317F}" presName="parTx" presStyleLbl="revTx" presStyleIdx="2" presStyleCnt="4">
        <dgm:presLayoutVars>
          <dgm:chMax val="0"/>
          <dgm:chPref val="0"/>
        </dgm:presLayoutVars>
      </dgm:prSet>
      <dgm:spPr/>
    </dgm:pt>
    <dgm:pt modelId="{EFAF01EF-07BD-4776-87B2-C4FD419375EB}" type="pres">
      <dgm:prSet presAssocID="{DC56DCCB-7C0A-49D5-80BC-880988736ACE}" presName="sibTrans" presStyleCnt="0"/>
      <dgm:spPr/>
    </dgm:pt>
    <dgm:pt modelId="{55166C82-1492-493C-B4EF-DE1407102A83}" type="pres">
      <dgm:prSet presAssocID="{F58CAEF1-30F1-47B4-8653-5721237FC744}" presName="compNode" presStyleCnt="0"/>
      <dgm:spPr/>
    </dgm:pt>
    <dgm:pt modelId="{A9BFEF3D-50FA-4681-B987-72A17066400D}" type="pres">
      <dgm:prSet presAssocID="{F58CAEF1-30F1-47B4-8653-5721237FC744}" presName="bgRect" presStyleLbl="bgShp" presStyleIdx="3" presStyleCnt="4"/>
      <dgm:spPr/>
    </dgm:pt>
    <dgm:pt modelId="{24F64FD3-E562-4F94-A5EF-B2B95F24230E}" type="pres">
      <dgm:prSet presAssocID="{F58CAEF1-30F1-47B4-8653-5721237FC744}"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ontorno de rosto risonho destaque"/>
        </a:ext>
      </dgm:extLst>
    </dgm:pt>
    <dgm:pt modelId="{6F0BF19C-5C8A-4646-9CB5-DC49C510BD9C}" type="pres">
      <dgm:prSet presAssocID="{F58CAEF1-30F1-47B4-8653-5721237FC744}" presName="spaceRect" presStyleCnt="0"/>
      <dgm:spPr/>
    </dgm:pt>
    <dgm:pt modelId="{0E2DED36-6016-4AD3-8C08-5347B50C05ED}" type="pres">
      <dgm:prSet presAssocID="{F58CAEF1-30F1-47B4-8653-5721237FC744}" presName="parTx" presStyleLbl="revTx" presStyleIdx="3" presStyleCnt="4">
        <dgm:presLayoutVars>
          <dgm:chMax val="0"/>
          <dgm:chPref val="0"/>
        </dgm:presLayoutVars>
      </dgm:prSet>
      <dgm:spPr/>
    </dgm:pt>
  </dgm:ptLst>
  <dgm:cxnLst>
    <dgm:cxn modelId="{6548252C-A762-41E2-B14C-E587507448FD}" type="presOf" srcId="{F6069441-82A9-4999-B68E-E8610701DD20}" destId="{9360C74C-57A8-4A30-8094-29C9BCAFEF63}" srcOrd="0" destOrd="0" presId="urn:microsoft.com/office/officeart/2018/2/layout/IconVerticalSolidList"/>
    <dgm:cxn modelId="{C83C2247-5CC0-4209-8B42-268DE0E59D1D}" type="presOf" srcId="{A10C8051-94C9-4D24-B566-FB57EFF91123}" destId="{2049C4B1-36BE-4270-A27E-7A944268C18C}" srcOrd="0" destOrd="0" presId="urn:microsoft.com/office/officeart/2018/2/layout/IconVerticalSolidList"/>
    <dgm:cxn modelId="{F71C7F54-708E-4216-94EB-08BB5A4196DA}" type="presOf" srcId="{DBFDEC11-EB6D-4953-8302-D7D643EA317F}" destId="{8250BC69-1E16-4843-B818-D74030D48B1B}" srcOrd="0" destOrd="0" presId="urn:microsoft.com/office/officeart/2018/2/layout/IconVerticalSolidList"/>
    <dgm:cxn modelId="{F25FA275-D194-41D8-B4A6-8C8A2D938A3A}" type="presOf" srcId="{7A8852AE-B8A9-4C2C-A24B-70C167ADBBDC}" destId="{307795F6-238F-4984-A8F8-FE33C762B566}" srcOrd="0" destOrd="0" presId="urn:microsoft.com/office/officeart/2018/2/layout/IconVerticalSolidList"/>
    <dgm:cxn modelId="{0ACB7291-6CBE-4815-8F46-7FCA8FEC3526}" type="presOf" srcId="{F58CAEF1-30F1-47B4-8653-5721237FC744}" destId="{0E2DED36-6016-4AD3-8C08-5347B50C05ED}" srcOrd="0" destOrd="0" presId="urn:microsoft.com/office/officeart/2018/2/layout/IconVerticalSolidList"/>
    <dgm:cxn modelId="{8159449C-E9D8-4B2D-B75A-CB4A66250D0C}" srcId="{F6069441-82A9-4999-B68E-E8610701DD20}" destId="{F58CAEF1-30F1-47B4-8653-5721237FC744}" srcOrd="3" destOrd="0" parTransId="{2EE29BA4-F599-4903-A745-B85AEBEA5BED}" sibTransId="{D4018203-2B36-433F-84C7-D07D9842C509}"/>
    <dgm:cxn modelId="{FFA162C4-EDFF-4BE3-A716-6451F06F8DF2}" srcId="{F6069441-82A9-4999-B68E-E8610701DD20}" destId="{7A8852AE-B8A9-4C2C-A24B-70C167ADBBDC}" srcOrd="1" destOrd="0" parTransId="{494C1B93-9F1A-4772-A270-666FF67B1F35}" sibTransId="{1DF32BC4-0C7C-4600-9933-1B4470CB7013}"/>
    <dgm:cxn modelId="{0275D5E1-F45F-400E-B03B-C16C8E188955}" srcId="{F6069441-82A9-4999-B68E-E8610701DD20}" destId="{A10C8051-94C9-4D24-B566-FB57EFF91123}" srcOrd="0" destOrd="0" parTransId="{24D4465D-A09E-4F7C-8C03-EE3FD2FAD989}" sibTransId="{A41AF497-6B34-41EF-8506-F1D0B74D8E06}"/>
    <dgm:cxn modelId="{4CE77CF2-4FDC-489B-B8D2-A9E87B37BCB8}" srcId="{F6069441-82A9-4999-B68E-E8610701DD20}" destId="{DBFDEC11-EB6D-4953-8302-D7D643EA317F}" srcOrd="2" destOrd="0" parTransId="{52D1FDD3-DA58-4657-B04D-B81763119BF4}" sibTransId="{DC56DCCB-7C0A-49D5-80BC-880988736ACE}"/>
    <dgm:cxn modelId="{8D1A30EC-47AA-4257-9087-885D327F4979}" type="presParOf" srcId="{9360C74C-57A8-4A30-8094-29C9BCAFEF63}" destId="{FF1C354B-9D57-4F1A-9090-6418EFE157AB}" srcOrd="0" destOrd="0" presId="urn:microsoft.com/office/officeart/2018/2/layout/IconVerticalSolidList"/>
    <dgm:cxn modelId="{C8EAEE03-99BA-4958-8190-C988AA6E71E5}" type="presParOf" srcId="{FF1C354B-9D57-4F1A-9090-6418EFE157AB}" destId="{90E3C8D8-6B84-4EE5-8BB5-1D442841EC2A}" srcOrd="0" destOrd="0" presId="urn:microsoft.com/office/officeart/2018/2/layout/IconVerticalSolidList"/>
    <dgm:cxn modelId="{CF1C4F8D-416D-4B0A-BEA0-C5EC4D999725}" type="presParOf" srcId="{FF1C354B-9D57-4F1A-9090-6418EFE157AB}" destId="{C1C49D5C-8AC2-4504-838D-47050AE5305E}" srcOrd="1" destOrd="0" presId="urn:microsoft.com/office/officeart/2018/2/layout/IconVerticalSolidList"/>
    <dgm:cxn modelId="{E4E5F986-E1F2-464E-B7CC-BB2D9E11EC36}" type="presParOf" srcId="{FF1C354B-9D57-4F1A-9090-6418EFE157AB}" destId="{DD392732-77B1-4FA0-93F5-F0393BEA7C6B}" srcOrd="2" destOrd="0" presId="urn:microsoft.com/office/officeart/2018/2/layout/IconVerticalSolidList"/>
    <dgm:cxn modelId="{2096165D-AFEB-4124-B665-34BF7BDC101F}" type="presParOf" srcId="{FF1C354B-9D57-4F1A-9090-6418EFE157AB}" destId="{2049C4B1-36BE-4270-A27E-7A944268C18C}" srcOrd="3" destOrd="0" presId="urn:microsoft.com/office/officeart/2018/2/layout/IconVerticalSolidList"/>
    <dgm:cxn modelId="{9FD59353-0A94-4B6F-8730-21A5FCD52C32}" type="presParOf" srcId="{9360C74C-57A8-4A30-8094-29C9BCAFEF63}" destId="{9312BFF4-56F4-4DE6-891D-9C4A667B5575}" srcOrd="1" destOrd="0" presId="urn:microsoft.com/office/officeart/2018/2/layout/IconVerticalSolidList"/>
    <dgm:cxn modelId="{46A198A6-8664-4704-96C6-19A15E19AFCD}" type="presParOf" srcId="{9360C74C-57A8-4A30-8094-29C9BCAFEF63}" destId="{FEEE6B24-4103-4064-B744-06B536611D32}" srcOrd="2" destOrd="0" presId="urn:microsoft.com/office/officeart/2018/2/layout/IconVerticalSolidList"/>
    <dgm:cxn modelId="{15C49083-20F2-4223-A18E-13A24B8524A7}" type="presParOf" srcId="{FEEE6B24-4103-4064-B744-06B536611D32}" destId="{C07F96A5-EAD4-4183-A254-8606F8A8DE88}" srcOrd="0" destOrd="0" presId="urn:microsoft.com/office/officeart/2018/2/layout/IconVerticalSolidList"/>
    <dgm:cxn modelId="{E933B994-2053-4EDE-A28C-A573C03783F4}" type="presParOf" srcId="{FEEE6B24-4103-4064-B744-06B536611D32}" destId="{F602FAF6-C8EA-4DCD-B0B4-D61B4DE713C7}" srcOrd="1" destOrd="0" presId="urn:microsoft.com/office/officeart/2018/2/layout/IconVerticalSolidList"/>
    <dgm:cxn modelId="{9CA72102-0037-44B5-A5D2-ED75F2631051}" type="presParOf" srcId="{FEEE6B24-4103-4064-B744-06B536611D32}" destId="{D915F1AA-48D5-42A6-9960-C1B28A3C3F66}" srcOrd="2" destOrd="0" presId="urn:microsoft.com/office/officeart/2018/2/layout/IconVerticalSolidList"/>
    <dgm:cxn modelId="{9203DE5A-AF2A-41F0-BD59-4475B474D925}" type="presParOf" srcId="{FEEE6B24-4103-4064-B744-06B536611D32}" destId="{307795F6-238F-4984-A8F8-FE33C762B566}" srcOrd="3" destOrd="0" presId="urn:microsoft.com/office/officeart/2018/2/layout/IconVerticalSolidList"/>
    <dgm:cxn modelId="{4F13D8E9-D028-4378-8E22-819BA548001E}" type="presParOf" srcId="{9360C74C-57A8-4A30-8094-29C9BCAFEF63}" destId="{B4CAB52E-7184-4FFC-9AB1-D21447E6737A}" srcOrd="3" destOrd="0" presId="urn:microsoft.com/office/officeart/2018/2/layout/IconVerticalSolidList"/>
    <dgm:cxn modelId="{8627518A-6951-4AEC-8926-764944478C89}" type="presParOf" srcId="{9360C74C-57A8-4A30-8094-29C9BCAFEF63}" destId="{9481DEFC-6B7A-4DCD-B390-1E2509AE9073}" srcOrd="4" destOrd="0" presId="urn:microsoft.com/office/officeart/2018/2/layout/IconVerticalSolidList"/>
    <dgm:cxn modelId="{23173ABC-2C13-440E-AAE7-7985EA8C26D2}" type="presParOf" srcId="{9481DEFC-6B7A-4DCD-B390-1E2509AE9073}" destId="{F6D738D5-1E4B-4058-A97E-5ECF555DDAB4}" srcOrd="0" destOrd="0" presId="urn:microsoft.com/office/officeart/2018/2/layout/IconVerticalSolidList"/>
    <dgm:cxn modelId="{C3F3DA36-5A57-439C-8582-D2580D6E67D0}" type="presParOf" srcId="{9481DEFC-6B7A-4DCD-B390-1E2509AE9073}" destId="{65ABDE61-248D-47B9-A560-7A71EBAF0E0C}" srcOrd="1" destOrd="0" presId="urn:microsoft.com/office/officeart/2018/2/layout/IconVerticalSolidList"/>
    <dgm:cxn modelId="{926401DD-4054-4DE1-99EE-9409C7B53EA0}" type="presParOf" srcId="{9481DEFC-6B7A-4DCD-B390-1E2509AE9073}" destId="{3287ECCA-CF69-46E6-998A-6E32947EE5E6}" srcOrd="2" destOrd="0" presId="urn:microsoft.com/office/officeart/2018/2/layout/IconVerticalSolidList"/>
    <dgm:cxn modelId="{6ADFCAAD-0D94-43E5-923A-639E6FDFB65D}" type="presParOf" srcId="{9481DEFC-6B7A-4DCD-B390-1E2509AE9073}" destId="{8250BC69-1E16-4843-B818-D74030D48B1B}" srcOrd="3" destOrd="0" presId="urn:microsoft.com/office/officeart/2018/2/layout/IconVerticalSolidList"/>
    <dgm:cxn modelId="{2EECC8DC-1CBB-4D5C-8F22-D5ADF5A1F96B}" type="presParOf" srcId="{9360C74C-57A8-4A30-8094-29C9BCAFEF63}" destId="{EFAF01EF-07BD-4776-87B2-C4FD419375EB}" srcOrd="5" destOrd="0" presId="urn:microsoft.com/office/officeart/2018/2/layout/IconVerticalSolidList"/>
    <dgm:cxn modelId="{EEE6679C-8429-4B4F-94A9-CBF3F8C15DBE}" type="presParOf" srcId="{9360C74C-57A8-4A30-8094-29C9BCAFEF63}" destId="{55166C82-1492-493C-B4EF-DE1407102A83}" srcOrd="6" destOrd="0" presId="urn:microsoft.com/office/officeart/2018/2/layout/IconVerticalSolidList"/>
    <dgm:cxn modelId="{FA33F613-0016-42BB-AC84-FAC3BF073DC6}" type="presParOf" srcId="{55166C82-1492-493C-B4EF-DE1407102A83}" destId="{A9BFEF3D-50FA-4681-B987-72A17066400D}" srcOrd="0" destOrd="0" presId="urn:microsoft.com/office/officeart/2018/2/layout/IconVerticalSolidList"/>
    <dgm:cxn modelId="{973F0E29-4D9B-424C-8BEA-36BAE1DA0336}" type="presParOf" srcId="{55166C82-1492-493C-B4EF-DE1407102A83}" destId="{24F64FD3-E562-4F94-A5EF-B2B95F24230E}" srcOrd="1" destOrd="0" presId="urn:microsoft.com/office/officeart/2018/2/layout/IconVerticalSolidList"/>
    <dgm:cxn modelId="{F1B78FEB-ACAA-4BA9-9EBC-68339516035C}" type="presParOf" srcId="{55166C82-1492-493C-B4EF-DE1407102A83}" destId="{6F0BF19C-5C8A-4646-9CB5-DC49C510BD9C}" srcOrd="2" destOrd="0" presId="urn:microsoft.com/office/officeart/2018/2/layout/IconVerticalSolidList"/>
    <dgm:cxn modelId="{A7F4818D-FA35-464B-946E-5CD1107B4C53}" type="presParOf" srcId="{55166C82-1492-493C-B4EF-DE1407102A83}" destId="{0E2DED36-6016-4AD3-8C08-5347B50C05E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82FF9F-1E96-476B-9739-09B32B47DD34}"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0BF96C8-8702-4313-BD13-FBBF27201F59}">
      <dgm:prSet/>
      <dgm:spPr/>
      <dgm:t>
        <a:bodyPr/>
        <a:lstStyle/>
        <a:p>
          <a:r>
            <a:rPr lang="pt-PT"/>
            <a:t>O que acontece na vida é fruto do destino</a:t>
          </a:r>
          <a:endParaRPr lang="en-US"/>
        </a:p>
      </dgm:t>
    </dgm:pt>
    <dgm:pt modelId="{EB8BB829-BEFA-4D30-AAF6-D34C297A5733}" type="parTrans" cxnId="{0E410E7D-BD36-4F2B-83CF-3C09960F4610}">
      <dgm:prSet/>
      <dgm:spPr/>
      <dgm:t>
        <a:bodyPr/>
        <a:lstStyle/>
        <a:p>
          <a:endParaRPr lang="en-US"/>
        </a:p>
      </dgm:t>
    </dgm:pt>
    <dgm:pt modelId="{419E9BCC-76F6-43B4-9FBD-3757A7A81C15}" type="sibTrans" cxnId="{0E410E7D-BD36-4F2B-83CF-3C09960F4610}">
      <dgm:prSet/>
      <dgm:spPr/>
      <dgm:t>
        <a:bodyPr/>
        <a:lstStyle/>
        <a:p>
          <a:endParaRPr lang="en-US"/>
        </a:p>
      </dgm:t>
    </dgm:pt>
    <dgm:pt modelId="{45B857C2-6100-4770-B2E6-428064A54445}">
      <dgm:prSet/>
      <dgm:spPr/>
      <dgm:t>
        <a:bodyPr/>
        <a:lstStyle/>
        <a:p>
          <a:r>
            <a:rPr lang="pt-PT"/>
            <a:t>Gerir o tempo é indicador de comportamento e personalidades obsessivas</a:t>
          </a:r>
          <a:endParaRPr lang="en-US"/>
        </a:p>
      </dgm:t>
    </dgm:pt>
    <dgm:pt modelId="{7DE611FC-51CD-499E-9860-51043EE3F0E2}" type="parTrans" cxnId="{FA5DA954-38D3-4B47-AF20-0A49498A9104}">
      <dgm:prSet/>
      <dgm:spPr/>
      <dgm:t>
        <a:bodyPr/>
        <a:lstStyle/>
        <a:p>
          <a:endParaRPr lang="en-US"/>
        </a:p>
      </dgm:t>
    </dgm:pt>
    <dgm:pt modelId="{72254300-D909-4BB4-99D2-8FA1713C1513}" type="sibTrans" cxnId="{FA5DA954-38D3-4B47-AF20-0A49498A9104}">
      <dgm:prSet/>
      <dgm:spPr/>
      <dgm:t>
        <a:bodyPr/>
        <a:lstStyle/>
        <a:p>
          <a:endParaRPr lang="en-US"/>
        </a:p>
      </dgm:t>
    </dgm:pt>
    <dgm:pt modelId="{531A4478-B7F0-47BD-B5E7-B7D152A43145}">
      <dgm:prSet/>
      <dgm:spPr/>
      <dgm:t>
        <a:bodyPr/>
        <a:lstStyle/>
        <a:p>
          <a:r>
            <a:rPr lang="pt-PT"/>
            <a:t>Viver com base numa agenda mata a espontaneidade e liberdade individual</a:t>
          </a:r>
          <a:endParaRPr lang="en-US"/>
        </a:p>
      </dgm:t>
    </dgm:pt>
    <dgm:pt modelId="{052F8513-A0E8-4506-8DDA-B3E77DBC3A6E}" type="parTrans" cxnId="{1D4E486C-41F1-4E6C-88D6-5DBA8838014D}">
      <dgm:prSet/>
      <dgm:spPr/>
      <dgm:t>
        <a:bodyPr/>
        <a:lstStyle/>
        <a:p>
          <a:endParaRPr lang="en-US"/>
        </a:p>
      </dgm:t>
    </dgm:pt>
    <dgm:pt modelId="{56EE9C00-57E4-41B2-A441-080A1B95A7F4}" type="sibTrans" cxnId="{1D4E486C-41F1-4E6C-88D6-5DBA8838014D}">
      <dgm:prSet/>
      <dgm:spPr/>
      <dgm:t>
        <a:bodyPr/>
        <a:lstStyle/>
        <a:p>
          <a:endParaRPr lang="en-US"/>
        </a:p>
      </dgm:t>
    </dgm:pt>
    <dgm:pt modelId="{07646FCA-1ADD-455D-97DC-867D09C2D6F5}">
      <dgm:prSet/>
      <dgm:spPr/>
      <dgm:t>
        <a:bodyPr/>
        <a:lstStyle/>
        <a:p>
          <a:r>
            <a:rPr lang="pt-PT"/>
            <a:t>Deve-se viver segundo a obrigatoriedade de corresponder às expectativas das outras pessoas</a:t>
          </a:r>
          <a:endParaRPr lang="en-US"/>
        </a:p>
      </dgm:t>
    </dgm:pt>
    <dgm:pt modelId="{0988B5D6-D84A-4945-9CAE-2065B0CFF626}" type="parTrans" cxnId="{5BB41623-7EDE-4EB0-B842-80D4524EB792}">
      <dgm:prSet/>
      <dgm:spPr/>
      <dgm:t>
        <a:bodyPr/>
        <a:lstStyle/>
        <a:p>
          <a:endParaRPr lang="en-US"/>
        </a:p>
      </dgm:t>
    </dgm:pt>
    <dgm:pt modelId="{524C18F9-00F2-40D9-B510-36A56FFDDE82}" type="sibTrans" cxnId="{5BB41623-7EDE-4EB0-B842-80D4524EB792}">
      <dgm:prSet/>
      <dgm:spPr/>
      <dgm:t>
        <a:bodyPr/>
        <a:lstStyle/>
        <a:p>
          <a:endParaRPr lang="en-US"/>
        </a:p>
      </dgm:t>
    </dgm:pt>
    <dgm:pt modelId="{91468B45-9C00-4516-8972-47B692017EC5}">
      <dgm:prSet/>
      <dgm:spPr/>
      <dgm:t>
        <a:bodyPr/>
        <a:lstStyle/>
        <a:p>
          <a:r>
            <a:rPr lang="pt-PT"/>
            <a:t>A fórmula para a boa gestão do tempo é universal, serve para todos os indivíduos e/ou circunstâncias</a:t>
          </a:r>
          <a:endParaRPr lang="en-US"/>
        </a:p>
      </dgm:t>
    </dgm:pt>
    <dgm:pt modelId="{856611AD-78B4-4D60-B685-9ADBC3322D95}" type="parTrans" cxnId="{C980B0CB-CF41-4298-9447-095730808A4C}">
      <dgm:prSet/>
      <dgm:spPr/>
      <dgm:t>
        <a:bodyPr/>
        <a:lstStyle/>
        <a:p>
          <a:endParaRPr lang="en-US"/>
        </a:p>
      </dgm:t>
    </dgm:pt>
    <dgm:pt modelId="{F7E009F6-CE2B-4673-87F3-F8B5DBD4E9FB}" type="sibTrans" cxnId="{C980B0CB-CF41-4298-9447-095730808A4C}">
      <dgm:prSet/>
      <dgm:spPr/>
      <dgm:t>
        <a:bodyPr/>
        <a:lstStyle/>
        <a:p>
          <a:endParaRPr lang="en-US"/>
        </a:p>
      </dgm:t>
    </dgm:pt>
    <dgm:pt modelId="{682CC35A-EED8-4EF0-AF9F-1B7187776A57}">
      <dgm:prSet/>
      <dgm:spPr/>
      <dgm:t>
        <a:bodyPr/>
        <a:lstStyle/>
        <a:p>
          <a:r>
            <a:rPr lang="pt-PT" dirty="0"/>
            <a:t>…..</a:t>
          </a:r>
          <a:endParaRPr lang="en-US" dirty="0"/>
        </a:p>
      </dgm:t>
    </dgm:pt>
    <dgm:pt modelId="{BA893E91-0674-429C-8C55-B7D98715DB13}" type="parTrans" cxnId="{8B51B855-E4ED-4FE9-9EEB-B544ECE6B988}">
      <dgm:prSet/>
      <dgm:spPr/>
      <dgm:t>
        <a:bodyPr/>
        <a:lstStyle/>
        <a:p>
          <a:endParaRPr lang="en-US"/>
        </a:p>
      </dgm:t>
    </dgm:pt>
    <dgm:pt modelId="{E0047338-A4EC-4542-A497-7B47DBA91E4A}" type="sibTrans" cxnId="{8B51B855-E4ED-4FE9-9EEB-B544ECE6B988}">
      <dgm:prSet/>
      <dgm:spPr/>
      <dgm:t>
        <a:bodyPr/>
        <a:lstStyle/>
        <a:p>
          <a:endParaRPr lang="en-US"/>
        </a:p>
      </dgm:t>
    </dgm:pt>
    <dgm:pt modelId="{1F4EB15A-98F4-4DCE-A164-6C1F9C87861E}" type="pres">
      <dgm:prSet presAssocID="{CE82FF9F-1E96-476B-9739-09B32B47DD34}" presName="root" presStyleCnt="0">
        <dgm:presLayoutVars>
          <dgm:dir/>
          <dgm:resizeHandles val="exact"/>
        </dgm:presLayoutVars>
      </dgm:prSet>
      <dgm:spPr/>
    </dgm:pt>
    <dgm:pt modelId="{F4105DE3-C805-4CFA-8C9B-BF5B51CF85C1}" type="pres">
      <dgm:prSet presAssocID="{00BF96C8-8702-4313-BD13-FBBF27201F59}" presName="compNode" presStyleCnt="0"/>
      <dgm:spPr/>
    </dgm:pt>
    <dgm:pt modelId="{87D4CB73-580B-416F-9275-D27F968D3CB9}" type="pres">
      <dgm:prSet presAssocID="{00BF96C8-8702-4313-BD13-FBBF27201F59}"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çã"/>
        </a:ext>
      </dgm:extLst>
    </dgm:pt>
    <dgm:pt modelId="{5DF75EF5-06F6-4B01-98FA-BCB4E0127EED}" type="pres">
      <dgm:prSet presAssocID="{00BF96C8-8702-4313-BD13-FBBF27201F59}" presName="spaceRect" presStyleCnt="0"/>
      <dgm:spPr/>
    </dgm:pt>
    <dgm:pt modelId="{CB9B37F0-06D2-48E7-88DD-F575E02208D0}" type="pres">
      <dgm:prSet presAssocID="{00BF96C8-8702-4313-BD13-FBBF27201F59}" presName="textRect" presStyleLbl="revTx" presStyleIdx="0" presStyleCnt="6">
        <dgm:presLayoutVars>
          <dgm:chMax val="1"/>
          <dgm:chPref val="1"/>
        </dgm:presLayoutVars>
      </dgm:prSet>
      <dgm:spPr/>
    </dgm:pt>
    <dgm:pt modelId="{553A6E4B-FF74-427E-84B5-F097B31B50CB}" type="pres">
      <dgm:prSet presAssocID="{419E9BCC-76F6-43B4-9FBD-3757A7A81C15}" presName="sibTrans" presStyleCnt="0"/>
      <dgm:spPr/>
    </dgm:pt>
    <dgm:pt modelId="{1474B6DC-90EA-476A-8B44-126F06EC5ACC}" type="pres">
      <dgm:prSet presAssocID="{45B857C2-6100-4770-B2E6-428064A54445}" presName="compNode" presStyleCnt="0"/>
      <dgm:spPr/>
    </dgm:pt>
    <dgm:pt modelId="{8FAD6F54-74EA-4264-A0DF-3B3726D9A39A}" type="pres">
      <dgm:prSet presAssocID="{45B857C2-6100-4770-B2E6-428064A54445}"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E4DCD082-933B-43F7-BAEA-231B8252B842}" type="pres">
      <dgm:prSet presAssocID="{45B857C2-6100-4770-B2E6-428064A54445}" presName="spaceRect" presStyleCnt="0"/>
      <dgm:spPr/>
    </dgm:pt>
    <dgm:pt modelId="{2CB3409D-C8BD-424B-BCF8-319883E7D410}" type="pres">
      <dgm:prSet presAssocID="{45B857C2-6100-4770-B2E6-428064A54445}" presName="textRect" presStyleLbl="revTx" presStyleIdx="1" presStyleCnt="6">
        <dgm:presLayoutVars>
          <dgm:chMax val="1"/>
          <dgm:chPref val="1"/>
        </dgm:presLayoutVars>
      </dgm:prSet>
      <dgm:spPr/>
    </dgm:pt>
    <dgm:pt modelId="{BCA6EB80-DEE0-44B2-B975-D8E2AACD889A}" type="pres">
      <dgm:prSet presAssocID="{72254300-D909-4BB4-99D2-8FA1713C1513}" presName="sibTrans" presStyleCnt="0"/>
      <dgm:spPr/>
    </dgm:pt>
    <dgm:pt modelId="{D26FDFB2-C930-47EB-8DFD-B2F911F668E8}" type="pres">
      <dgm:prSet presAssocID="{531A4478-B7F0-47BD-B5E7-B7D152A43145}" presName="compNode" presStyleCnt="0"/>
      <dgm:spPr/>
    </dgm:pt>
    <dgm:pt modelId="{4BB00B70-7A40-473D-9EBB-F5CEBDCF7139}" type="pres">
      <dgm:prSet presAssocID="{531A4478-B7F0-47BD-B5E7-B7D152A43145}"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rca de Verificação"/>
        </a:ext>
      </dgm:extLst>
    </dgm:pt>
    <dgm:pt modelId="{7D1E5905-ED9D-4601-9D09-607CBE384B99}" type="pres">
      <dgm:prSet presAssocID="{531A4478-B7F0-47BD-B5E7-B7D152A43145}" presName="spaceRect" presStyleCnt="0"/>
      <dgm:spPr/>
    </dgm:pt>
    <dgm:pt modelId="{57F3874D-3AB0-488C-822F-F0B6926E0605}" type="pres">
      <dgm:prSet presAssocID="{531A4478-B7F0-47BD-B5E7-B7D152A43145}" presName="textRect" presStyleLbl="revTx" presStyleIdx="2" presStyleCnt="6">
        <dgm:presLayoutVars>
          <dgm:chMax val="1"/>
          <dgm:chPref val="1"/>
        </dgm:presLayoutVars>
      </dgm:prSet>
      <dgm:spPr/>
    </dgm:pt>
    <dgm:pt modelId="{259EC694-9AEA-4536-AA7B-ED8953366E1C}" type="pres">
      <dgm:prSet presAssocID="{56EE9C00-57E4-41B2-A441-080A1B95A7F4}" presName="sibTrans" presStyleCnt="0"/>
      <dgm:spPr/>
    </dgm:pt>
    <dgm:pt modelId="{8013E238-2234-4EA6-B4FE-462476C34529}" type="pres">
      <dgm:prSet presAssocID="{07646FCA-1ADD-455D-97DC-867D09C2D6F5}" presName="compNode" presStyleCnt="0"/>
      <dgm:spPr/>
    </dgm:pt>
    <dgm:pt modelId="{65AF35A4-954C-4201-A04A-50EA0CD04E26}" type="pres">
      <dgm:prSet presAssocID="{07646FCA-1ADD-455D-97DC-867D09C2D6F5}"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upo"/>
        </a:ext>
      </dgm:extLst>
    </dgm:pt>
    <dgm:pt modelId="{290EDB89-0E44-4CE5-ADA2-6EEA1E1B0BD6}" type="pres">
      <dgm:prSet presAssocID="{07646FCA-1ADD-455D-97DC-867D09C2D6F5}" presName="spaceRect" presStyleCnt="0"/>
      <dgm:spPr/>
    </dgm:pt>
    <dgm:pt modelId="{17890E30-8131-40D8-890A-AF799829D641}" type="pres">
      <dgm:prSet presAssocID="{07646FCA-1ADD-455D-97DC-867D09C2D6F5}" presName="textRect" presStyleLbl="revTx" presStyleIdx="3" presStyleCnt="6">
        <dgm:presLayoutVars>
          <dgm:chMax val="1"/>
          <dgm:chPref val="1"/>
        </dgm:presLayoutVars>
      </dgm:prSet>
      <dgm:spPr/>
    </dgm:pt>
    <dgm:pt modelId="{11DC23EC-B150-42FC-BE78-504338F5A749}" type="pres">
      <dgm:prSet presAssocID="{524C18F9-00F2-40D9-B510-36A56FFDDE82}" presName="sibTrans" presStyleCnt="0"/>
      <dgm:spPr/>
    </dgm:pt>
    <dgm:pt modelId="{CE23359A-CA41-4411-A78A-75C7F4869B52}" type="pres">
      <dgm:prSet presAssocID="{91468B45-9C00-4516-8972-47B692017EC5}" presName="compNode" presStyleCnt="0"/>
      <dgm:spPr/>
    </dgm:pt>
    <dgm:pt modelId="{7478D590-CB85-4935-A398-DCB96ADE87E7}" type="pres">
      <dgm:prSet presAssocID="{91468B45-9C00-4516-8972-47B692017EC5}"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Ligações"/>
        </a:ext>
      </dgm:extLst>
    </dgm:pt>
    <dgm:pt modelId="{BCB3F575-A7C9-4B96-BDBB-A1A7F689AD16}" type="pres">
      <dgm:prSet presAssocID="{91468B45-9C00-4516-8972-47B692017EC5}" presName="spaceRect" presStyleCnt="0"/>
      <dgm:spPr/>
    </dgm:pt>
    <dgm:pt modelId="{E1A8657D-2860-4ABB-A566-F40DC8A45992}" type="pres">
      <dgm:prSet presAssocID="{91468B45-9C00-4516-8972-47B692017EC5}" presName="textRect" presStyleLbl="revTx" presStyleIdx="4" presStyleCnt="6">
        <dgm:presLayoutVars>
          <dgm:chMax val="1"/>
          <dgm:chPref val="1"/>
        </dgm:presLayoutVars>
      </dgm:prSet>
      <dgm:spPr/>
    </dgm:pt>
    <dgm:pt modelId="{2FB81CF2-63EC-4C50-826B-6DDB492512C9}" type="pres">
      <dgm:prSet presAssocID="{F7E009F6-CE2B-4673-87F3-F8B5DBD4E9FB}" presName="sibTrans" presStyleCnt="0"/>
      <dgm:spPr/>
    </dgm:pt>
    <dgm:pt modelId="{13D6389E-8FA7-4993-B2D6-8ED5782A234C}" type="pres">
      <dgm:prSet presAssocID="{682CC35A-EED8-4EF0-AF9F-1B7187776A57}" presName="compNode" presStyleCnt="0"/>
      <dgm:spPr/>
    </dgm:pt>
    <dgm:pt modelId="{10181CE8-C2C4-4F56-9E35-F80FD6F7F335}" type="pres">
      <dgm:prSet presAssocID="{682CC35A-EED8-4EF0-AF9F-1B7187776A57}"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redit card"/>
        </a:ext>
      </dgm:extLst>
    </dgm:pt>
    <dgm:pt modelId="{B0DBC874-239E-48AE-B94E-E255157F48CA}" type="pres">
      <dgm:prSet presAssocID="{682CC35A-EED8-4EF0-AF9F-1B7187776A57}" presName="spaceRect" presStyleCnt="0"/>
      <dgm:spPr/>
    </dgm:pt>
    <dgm:pt modelId="{7BF624EF-D293-42E4-8894-0180E1DB91CC}" type="pres">
      <dgm:prSet presAssocID="{682CC35A-EED8-4EF0-AF9F-1B7187776A57}" presName="textRect" presStyleLbl="revTx" presStyleIdx="5" presStyleCnt="6">
        <dgm:presLayoutVars>
          <dgm:chMax val="1"/>
          <dgm:chPref val="1"/>
        </dgm:presLayoutVars>
      </dgm:prSet>
      <dgm:spPr/>
    </dgm:pt>
  </dgm:ptLst>
  <dgm:cxnLst>
    <dgm:cxn modelId="{AF3E1508-10C8-45A0-A0D5-93D3F11E1AC5}" type="presOf" srcId="{07646FCA-1ADD-455D-97DC-867D09C2D6F5}" destId="{17890E30-8131-40D8-890A-AF799829D641}" srcOrd="0" destOrd="0" presId="urn:microsoft.com/office/officeart/2018/2/layout/IconLabelList"/>
    <dgm:cxn modelId="{5BB41623-7EDE-4EB0-B842-80D4524EB792}" srcId="{CE82FF9F-1E96-476B-9739-09B32B47DD34}" destId="{07646FCA-1ADD-455D-97DC-867D09C2D6F5}" srcOrd="3" destOrd="0" parTransId="{0988B5D6-D84A-4945-9CAE-2065B0CFF626}" sibTransId="{524C18F9-00F2-40D9-B510-36A56FFDDE82}"/>
    <dgm:cxn modelId="{1D4E486C-41F1-4E6C-88D6-5DBA8838014D}" srcId="{CE82FF9F-1E96-476B-9739-09B32B47DD34}" destId="{531A4478-B7F0-47BD-B5E7-B7D152A43145}" srcOrd="2" destOrd="0" parTransId="{052F8513-A0E8-4506-8DDA-B3E77DBC3A6E}" sibTransId="{56EE9C00-57E4-41B2-A441-080A1B95A7F4}"/>
    <dgm:cxn modelId="{FA5DA954-38D3-4B47-AF20-0A49498A9104}" srcId="{CE82FF9F-1E96-476B-9739-09B32B47DD34}" destId="{45B857C2-6100-4770-B2E6-428064A54445}" srcOrd="1" destOrd="0" parTransId="{7DE611FC-51CD-499E-9860-51043EE3F0E2}" sibTransId="{72254300-D909-4BB4-99D2-8FA1713C1513}"/>
    <dgm:cxn modelId="{8B51B855-E4ED-4FE9-9EEB-B544ECE6B988}" srcId="{CE82FF9F-1E96-476B-9739-09B32B47DD34}" destId="{682CC35A-EED8-4EF0-AF9F-1B7187776A57}" srcOrd="5" destOrd="0" parTransId="{BA893E91-0674-429C-8C55-B7D98715DB13}" sibTransId="{E0047338-A4EC-4542-A497-7B47DBA91E4A}"/>
    <dgm:cxn modelId="{0E410E7D-BD36-4F2B-83CF-3C09960F4610}" srcId="{CE82FF9F-1E96-476B-9739-09B32B47DD34}" destId="{00BF96C8-8702-4313-BD13-FBBF27201F59}" srcOrd="0" destOrd="0" parTransId="{EB8BB829-BEFA-4D30-AAF6-D34C297A5733}" sibTransId="{419E9BCC-76F6-43B4-9FBD-3757A7A81C15}"/>
    <dgm:cxn modelId="{2ABD7299-478B-42E8-BA5F-414C24CD10A7}" type="presOf" srcId="{00BF96C8-8702-4313-BD13-FBBF27201F59}" destId="{CB9B37F0-06D2-48E7-88DD-F575E02208D0}" srcOrd="0" destOrd="0" presId="urn:microsoft.com/office/officeart/2018/2/layout/IconLabelList"/>
    <dgm:cxn modelId="{A9057FB6-16B1-4658-A014-613AA2D7D9B8}" type="presOf" srcId="{45B857C2-6100-4770-B2E6-428064A54445}" destId="{2CB3409D-C8BD-424B-BCF8-319883E7D410}" srcOrd="0" destOrd="0" presId="urn:microsoft.com/office/officeart/2018/2/layout/IconLabelList"/>
    <dgm:cxn modelId="{21CD69BA-54E3-4123-913A-F4796A37A440}" type="presOf" srcId="{682CC35A-EED8-4EF0-AF9F-1B7187776A57}" destId="{7BF624EF-D293-42E4-8894-0180E1DB91CC}" srcOrd="0" destOrd="0" presId="urn:microsoft.com/office/officeart/2018/2/layout/IconLabelList"/>
    <dgm:cxn modelId="{5015E2C0-9D8F-4400-B3D4-11ECD4246387}" type="presOf" srcId="{CE82FF9F-1E96-476B-9739-09B32B47DD34}" destId="{1F4EB15A-98F4-4DCE-A164-6C1F9C87861E}" srcOrd="0" destOrd="0" presId="urn:microsoft.com/office/officeart/2018/2/layout/IconLabelList"/>
    <dgm:cxn modelId="{C980B0CB-CF41-4298-9447-095730808A4C}" srcId="{CE82FF9F-1E96-476B-9739-09B32B47DD34}" destId="{91468B45-9C00-4516-8972-47B692017EC5}" srcOrd="4" destOrd="0" parTransId="{856611AD-78B4-4D60-B685-9ADBC3322D95}" sibTransId="{F7E009F6-CE2B-4673-87F3-F8B5DBD4E9FB}"/>
    <dgm:cxn modelId="{355691F1-F649-40F4-9403-EF4FABD8DCD1}" type="presOf" srcId="{91468B45-9C00-4516-8972-47B692017EC5}" destId="{E1A8657D-2860-4ABB-A566-F40DC8A45992}" srcOrd="0" destOrd="0" presId="urn:microsoft.com/office/officeart/2018/2/layout/IconLabelList"/>
    <dgm:cxn modelId="{2A924BF6-F1E6-4F87-B751-4A9565A6C9A3}" type="presOf" srcId="{531A4478-B7F0-47BD-B5E7-B7D152A43145}" destId="{57F3874D-3AB0-488C-822F-F0B6926E0605}" srcOrd="0" destOrd="0" presId="urn:microsoft.com/office/officeart/2018/2/layout/IconLabelList"/>
    <dgm:cxn modelId="{53603647-FEF2-4E5E-B0BA-372958888B6A}" type="presParOf" srcId="{1F4EB15A-98F4-4DCE-A164-6C1F9C87861E}" destId="{F4105DE3-C805-4CFA-8C9B-BF5B51CF85C1}" srcOrd="0" destOrd="0" presId="urn:microsoft.com/office/officeart/2018/2/layout/IconLabelList"/>
    <dgm:cxn modelId="{0E1A2201-81BB-4D50-9C9D-F93E55883CBB}" type="presParOf" srcId="{F4105DE3-C805-4CFA-8C9B-BF5B51CF85C1}" destId="{87D4CB73-580B-416F-9275-D27F968D3CB9}" srcOrd="0" destOrd="0" presId="urn:microsoft.com/office/officeart/2018/2/layout/IconLabelList"/>
    <dgm:cxn modelId="{33BC11D0-AF48-4F48-A326-6DDC3CF1C35C}" type="presParOf" srcId="{F4105DE3-C805-4CFA-8C9B-BF5B51CF85C1}" destId="{5DF75EF5-06F6-4B01-98FA-BCB4E0127EED}" srcOrd="1" destOrd="0" presId="urn:microsoft.com/office/officeart/2018/2/layout/IconLabelList"/>
    <dgm:cxn modelId="{8EBC4921-684E-4EEC-AB48-320574C151E1}" type="presParOf" srcId="{F4105DE3-C805-4CFA-8C9B-BF5B51CF85C1}" destId="{CB9B37F0-06D2-48E7-88DD-F575E02208D0}" srcOrd="2" destOrd="0" presId="urn:microsoft.com/office/officeart/2018/2/layout/IconLabelList"/>
    <dgm:cxn modelId="{4C3E40C9-DEFB-47AF-B517-5E6B0585B1FA}" type="presParOf" srcId="{1F4EB15A-98F4-4DCE-A164-6C1F9C87861E}" destId="{553A6E4B-FF74-427E-84B5-F097B31B50CB}" srcOrd="1" destOrd="0" presId="urn:microsoft.com/office/officeart/2018/2/layout/IconLabelList"/>
    <dgm:cxn modelId="{A1E01CD6-D568-4DB7-A996-877F2F625305}" type="presParOf" srcId="{1F4EB15A-98F4-4DCE-A164-6C1F9C87861E}" destId="{1474B6DC-90EA-476A-8B44-126F06EC5ACC}" srcOrd="2" destOrd="0" presId="urn:microsoft.com/office/officeart/2018/2/layout/IconLabelList"/>
    <dgm:cxn modelId="{E672C6DB-AE3A-44A6-8AF3-53F1BE592ED8}" type="presParOf" srcId="{1474B6DC-90EA-476A-8B44-126F06EC5ACC}" destId="{8FAD6F54-74EA-4264-A0DF-3B3726D9A39A}" srcOrd="0" destOrd="0" presId="urn:microsoft.com/office/officeart/2018/2/layout/IconLabelList"/>
    <dgm:cxn modelId="{4DBC6325-16BC-470C-9E05-1BDE8CAAE4AB}" type="presParOf" srcId="{1474B6DC-90EA-476A-8B44-126F06EC5ACC}" destId="{E4DCD082-933B-43F7-BAEA-231B8252B842}" srcOrd="1" destOrd="0" presId="urn:microsoft.com/office/officeart/2018/2/layout/IconLabelList"/>
    <dgm:cxn modelId="{67B03166-BD73-4B5B-A89C-67E5BDFDFE1B}" type="presParOf" srcId="{1474B6DC-90EA-476A-8B44-126F06EC5ACC}" destId="{2CB3409D-C8BD-424B-BCF8-319883E7D410}" srcOrd="2" destOrd="0" presId="urn:microsoft.com/office/officeart/2018/2/layout/IconLabelList"/>
    <dgm:cxn modelId="{05543BB7-1B7F-4C3F-A5C7-C7D40EEFC6A3}" type="presParOf" srcId="{1F4EB15A-98F4-4DCE-A164-6C1F9C87861E}" destId="{BCA6EB80-DEE0-44B2-B975-D8E2AACD889A}" srcOrd="3" destOrd="0" presId="urn:microsoft.com/office/officeart/2018/2/layout/IconLabelList"/>
    <dgm:cxn modelId="{B57849EE-E22E-49AC-ADFC-93C4E2568497}" type="presParOf" srcId="{1F4EB15A-98F4-4DCE-A164-6C1F9C87861E}" destId="{D26FDFB2-C930-47EB-8DFD-B2F911F668E8}" srcOrd="4" destOrd="0" presId="urn:microsoft.com/office/officeart/2018/2/layout/IconLabelList"/>
    <dgm:cxn modelId="{9070E5C6-B31B-485E-A34D-4132924ACEBC}" type="presParOf" srcId="{D26FDFB2-C930-47EB-8DFD-B2F911F668E8}" destId="{4BB00B70-7A40-473D-9EBB-F5CEBDCF7139}" srcOrd="0" destOrd="0" presId="urn:microsoft.com/office/officeart/2018/2/layout/IconLabelList"/>
    <dgm:cxn modelId="{528D075A-3C27-4278-8AA1-83008044B47B}" type="presParOf" srcId="{D26FDFB2-C930-47EB-8DFD-B2F911F668E8}" destId="{7D1E5905-ED9D-4601-9D09-607CBE384B99}" srcOrd="1" destOrd="0" presId="urn:microsoft.com/office/officeart/2018/2/layout/IconLabelList"/>
    <dgm:cxn modelId="{1A131C35-1DB6-46BA-B33E-85676D464C0C}" type="presParOf" srcId="{D26FDFB2-C930-47EB-8DFD-B2F911F668E8}" destId="{57F3874D-3AB0-488C-822F-F0B6926E0605}" srcOrd="2" destOrd="0" presId="urn:microsoft.com/office/officeart/2018/2/layout/IconLabelList"/>
    <dgm:cxn modelId="{1F1DB0A7-D6E0-4440-94F8-1B7C353ADECD}" type="presParOf" srcId="{1F4EB15A-98F4-4DCE-A164-6C1F9C87861E}" destId="{259EC694-9AEA-4536-AA7B-ED8953366E1C}" srcOrd="5" destOrd="0" presId="urn:microsoft.com/office/officeart/2018/2/layout/IconLabelList"/>
    <dgm:cxn modelId="{CBCFF7D5-7F87-4FB7-9DB0-0184D24E4C1D}" type="presParOf" srcId="{1F4EB15A-98F4-4DCE-A164-6C1F9C87861E}" destId="{8013E238-2234-4EA6-B4FE-462476C34529}" srcOrd="6" destOrd="0" presId="urn:microsoft.com/office/officeart/2018/2/layout/IconLabelList"/>
    <dgm:cxn modelId="{5DBAB1B1-1B6B-4005-8571-201434BF6A35}" type="presParOf" srcId="{8013E238-2234-4EA6-B4FE-462476C34529}" destId="{65AF35A4-954C-4201-A04A-50EA0CD04E26}" srcOrd="0" destOrd="0" presId="urn:microsoft.com/office/officeart/2018/2/layout/IconLabelList"/>
    <dgm:cxn modelId="{A8A86A63-D3D9-4BCF-BFC7-D4A80EE380E4}" type="presParOf" srcId="{8013E238-2234-4EA6-B4FE-462476C34529}" destId="{290EDB89-0E44-4CE5-ADA2-6EEA1E1B0BD6}" srcOrd="1" destOrd="0" presId="urn:microsoft.com/office/officeart/2018/2/layout/IconLabelList"/>
    <dgm:cxn modelId="{DE7C1037-54CF-4F48-8C77-BB6CD28446F7}" type="presParOf" srcId="{8013E238-2234-4EA6-B4FE-462476C34529}" destId="{17890E30-8131-40D8-890A-AF799829D641}" srcOrd="2" destOrd="0" presId="urn:microsoft.com/office/officeart/2018/2/layout/IconLabelList"/>
    <dgm:cxn modelId="{4042F075-4784-4F49-B517-28CEF5061F16}" type="presParOf" srcId="{1F4EB15A-98F4-4DCE-A164-6C1F9C87861E}" destId="{11DC23EC-B150-42FC-BE78-504338F5A749}" srcOrd="7" destOrd="0" presId="urn:microsoft.com/office/officeart/2018/2/layout/IconLabelList"/>
    <dgm:cxn modelId="{CCCA8912-2A29-47A3-964F-A65C92B90B91}" type="presParOf" srcId="{1F4EB15A-98F4-4DCE-A164-6C1F9C87861E}" destId="{CE23359A-CA41-4411-A78A-75C7F4869B52}" srcOrd="8" destOrd="0" presId="urn:microsoft.com/office/officeart/2018/2/layout/IconLabelList"/>
    <dgm:cxn modelId="{6423A078-009B-4078-9C67-1B57340120D0}" type="presParOf" srcId="{CE23359A-CA41-4411-A78A-75C7F4869B52}" destId="{7478D590-CB85-4935-A398-DCB96ADE87E7}" srcOrd="0" destOrd="0" presId="urn:microsoft.com/office/officeart/2018/2/layout/IconLabelList"/>
    <dgm:cxn modelId="{50EA54C6-985D-4F2D-AE5D-618FC25DFD7D}" type="presParOf" srcId="{CE23359A-CA41-4411-A78A-75C7F4869B52}" destId="{BCB3F575-A7C9-4B96-BDBB-A1A7F689AD16}" srcOrd="1" destOrd="0" presId="urn:microsoft.com/office/officeart/2018/2/layout/IconLabelList"/>
    <dgm:cxn modelId="{548D10D6-0317-44DF-A6D3-A3EA8601A933}" type="presParOf" srcId="{CE23359A-CA41-4411-A78A-75C7F4869B52}" destId="{E1A8657D-2860-4ABB-A566-F40DC8A45992}" srcOrd="2" destOrd="0" presId="urn:microsoft.com/office/officeart/2018/2/layout/IconLabelList"/>
    <dgm:cxn modelId="{D291F095-F142-484A-9652-40B96B72D5F9}" type="presParOf" srcId="{1F4EB15A-98F4-4DCE-A164-6C1F9C87861E}" destId="{2FB81CF2-63EC-4C50-826B-6DDB492512C9}" srcOrd="9" destOrd="0" presId="urn:microsoft.com/office/officeart/2018/2/layout/IconLabelList"/>
    <dgm:cxn modelId="{8799EDB7-5B82-4412-978B-1F23A9B3BEE9}" type="presParOf" srcId="{1F4EB15A-98F4-4DCE-A164-6C1F9C87861E}" destId="{13D6389E-8FA7-4993-B2D6-8ED5782A234C}" srcOrd="10" destOrd="0" presId="urn:microsoft.com/office/officeart/2018/2/layout/IconLabelList"/>
    <dgm:cxn modelId="{C77A84F2-9C27-48DF-9A68-BEEF686C885F}" type="presParOf" srcId="{13D6389E-8FA7-4993-B2D6-8ED5782A234C}" destId="{10181CE8-C2C4-4F56-9E35-F80FD6F7F335}" srcOrd="0" destOrd="0" presId="urn:microsoft.com/office/officeart/2018/2/layout/IconLabelList"/>
    <dgm:cxn modelId="{A2C29FAD-D526-4FDB-A51D-EB8694C844D3}" type="presParOf" srcId="{13D6389E-8FA7-4993-B2D6-8ED5782A234C}" destId="{B0DBC874-239E-48AE-B94E-E255157F48CA}" srcOrd="1" destOrd="0" presId="urn:microsoft.com/office/officeart/2018/2/layout/IconLabelList"/>
    <dgm:cxn modelId="{CEE37A83-A1B2-46CA-A702-6952F94C7669}" type="presParOf" srcId="{13D6389E-8FA7-4993-B2D6-8ED5782A234C}" destId="{7BF624EF-D293-42E4-8894-0180E1DB91CC}"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6E6996-A195-4378-946D-2E4E05D1223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8EDB3C6-D722-4C10-B27A-F3D5D5A5121B}">
      <dgm:prSet/>
      <dgm:spPr/>
      <dgm:t>
        <a:bodyPr/>
        <a:lstStyle/>
        <a:p>
          <a:pPr>
            <a:lnSpc>
              <a:spcPct val="100000"/>
            </a:lnSpc>
          </a:pPr>
          <a:r>
            <a:rPr lang="en-US" b="1"/>
            <a:t>3. Lei das sequências homogéneas de trabalho</a:t>
          </a:r>
          <a:endParaRPr lang="en-US"/>
        </a:p>
      </dgm:t>
    </dgm:pt>
    <dgm:pt modelId="{31D16F27-C7F6-4C08-B8BE-FF9C2E227177}" type="parTrans" cxnId="{58C53FA9-33D9-4703-AF3D-8CC316E22791}">
      <dgm:prSet/>
      <dgm:spPr/>
      <dgm:t>
        <a:bodyPr/>
        <a:lstStyle/>
        <a:p>
          <a:endParaRPr lang="en-US"/>
        </a:p>
      </dgm:t>
    </dgm:pt>
    <dgm:pt modelId="{DF7A21A1-2AFC-4296-94B5-B50D9F2DA9A5}" type="sibTrans" cxnId="{58C53FA9-33D9-4703-AF3D-8CC316E22791}">
      <dgm:prSet/>
      <dgm:spPr/>
      <dgm:t>
        <a:bodyPr/>
        <a:lstStyle/>
        <a:p>
          <a:endParaRPr lang="en-US"/>
        </a:p>
      </dgm:t>
    </dgm:pt>
    <dgm:pt modelId="{B1B7FD53-47CE-4418-B1FA-E38900E8F06E}">
      <dgm:prSet/>
      <dgm:spPr/>
      <dgm:t>
        <a:bodyPr/>
        <a:lstStyle/>
        <a:p>
          <a:pPr>
            <a:lnSpc>
              <a:spcPct val="100000"/>
            </a:lnSpc>
          </a:pPr>
          <a:r>
            <a:rPr lang="en-US"/>
            <a:t>A interrupção de uma tarefa provoca perda de eficácia e consumo de mais tempo, do que a sua execução de modo contínuo. </a:t>
          </a:r>
        </a:p>
      </dgm:t>
    </dgm:pt>
    <dgm:pt modelId="{F282199E-39C3-4BD1-8A08-947E49934F70}" type="parTrans" cxnId="{DAE51ED7-346B-4A21-8AF6-B863EC8832D4}">
      <dgm:prSet/>
      <dgm:spPr/>
      <dgm:t>
        <a:bodyPr/>
        <a:lstStyle/>
        <a:p>
          <a:endParaRPr lang="en-US"/>
        </a:p>
      </dgm:t>
    </dgm:pt>
    <dgm:pt modelId="{D282F42D-1B25-4A54-9DEF-C534CC30D3FB}" type="sibTrans" cxnId="{DAE51ED7-346B-4A21-8AF6-B863EC8832D4}">
      <dgm:prSet/>
      <dgm:spPr/>
      <dgm:t>
        <a:bodyPr/>
        <a:lstStyle/>
        <a:p>
          <a:endParaRPr lang="en-US"/>
        </a:p>
      </dgm:t>
    </dgm:pt>
    <dgm:pt modelId="{8FDF04F3-21A1-432C-8030-F632CAA6B4C8}" type="pres">
      <dgm:prSet presAssocID="{5F6E6996-A195-4378-946D-2E4E05D12235}" presName="root" presStyleCnt="0">
        <dgm:presLayoutVars>
          <dgm:dir/>
          <dgm:resizeHandles val="exact"/>
        </dgm:presLayoutVars>
      </dgm:prSet>
      <dgm:spPr/>
    </dgm:pt>
    <dgm:pt modelId="{1AB723C1-87AF-489F-811F-82E3D9DB0477}" type="pres">
      <dgm:prSet presAssocID="{78EDB3C6-D722-4C10-B27A-F3D5D5A5121B}" presName="compNode" presStyleCnt="0"/>
      <dgm:spPr/>
    </dgm:pt>
    <dgm:pt modelId="{7D0BCD59-0187-4A20-9180-F2701DC30888}" type="pres">
      <dgm:prSet presAssocID="{78EDB3C6-D722-4C10-B27A-F3D5D5A5121B}" presName="bgRect" presStyleLbl="bgShp" presStyleIdx="0" presStyleCnt="2"/>
      <dgm:spPr/>
    </dgm:pt>
    <dgm:pt modelId="{F5FA57C4-F178-456C-897D-9A6B27489110}" type="pres">
      <dgm:prSet presAssocID="{78EDB3C6-D722-4C10-B27A-F3D5D5A5121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ivros"/>
        </a:ext>
      </dgm:extLst>
    </dgm:pt>
    <dgm:pt modelId="{B41D8E90-804E-4642-8353-FDC8EDB2296B}" type="pres">
      <dgm:prSet presAssocID="{78EDB3C6-D722-4C10-B27A-F3D5D5A5121B}" presName="spaceRect" presStyleCnt="0"/>
      <dgm:spPr/>
    </dgm:pt>
    <dgm:pt modelId="{27E02EF3-9416-4CA9-B3AA-C0FA2D036C32}" type="pres">
      <dgm:prSet presAssocID="{78EDB3C6-D722-4C10-B27A-F3D5D5A5121B}" presName="parTx" presStyleLbl="revTx" presStyleIdx="0" presStyleCnt="2">
        <dgm:presLayoutVars>
          <dgm:chMax val="0"/>
          <dgm:chPref val="0"/>
        </dgm:presLayoutVars>
      </dgm:prSet>
      <dgm:spPr/>
    </dgm:pt>
    <dgm:pt modelId="{10197A4B-7331-4C8B-93E8-2B242C25B004}" type="pres">
      <dgm:prSet presAssocID="{DF7A21A1-2AFC-4296-94B5-B50D9F2DA9A5}" presName="sibTrans" presStyleCnt="0"/>
      <dgm:spPr/>
    </dgm:pt>
    <dgm:pt modelId="{8B612EB9-D673-42A1-A6F0-C1F413D0F238}" type="pres">
      <dgm:prSet presAssocID="{B1B7FD53-47CE-4418-B1FA-E38900E8F06E}" presName="compNode" presStyleCnt="0"/>
      <dgm:spPr/>
    </dgm:pt>
    <dgm:pt modelId="{5839613A-318E-4046-BC3D-82105B0E9170}" type="pres">
      <dgm:prSet presAssocID="{B1B7FD53-47CE-4418-B1FA-E38900E8F06E}" presName="bgRect" presStyleLbl="bgShp" presStyleIdx="1" presStyleCnt="2"/>
      <dgm:spPr/>
    </dgm:pt>
    <dgm:pt modelId="{A706E3C7-1DD1-42D5-8107-CABA95B1B62C}" type="pres">
      <dgm:prSet presAssocID="{B1B7FD53-47CE-4418-B1FA-E38900E8F06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ronómetro"/>
        </a:ext>
      </dgm:extLst>
    </dgm:pt>
    <dgm:pt modelId="{65416854-74D9-4688-B04A-2BF7557F11FA}" type="pres">
      <dgm:prSet presAssocID="{B1B7FD53-47CE-4418-B1FA-E38900E8F06E}" presName="spaceRect" presStyleCnt="0"/>
      <dgm:spPr/>
    </dgm:pt>
    <dgm:pt modelId="{399D6361-2707-4E67-A3E3-B571C79A1023}" type="pres">
      <dgm:prSet presAssocID="{B1B7FD53-47CE-4418-B1FA-E38900E8F06E}" presName="parTx" presStyleLbl="revTx" presStyleIdx="1" presStyleCnt="2">
        <dgm:presLayoutVars>
          <dgm:chMax val="0"/>
          <dgm:chPref val="0"/>
        </dgm:presLayoutVars>
      </dgm:prSet>
      <dgm:spPr/>
    </dgm:pt>
  </dgm:ptLst>
  <dgm:cxnLst>
    <dgm:cxn modelId="{32C77911-F5A4-47EF-8162-D0EDAF0183A3}" type="presOf" srcId="{B1B7FD53-47CE-4418-B1FA-E38900E8F06E}" destId="{399D6361-2707-4E67-A3E3-B571C79A1023}" srcOrd="0" destOrd="0" presId="urn:microsoft.com/office/officeart/2018/2/layout/IconVerticalSolidList"/>
    <dgm:cxn modelId="{450E5722-E779-4D7C-8881-92254576BF71}" type="presOf" srcId="{78EDB3C6-D722-4C10-B27A-F3D5D5A5121B}" destId="{27E02EF3-9416-4CA9-B3AA-C0FA2D036C32}" srcOrd="0" destOrd="0" presId="urn:microsoft.com/office/officeart/2018/2/layout/IconVerticalSolidList"/>
    <dgm:cxn modelId="{79DFD28F-5656-49A4-8E55-A926C1142A3F}" type="presOf" srcId="{5F6E6996-A195-4378-946D-2E4E05D12235}" destId="{8FDF04F3-21A1-432C-8030-F632CAA6B4C8}" srcOrd="0" destOrd="0" presId="urn:microsoft.com/office/officeart/2018/2/layout/IconVerticalSolidList"/>
    <dgm:cxn modelId="{58C53FA9-33D9-4703-AF3D-8CC316E22791}" srcId="{5F6E6996-A195-4378-946D-2E4E05D12235}" destId="{78EDB3C6-D722-4C10-B27A-F3D5D5A5121B}" srcOrd="0" destOrd="0" parTransId="{31D16F27-C7F6-4C08-B8BE-FF9C2E227177}" sibTransId="{DF7A21A1-2AFC-4296-94B5-B50D9F2DA9A5}"/>
    <dgm:cxn modelId="{DAE51ED7-346B-4A21-8AF6-B863EC8832D4}" srcId="{5F6E6996-A195-4378-946D-2E4E05D12235}" destId="{B1B7FD53-47CE-4418-B1FA-E38900E8F06E}" srcOrd="1" destOrd="0" parTransId="{F282199E-39C3-4BD1-8A08-947E49934F70}" sibTransId="{D282F42D-1B25-4A54-9DEF-C534CC30D3FB}"/>
    <dgm:cxn modelId="{D1879FDB-E63B-446D-AA40-385B90D57C8A}" type="presParOf" srcId="{8FDF04F3-21A1-432C-8030-F632CAA6B4C8}" destId="{1AB723C1-87AF-489F-811F-82E3D9DB0477}" srcOrd="0" destOrd="0" presId="urn:microsoft.com/office/officeart/2018/2/layout/IconVerticalSolidList"/>
    <dgm:cxn modelId="{F5F4043F-FA56-4083-BFDB-06081923C7FE}" type="presParOf" srcId="{1AB723C1-87AF-489F-811F-82E3D9DB0477}" destId="{7D0BCD59-0187-4A20-9180-F2701DC30888}" srcOrd="0" destOrd="0" presId="urn:microsoft.com/office/officeart/2018/2/layout/IconVerticalSolidList"/>
    <dgm:cxn modelId="{0CC6C90B-7307-4D6E-8A9C-304C605C824F}" type="presParOf" srcId="{1AB723C1-87AF-489F-811F-82E3D9DB0477}" destId="{F5FA57C4-F178-456C-897D-9A6B27489110}" srcOrd="1" destOrd="0" presId="urn:microsoft.com/office/officeart/2018/2/layout/IconVerticalSolidList"/>
    <dgm:cxn modelId="{BFDE72FC-0FAB-4C50-85E0-69234008DB42}" type="presParOf" srcId="{1AB723C1-87AF-489F-811F-82E3D9DB0477}" destId="{B41D8E90-804E-4642-8353-FDC8EDB2296B}" srcOrd="2" destOrd="0" presId="urn:microsoft.com/office/officeart/2018/2/layout/IconVerticalSolidList"/>
    <dgm:cxn modelId="{75C21123-EACA-464E-B0B9-EC084061BA84}" type="presParOf" srcId="{1AB723C1-87AF-489F-811F-82E3D9DB0477}" destId="{27E02EF3-9416-4CA9-B3AA-C0FA2D036C32}" srcOrd="3" destOrd="0" presId="urn:microsoft.com/office/officeart/2018/2/layout/IconVerticalSolidList"/>
    <dgm:cxn modelId="{CE3679D8-A263-4895-833A-EA1D7244F66C}" type="presParOf" srcId="{8FDF04F3-21A1-432C-8030-F632CAA6B4C8}" destId="{10197A4B-7331-4C8B-93E8-2B242C25B004}" srcOrd="1" destOrd="0" presId="urn:microsoft.com/office/officeart/2018/2/layout/IconVerticalSolidList"/>
    <dgm:cxn modelId="{0A80835B-645D-4488-8ABE-2371C377DC35}" type="presParOf" srcId="{8FDF04F3-21A1-432C-8030-F632CAA6B4C8}" destId="{8B612EB9-D673-42A1-A6F0-C1F413D0F238}" srcOrd="2" destOrd="0" presId="urn:microsoft.com/office/officeart/2018/2/layout/IconVerticalSolidList"/>
    <dgm:cxn modelId="{0328091B-DAC2-445B-8C19-7AE5EDD28865}" type="presParOf" srcId="{8B612EB9-D673-42A1-A6F0-C1F413D0F238}" destId="{5839613A-318E-4046-BC3D-82105B0E9170}" srcOrd="0" destOrd="0" presId="urn:microsoft.com/office/officeart/2018/2/layout/IconVerticalSolidList"/>
    <dgm:cxn modelId="{94726820-BB68-43B3-9C24-B994445AC5BB}" type="presParOf" srcId="{8B612EB9-D673-42A1-A6F0-C1F413D0F238}" destId="{A706E3C7-1DD1-42D5-8107-CABA95B1B62C}" srcOrd="1" destOrd="0" presId="urn:microsoft.com/office/officeart/2018/2/layout/IconVerticalSolidList"/>
    <dgm:cxn modelId="{6E3B5075-F6A4-4EF3-B83F-5C956A81533D}" type="presParOf" srcId="{8B612EB9-D673-42A1-A6F0-C1F413D0F238}" destId="{65416854-74D9-4688-B04A-2BF7557F11FA}" srcOrd="2" destOrd="0" presId="urn:microsoft.com/office/officeart/2018/2/layout/IconVerticalSolidList"/>
    <dgm:cxn modelId="{769B5DAB-84EC-4F9D-A265-D15FDF2EB0A1}" type="presParOf" srcId="{8B612EB9-D673-42A1-A6F0-C1F413D0F238}" destId="{399D6361-2707-4E67-A3E3-B571C79A102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609188-32D2-4E95-B884-98BCC58A77B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FCE89B1-5EE0-430D-A443-62B8E4331325}">
      <dgm:prSet/>
      <dgm:spPr/>
      <dgm:t>
        <a:bodyPr/>
        <a:lstStyle/>
        <a:p>
          <a:r>
            <a:rPr lang="pt-PT"/>
            <a:t>Inicie uma análise as suas atividades e ao tempo despendido em cada uma delas. </a:t>
          </a:r>
          <a:endParaRPr lang="en-US"/>
        </a:p>
      </dgm:t>
    </dgm:pt>
    <dgm:pt modelId="{ADD0AC48-18D4-40D7-A141-CAE07D782C8A}" type="parTrans" cxnId="{031DD5DD-4AFE-42DD-9485-438551AC1D46}">
      <dgm:prSet/>
      <dgm:spPr/>
      <dgm:t>
        <a:bodyPr/>
        <a:lstStyle/>
        <a:p>
          <a:endParaRPr lang="en-US"/>
        </a:p>
      </dgm:t>
    </dgm:pt>
    <dgm:pt modelId="{F8A3FA97-ACB3-48D3-BE8C-53E7AE2B8DC3}" type="sibTrans" cxnId="{031DD5DD-4AFE-42DD-9485-438551AC1D46}">
      <dgm:prSet/>
      <dgm:spPr/>
      <dgm:t>
        <a:bodyPr/>
        <a:lstStyle/>
        <a:p>
          <a:endParaRPr lang="en-US"/>
        </a:p>
      </dgm:t>
    </dgm:pt>
    <dgm:pt modelId="{5E1FF67C-BFB9-455E-8C51-108EACD6B966}">
      <dgm:prSet/>
      <dgm:spPr/>
      <dgm:t>
        <a:bodyPr/>
        <a:lstStyle/>
        <a:p>
          <a:r>
            <a:rPr lang="pt-PT"/>
            <a:t>Quais são as suas atividades principais e as secundarias? </a:t>
          </a:r>
          <a:endParaRPr lang="en-US"/>
        </a:p>
      </dgm:t>
    </dgm:pt>
    <dgm:pt modelId="{8694C83C-3267-4458-AFE7-C1D811F26A06}" type="parTrans" cxnId="{E7AC1100-5BD4-4D52-AFC8-E2230DBF4B61}">
      <dgm:prSet/>
      <dgm:spPr/>
      <dgm:t>
        <a:bodyPr/>
        <a:lstStyle/>
        <a:p>
          <a:endParaRPr lang="en-US"/>
        </a:p>
      </dgm:t>
    </dgm:pt>
    <dgm:pt modelId="{0CBDFBD4-2D3E-429F-90C8-7AC1E15E36F6}" type="sibTrans" cxnId="{E7AC1100-5BD4-4D52-AFC8-E2230DBF4B61}">
      <dgm:prSet/>
      <dgm:spPr/>
      <dgm:t>
        <a:bodyPr/>
        <a:lstStyle/>
        <a:p>
          <a:endParaRPr lang="en-US"/>
        </a:p>
      </dgm:t>
    </dgm:pt>
    <dgm:pt modelId="{86CC9681-3677-4F92-87F3-6D5294E418B2}">
      <dgm:prSet/>
      <dgm:spPr/>
      <dgm:t>
        <a:bodyPr/>
        <a:lstStyle/>
        <a:p>
          <a:r>
            <a:rPr lang="pt-PT"/>
            <a:t>Quanto tempo despende com as atividades principais e com as secundarias?</a:t>
          </a:r>
          <a:endParaRPr lang="en-US"/>
        </a:p>
      </dgm:t>
    </dgm:pt>
    <dgm:pt modelId="{6EDDEA2D-4BAC-4389-85A8-5B3844728C5E}" type="parTrans" cxnId="{F3B799D0-FEC8-44E4-BD68-D8D7B8283239}">
      <dgm:prSet/>
      <dgm:spPr/>
      <dgm:t>
        <a:bodyPr/>
        <a:lstStyle/>
        <a:p>
          <a:endParaRPr lang="en-US"/>
        </a:p>
      </dgm:t>
    </dgm:pt>
    <dgm:pt modelId="{2AA94ED1-68FB-4162-97D7-CC4A602E250C}" type="sibTrans" cxnId="{F3B799D0-FEC8-44E4-BD68-D8D7B8283239}">
      <dgm:prSet/>
      <dgm:spPr/>
      <dgm:t>
        <a:bodyPr/>
        <a:lstStyle/>
        <a:p>
          <a:endParaRPr lang="en-US"/>
        </a:p>
      </dgm:t>
    </dgm:pt>
    <dgm:pt modelId="{B75B8101-B3F9-4446-88B3-E12F19D09712}">
      <dgm:prSet/>
      <dgm:spPr/>
      <dgm:t>
        <a:bodyPr/>
        <a:lstStyle/>
        <a:p>
          <a:r>
            <a:rPr lang="pt-PT"/>
            <a:t>Quais são as situações que perturbam mais as suas atividades?</a:t>
          </a:r>
          <a:endParaRPr lang="en-US"/>
        </a:p>
      </dgm:t>
    </dgm:pt>
    <dgm:pt modelId="{9DD35036-2A13-40D1-9793-752C6514BF4F}" type="parTrans" cxnId="{6A67316F-ECAE-47E0-8295-22C8E607C56B}">
      <dgm:prSet/>
      <dgm:spPr/>
      <dgm:t>
        <a:bodyPr/>
        <a:lstStyle/>
        <a:p>
          <a:endParaRPr lang="en-US"/>
        </a:p>
      </dgm:t>
    </dgm:pt>
    <dgm:pt modelId="{F4273F91-3CF8-495F-9AB5-12B4045DF31F}" type="sibTrans" cxnId="{6A67316F-ECAE-47E0-8295-22C8E607C56B}">
      <dgm:prSet/>
      <dgm:spPr/>
      <dgm:t>
        <a:bodyPr/>
        <a:lstStyle/>
        <a:p>
          <a:endParaRPr lang="en-US"/>
        </a:p>
      </dgm:t>
    </dgm:pt>
    <dgm:pt modelId="{48F9B8A5-DF06-4449-89EC-E7157B66BDE6}" type="pres">
      <dgm:prSet presAssocID="{42609188-32D2-4E95-B884-98BCC58A77B0}" presName="linear" presStyleCnt="0">
        <dgm:presLayoutVars>
          <dgm:animLvl val="lvl"/>
          <dgm:resizeHandles val="exact"/>
        </dgm:presLayoutVars>
      </dgm:prSet>
      <dgm:spPr/>
    </dgm:pt>
    <dgm:pt modelId="{A6B2A3CD-E173-4E62-9DD1-F36105AC4838}" type="pres">
      <dgm:prSet presAssocID="{2FCE89B1-5EE0-430D-A443-62B8E4331325}" presName="parentText" presStyleLbl="node1" presStyleIdx="0" presStyleCnt="4">
        <dgm:presLayoutVars>
          <dgm:chMax val="0"/>
          <dgm:bulletEnabled val="1"/>
        </dgm:presLayoutVars>
      </dgm:prSet>
      <dgm:spPr/>
    </dgm:pt>
    <dgm:pt modelId="{9C7AD3FF-154D-4F40-BD41-20C980AA70AF}" type="pres">
      <dgm:prSet presAssocID="{F8A3FA97-ACB3-48D3-BE8C-53E7AE2B8DC3}" presName="spacer" presStyleCnt="0"/>
      <dgm:spPr/>
    </dgm:pt>
    <dgm:pt modelId="{8B59DF7C-281D-4BF6-828E-FBD41602AC93}" type="pres">
      <dgm:prSet presAssocID="{5E1FF67C-BFB9-455E-8C51-108EACD6B966}" presName="parentText" presStyleLbl="node1" presStyleIdx="1" presStyleCnt="4">
        <dgm:presLayoutVars>
          <dgm:chMax val="0"/>
          <dgm:bulletEnabled val="1"/>
        </dgm:presLayoutVars>
      </dgm:prSet>
      <dgm:spPr/>
    </dgm:pt>
    <dgm:pt modelId="{307AF5A1-1BCE-45D6-907E-C121FB89EAFB}" type="pres">
      <dgm:prSet presAssocID="{0CBDFBD4-2D3E-429F-90C8-7AC1E15E36F6}" presName="spacer" presStyleCnt="0"/>
      <dgm:spPr/>
    </dgm:pt>
    <dgm:pt modelId="{E72978B4-4840-4CA4-ABED-9FB3734542C0}" type="pres">
      <dgm:prSet presAssocID="{86CC9681-3677-4F92-87F3-6D5294E418B2}" presName="parentText" presStyleLbl="node1" presStyleIdx="2" presStyleCnt="4">
        <dgm:presLayoutVars>
          <dgm:chMax val="0"/>
          <dgm:bulletEnabled val="1"/>
        </dgm:presLayoutVars>
      </dgm:prSet>
      <dgm:spPr/>
    </dgm:pt>
    <dgm:pt modelId="{637ED76A-FCA1-40EB-A5A4-45626EEF9076}" type="pres">
      <dgm:prSet presAssocID="{2AA94ED1-68FB-4162-97D7-CC4A602E250C}" presName="spacer" presStyleCnt="0"/>
      <dgm:spPr/>
    </dgm:pt>
    <dgm:pt modelId="{92EF9101-D043-4772-9D30-AEE15093B6FA}" type="pres">
      <dgm:prSet presAssocID="{B75B8101-B3F9-4446-88B3-E12F19D09712}" presName="parentText" presStyleLbl="node1" presStyleIdx="3" presStyleCnt="4">
        <dgm:presLayoutVars>
          <dgm:chMax val="0"/>
          <dgm:bulletEnabled val="1"/>
        </dgm:presLayoutVars>
      </dgm:prSet>
      <dgm:spPr/>
    </dgm:pt>
  </dgm:ptLst>
  <dgm:cxnLst>
    <dgm:cxn modelId="{E7AC1100-5BD4-4D52-AFC8-E2230DBF4B61}" srcId="{42609188-32D2-4E95-B884-98BCC58A77B0}" destId="{5E1FF67C-BFB9-455E-8C51-108EACD6B966}" srcOrd="1" destOrd="0" parTransId="{8694C83C-3267-4458-AFE7-C1D811F26A06}" sibTransId="{0CBDFBD4-2D3E-429F-90C8-7AC1E15E36F6}"/>
    <dgm:cxn modelId="{90B0183A-43CF-4F0C-AB4A-4B7F91DA6525}" type="presOf" srcId="{2FCE89B1-5EE0-430D-A443-62B8E4331325}" destId="{A6B2A3CD-E173-4E62-9DD1-F36105AC4838}" srcOrd="0" destOrd="0" presId="urn:microsoft.com/office/officeart/2005/8/layout/vList2"/>
    <dgm:cxn modelId="{6A67316F-ECAE-47E0-8295-22C8E607C56B}" srcId="{42609188-32D2-4E95-B884-98BCC58A77B0}" destId="{B75B8101-B3F9-4446-88B3-E12F19D09712}" srcOrd="3" destOrd="0" parTransId="{9DD35036-2A13-40D1-9793-752C6514BF4F}" sibTransId="{F4273F91-3CF8-495F-9AB5-12B4045DF31F}"/>
    <dgm:cxn modelId="{F1315B71-729F-4793-9EC9-8B36A648DE17}" type="presOf" srcId="{42609188-32D2-4E95-B884-98BCC58A77B0}" destId="{48F9B8A5-DF06-4449-89EC-E7157B66BDE6}" srcOrd="0" destOrd="0" presId="urn:microsoft.com/office/officeart/2005/8/layout/vList2"/>
    <dgm:cxn modelId="{08F1FC51-1221-4FA7-B0D0-08BA6DDB1398}" type="presOf" srcId="{B75B8101-B3F9-4446-88B3-E12F19D09712}" destId="{92EF9101-D043-4772-9D30-AEE15093B6FA}" srcOrd="0" destOrd="0" presId="urn:microsoft.com/office/officeart/2005/8/layout/vList2"/>
    <dgm:cxn modelId="{C91972A0-6B57-4F04-9DAE-AB2465355A81}" type="presOf" srcId="{86CC9681-3677-4F92-87F3-6D5294E418B2}" destId="{E72978B4-4840-4CA4-ABED-9FB3734542C0}" srcOrd="0" destOrd="0" presId="urn:microsoft.com/office/officeart/2005/8/layout/vList2"/>
    <dgm:cxn modelId="{FB57CDA4-8133-48E7-A224-22A4656CDEB7}" type="presOf" srcId="{5E1FF67C-BFB9-455E-8C51-108EACD6B966}" destId="{8B59DF7C-281D-4BF6-828E-FBD41602AC93}" srcOrd="0" destOrd="0" presId="urn:microsoft.com/office/officeart/2005/8/layout/vList2"/>
    <dgm:cxn modelId="{F3B799D0-FEC8-44E4-BD68-D8D7B8283239}" srcId="{42609188-32D2-4E95-B884-98BCC58A77B0}" destId="{86CC9681-3677-4F92-87F3-6D5294E418B2}" srcOrd="2" destOrd="0" parTransId="{6EDDEA2D-4BAC-4389-85A8-5B3844728C5E}" sibTransId="{2AA94ED1-68FB-4162-97D7-CC4A602E250C}"/>
    <dgm:cxn modelId="{031DD5DD-4AFE-42DD-9485-438551AC1D46}" srcId="{42609188-32D2-4E95-B884-98BCC58A77B0}" destId="{2FCE89B1-5EE0-430D-A443-62B8E4331325}" srcOrd="0" destOrd="0" parTransId="{ADD0AC48-18D4-40D7-A141-CAE07D782C8A}" sibTransId="{F8A3FA97-ACB3-48D3-BE8C-53E7AE2B8DC3}"/>
    <dgm:cxn modelId="{00FA80CB-F6E9-4F1E-8B9A-FD84631A3961}" type="presParOf" srcId="{48F9B8A5-DF06-4449-89EC-E7157B66BDE6}" destId="{A6B2A3CD-E173-4E62-9DD1-F36105AC4838}" srcOrd="0" destOrd="0" presId="urn:microsoft.com/office/officeart/2005/8/layout/vList2"/>
    <dgm:cxn modelId="{E41AA889-4C02-4BD1-9EFF-8C2FB9D21FCA}" type="presParOf" srcId="{48F9B8A5-DF06-4449-89EC-E7157B66BDE6}" destId="{9C7AD3FF-154D-4F40-BD41-20C980AA70AF}" srcOrd="1" destOrd="0" presId="urn:microsoft.com/office/officeart/2005/8/layout/vList2"/>
    <dgm:cxn modelId="{141FE76A-976A-40D3-9D70-00A886FD3E9F}" type="presParOf" srcId="{48F9B8A5-DF06-4449-89EC-E7157B66BDE6}" destId="{8B59DF7C-281D-4BF6-828E-FBD41602AC93}" srcOrd="2" destOrd="0" presId="urn:microsoft.com/office/officeart/2005/8/layout/vList2"/>
    <dgm:cxn modelId="{02E517F8-EE5A-4CC8-A7ED-D5AA9B116984}" type="presParOf" srcId="{48F9B8A5-DF06-4449-89EC-E7157B66BDE6}" destId="{307AF5A1-1BCE-45D6-907E-C121FB89EAFB}" srcOrd="3" destOrd="0" presId="urn:microsoft.com/office/officeart/2005/8/layout/vList2"/>
    <dgm:cxn modelId="{04FE32B6-C7C4-454F-BEB9-C773D71FB8F1}" type="presParOf" srcId="{48F9B8A5-DF06-4449-89EC-E7157B66BDE6}" destId="{E72978B4-4840-4CA4-ABED-9FB3734542C0}" srcOrd="4" destOrd="0" presId="urn:microsoft.com/office/officeart/2005/8/layout/vList2"/>
    <dgm:cxn modelId="{145985D5-D117-4731-B19C-7D7B46ACEBD5}" type="presParOf" srcId="{48F9B8A5-DF06-4449-89EC-E7157B66BDE6}" destId="{637ED76A-FCA1-40EB-A5A4-45626EEF9076}" srcOrd="5" destOrd="0" presId="urn:microsoft.com/office/officeart/2005/8/layout/vList2"/>
    <dgm:cxn modelId="{4D80549F-B784-4434-853C-01C4032C72CF}" type="presParOf" srcId="{48F9B8A5-DF06-4449-89EC-E7157B66BDE6}" destId="{92EF9101-D043-4772-9D30-AEE15093B6F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E3C8D8-6B84-4EE5-8BB5-1D442841EC2A}">
      <dsp:nvSpPr>
        <dsp:cNvPr id="0" name=""/>
        <dsp:cNvSpPr/>
      </dsp:nvSpPr>
      <dsp:spPr>
        <a:xfrm>
          <a:off x="0" y="0"/>
          <a:ext cx="7693025" cy="4352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C49D5C-8AC2-4504-838D-47050AE5305E}">
      <dsp:nvSpPr>
        <dsp:cNvPr id="0" name=""/>
        <dsp:cNvSpPr/>
      </dsp:nvSpPr>
      <dsp:spPr>
        <a:xfrm>
          <a:off x="131648" y="100023"/>
          <a:ext cx="239594" cy="23936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49C4B1-36BE-4270-A27E-7A944268C18C}">
      <dsp:nvSpPr>
        <dsp:cNvPr id="0" name=""/>
        <dsp:cNvSpPr/>
      </dsp:nvSpPr>
      <dsp:spPr>
        <a:xfrm>
          <a:off x="502891" y="2103"/>
          <a:ext cx="7159926" cy="489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816" tIns="51816" rIns="51816" bIns="51816" numCol="1" spcCol="1270" anchor="ctr" anchorCtr="0">
          <a:noAutofit/>
        </a:bodyPr>
        <a:lstStyle/>
        <a:p>
          <a:pPr marL="0" lvl="0" indent="0" algn="l" defTabSz="622300">
            <a:lnSpc>
              <a:spcPct val="100000"/>
            </a:lnSpc>
            <a:spcBef>
              <a:spcPct val="0"/>
            </a:spcBef>
            <a:spcAft>
              <a:spcPct val="35000"/>
            </a:spcAft>
            <a:buNone/>
          </a:pPr>
          <a:r>
            <a:rPr lang="pt-PT" sz="1400" kern="1200" dirty="0"/>
            <a:t>A temática da Gestão do Tempo considera as duas dimensões em que se inserem as nossas ações:</a:t>
          </a:r>
          <a:endParaRPr lang="en-US" sz="1400" kern="1200" dirty="0"/>
        </a:p>
      </dsp:txBody>
      <dsp:txXfrm>
        <a:off x="502891" y="2103"/>
        <a:ext cx="7159926" cy="489601"/>
      </dsp:txXfrm>
    </dsp:sp>
    <dsp:sp modelId="{C07F96A5-EAD4-4183-A254-8606F8A8DE88}">
      <dsp:nvSpPr>
        <dsp:cNvPr id="0" name=""/>
        <dsp:cNvSpPr/>
      </dsp:nvSpPr>
      <dsp:spPr>
        <a:xfrm>
          <a:off x="0" y="614105"/>
          <a:ext cx="7693025" cy="4352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02FAF6-C8EA-4DCD-B0B4-D61B4DE713C7}">
      <dsp:nvSpPr>
        <dsp:cNvPr id="0" name=""/>
        <dsp:cNvSpPr/>
      </dsp:nvSpPr>
      <dsp:spPr>
        <a:xfrm>
          <a:off x="131648" y="712025"/>
          <a:ext cx="239594" cy="2393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7795F6-238F-4984-A8F8-FE33C762B566}">
      <dsp:nvSpPr>
        <dsp:cNvPr id="0" name=""/>
        <dsp:cNvSpPr/>
      </dsp:nvSpPr>
      <dsp:spPr>
        <a:xfrm>
          <a:off x="502891" y="614105"/>
          <a:ext cx="7159926" cy="489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816" tIns="51816" rIns="51816" bIns="51816" numCol="1" spcCol="1270" anchor="ctr" anchorCtr="0">
          <a:noAutofit/>
        </a:bodyPr>
        <a:lstStyle/>
        <a:p>
          <a:pPr marL="0" lvl="0" indent="0" algn="l" defTabSz="622300">
            <a:lnSpc>
              <a:spcPct val="100000"/>
            </a:lnSpc>
            <a:spcBef>
              <a:spcPct val="0"/>
            </a:spcBef>
            <a:spcAft>
              <a:spcPct val="35000"/>
            </a:spcAft>
            <a:buNone/>
          </a:pPr>
          <a:r>
            <a:rPr lang="pt-PT" sz="1400" b="1" kern="1200"/>
            <a:t>Procura de Eficácia </a:t>
          </a:r>
          <a:r>
            <a:rPr lang="pt-PT" sz="1400" kern="1200"/>
            <a:t>(médio e longo prazo;</a:t>
          </a:r>
          <a:endParaRPr lang="en-US" sz="1400" kern="1200"/>
        </a:p>
      </dsp:txBody>
      <dsp:txXfrm>
        <a:off x="502891" y="614105"/>
        <a:ext cx="7159926" cy="489601"/>
      </dsp:txXfrm>
    </dsp:sp>
    <dsp:sp modelId="{F6D738D5-1E4B-4058-A97E-5ECF555DDAB4}">
      <dsp:nvSpPr>
        <dsp:cNvPr id="0" name=""/>
        <dsp:cNvSpPr/>
      </dsp:nvSpPr>
      <dsp:spPr>
        <a:xfrm>
          <a:off x="0" y="1226107"/>
          <a:ext cx="7693025" cy="4352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ABDE61-248D-47B9-A560-7A71EBAF0E0C}">
      <dsp:nvSpPr>
        <dsp:cNvPr id="0" name=""/>
        <dsp:cNvSpPr/>
      </dsp:nvSpPr>
      <dsp:spPr>
        <a:xfrm>
          <a:off x="131648" y="1324028"/>
          <a:ext cx="239594" cy="2393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50BC69-1E16-4843-B818-D74030D48B1B}">
      <dsp:nvSpPr>
        <dsp:cNvPr id="0" name=""/>
        <dsp:cNvSpPr/>
      </dsp:nvSpPr>
      <dsp:spPr>
        <a:xfrm>
          <a:off x="502891" y="1226107"/>
          <a:ext cx="7159926" cy="489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816" tIns="51816" rIns="51816" bIns="51816" numCol="1" spcCol="1270" anchor="ctr" anchorCtr="0">
          <a:noAutofit/>
        </a:bodyPr>
        <a:lstStyle/>
        <a:p>
          <a:pPr marL="0" lvl="0" indent="0" algn="l" defTabSz="622300">
            <a:lnSpc>
              <a:spcPct val="100000"/>
            </a:lnSpc>
            <a:spcBef>
              <a:spcPct val="0"/>
            </a:spcBef>
            <a:spcAft>
              <a:spcPct val="35000"/>
            </a:spcAft>
            <a:buNone/>
          </a:pPr>
          <a:r>
            <a:rPr lang="pt-PT" sz="1400" b="1" kern="1200"/>
            <a:t>Procura de Prazer </a:t>
          </a:r>
          <a:r>
            <a:rPr lang="pt-PT" sz="1400" kern="1200"/>
            <a:t>(curto prazo).</a:t>
          </a:r>
          <a:endParaRPr lang="en-US" sz="1400" kern="1200"/>
        </a:p>
      </dsp:txBody>
      <dsp:txXfrm>
        <a:off x="502891" y="1226107"/>
        <a:ext cx="7159926" cy="489601"/>
      </dsp:txXfrm>
    </dsp:sp>
    <dsp:sp modelId="{A9BFEF3D-50FA-4681-B987-72A17066400D}">
      <dsp:nvSpPr>
        <dsp:cNvPr id="0" name=""/>
        <dsp:cNvSpPr/>
      </dsp:nvSpPr>
      <dsp:spPr>
        <a:xfrm>
          <a:off x="0" y="1838109"/>
          <a:ext cx="7693025" cy="4352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F64FD3-E562-4F94-A5EF-B2B95F24230E}">
      <dsp:nvSpPr>
        <dsp:cNvPr id="0" name=""/>
        <dsp:cNvSpPr/>
      </dsp:nvSpPr>
      <dsp:spPr>
        <a:xfrm>
          <a:off x="131777" y="1936030"/>
          <a:ext cx="239594" cy="239360"/>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2DED36-6016-4AD3-8C08-5347B50C05ED}">
      <dsp:nvSpPr>
        <dsp:cNvPr id="0" name=""/>
        <dsp:cNvSpPr/>
      </dsp:nvSpPr>
      <dsp:spPr>
        <a:xfrm>
          <a:off x="503149" y="1838109"/>
          <a:ext cx="7159926" cy="489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816" tIns="51816" rIns="51816" bIns="51816" numCol="1" spcCol="1270" anchor="ctr" anchorCtr="0">
          <a:noAutofit/>
        </a:bodyPr>
        <a:lstStyle/>
        <a:p>
          <a:pPr marL="0" lvl="0" indent="0" algn="l" defTabSz="622300">
            <a:lnSpc>
              <a:spcPct val="100000"/>
            </a:lnSpc>
            <a:spcBef>
              <a:spcPct val="0"/>
            </a:spcBef>
            <a:spcAft>
              <a:spcPct val="35000"/>
            </a:spcAft>
            <a:buNone/>
          </a:pPr>
          <a:r>
            <a:rPr lang="pt-PT" sz="1400" kern="1200"/>
            <a:t>A adequada gestão do tempo de cada um, equilibra estas duas dimensões levando a uma expressão conjunta.</a:t>
          </a:r>
          <a:endParaRPr lang="en-US" sz="1400" kern="1200"/>
        </a:p>
      </dsp:txBody>
      <dsp:txXfrm>
        <a:off x="503149" y="1838109"/>
        <a:ext cx="7159926" cy="4896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4CB73-580B-416F-9275-D27F968D3CB9}">
      <dsp:nvSpPr>
        <dsp:cNvPr id="0" name=""/>
        <dsp:cNvSpPr/>
      </dsp:nvSpPr>
      <dsp:spPr>
        <a:xfrm>
          <a:off x="328877" y="971450"/>
          <a:ext cx="536308" cy="53630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9B37F0-06D2-48E7-88DD-F575E02208D0}">
      <dsp:nvSpPr>
        <dsp:cNvPr id="0" name=""/>
        <dsp:cNvSpPr/>
      </dsp:nvSpPr>
      <dsp:spPr>
        <a:xfrm>
          <a:off x="1133" y="1696435"/>
          <a:ext cx="1191796" cy="47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pt-PT" sz="1100" kern="1200"/>
            <a:t>O que acontece na vida é fruto do destino</a:t>
          </a:r>
          <a:endParaRPr lang="en-US" sz="1100" kern="1200"/>
        </a:p>
      </dsp:txBody>
      <dsp:txXfrm>
        <a:off x="1133" y="1696435"/>
        <a:ext cx="1191796" cy="476718"/>
      </dsp:txXfrm>
    </dsp:sp>
    <dsp:sp modelId="{8FAD6F54-74EA-4264-A0DF-3B3726D9A39A}">
      <dsp:nvSpPr>
        <dsp:cNvPr id="0" name=""/>
        <dsp:cNvSpPr/>
      </dsp:nvSpPr>
      <dsp:spPr>
        <a:xfrm>
          <a:off x="1729239" y="971450"/>
          <a:ext cx="536308" cy="53630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B3409D-C8BD-424B-BCF8-319883E7D410}">
      <dsp:nvSpPr>
        <dsp:cNvPr id="0" name=""/>
        <dsp:cNvSpPr/>
      </dsp:nvSpPr>
      <dsp:spPr>
        <a:xfrm>
          <a:off x="1401495" y="1696435"/>
          <a:ext cx="1191796" cy="47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pt-PT" sz="1100" kern="1200"/>
            <a:t>Gerir o tempo é indicador de comportamento e personalidades obsessivas</a:t>
          </a:r>
          <a:endParaRPr lang="en-US" sz="1100" kern="1200"/>
        </a:p>
      </dsp:txBody>
      <dsp:txXfrm>
        <a:off x="1401495" y="1696435"/>
        <a:ext cx="1191796" cy="476718"/>
      </dsp:txXfrm>
    </dsp:sp>
    <dsp:sp modelId="{4BB00B70-7A40-473D-9EBB-F5CEBDCF7139}">
      <dsp:nvSpPr>
        <dsp:cNvPr id="0" name=""/>
        <dsp:cNvSpPr/>
      </dsp:nvSpPr>
      <dsp:spPr>
        <a:xfrm>
          <a:off x="3129600" y="971450"/>
          <a:ext cx="536308" cy="53630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F3874D-3AB0-488C-822F-F0B6926E0605}">
      <dsp:nvSpPr>
        <dsp:cNvPr id="0" name=""/>
        <dsp:cNvSpPr/>
      </dsp:nvSpPr>
      <dsp:spPr>
        <a:xfrm>
          <a:off x="2801856" y="1696435"/>
          <a:ext cx="1191796" cy="47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pt-PT" sz="1100" kern="1200"/>
            <a:t>Viver com base numa agenda mata a espontaneidade e liberdade individual</a:t>
          </a:r>
          <a:endParaRPr lang="en-US" sz="1100" kern="1200"/>
        </a:p>
      </dsp:txBody>
      <dsp:txXfrm>
        <a:off x="2801856" y="1696435"/>
        <a:ext cx="1191796" cy="476718"/>
      </dsp:txXfrm>
    </dsp:sp>
    <dsp:sp modelId="{65AF35A4-954C-4201-A04A-50EA0CD04E26}">
      <dsp:nvSpPr>
        <dsp:cNvPr id="0" name=""/>
        <dsp:cNvSpPr/>
      </dsp:nvSpPr>
      <dsp:spPr>
        <a:xfrm>
          <a:off x="4529961" y="971450"/>
          <a:ext cx="536308" cy="53630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890E30-8131-40D8-890A-AF799829D641}">
      <dsp:nvSpPr>
        <dsp:cNvPr id="0" name=""/>
        <dsp:cNvSpPr/>
      </dsp:nvSpPr>
      <dsp:spPr>
        <a:xfrm>
          <a:off x="4202217" y="1696435"/>
          <a:ext cx="1191796" cy="47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pt-PT" sz="1100" kern="1200"/>
            <a:t>Deve-se viver segundo a obrigatoriedade de corresponder às expectativas das outras pessoas</a:t>
          </a:r>
          <a:endParaRPr lang="en-US" sz="1100" kern="1200"/>
        </a:p>
      </dsp:txBody>
      <dsp:txXfrm>
        <a:off x="4202217" y="1696435"/>
        <a:ext cx="1191796" cy="476718"/>
      </dsp:txXfrm>
    </dsp:sp>
    <dsp:sp modelId="{7478D590-CB85-4935-A398-DCB96ADE87E7}">
      <dsp:nvSpPr>
        <dsp:cNvPr id="0" name=""/>
        <dsp:cNvSpPr/>
      </dsp:nvSpPr>
      <dsp:spPr>
        <a:xfrm>
          <a:off x="5930323" y="971450"/>
          <a:ext cx="536308" cy="53630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A8657D-2860-4ABB-A566-F40DC8A45992}">
      <dsp:nvSpPr>
        <dsp:cNvPr id="0" name=""/>
        <dsp:cNvSpPr/>
      </dsp:nvSpPr>
      <dsp:spPr>
        <a:xfrm>
          <a:off x="5602579" y="1696435"/>
          <a:ext cx="1191796" cy="47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pt-PT" sz="1100" kern="1200"/>
            <a:t>A fórmula para a boa gestão do tempo é universal, serve para todos os indivíduos e/ou circunstâncias</a:t>
          </a:r>
          <a:endParaRPr lang="en-US" sz="1100" kern="1200"/>
        </a:p>
      </dsp:txBody>
      <dsp:txXfrm>
        <a:off x="5602579" y="1696435"/>
        <a:ext cx="1191796" cy="476718"/>
      </dsp:txXfrm>
    </dsp:sp>
    <dsp:sp modelId="{10181CE8-C2C4-4F56-9E35-F80FD6F7F335}">
      <dsp:nvSpPr>
        <dsp:cNvPr id="0" name=""/>
        <dsp:cNvSpPr/>
      </dsp:nvSpPr>
      <dsp:spPr>
        <a:xfrm>
          <a:off x="7330684" y="971450"/>
          <a:ext cx="536308" cy="53630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BF624EF-D293-42E4-8894-0180E1DB91CC}">
      <dsp:nvSpPr>
        <dsp:cNvPr id="0" name=""/>
        <dsp:cNvSpPr/>
      </dsp:nvSpPr>
      <dsp:spPr>
        <a:xfrm>
          <a:off x="7002940" y="1696435"/>
          <a:ext cx="1191796" cy="47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pt-PT" sz="1100" kern="1200" dirty="0"/>
            <a:t>…..</a:t>
          </a:r>
          <a:endParaRPr lang="en-US" sz="1100" kern="1200" dirty="0"/>
        </a:p>
      </dsp:txBody>
      <dsp:txXfrm>
        <a:off x="7002940" y="1696435"/>
        <a:ext cx="1191796" cy="4767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0BCD59-0187-4A20-9180-F2701DC30888}">
      <dsp:nvSpPr>
        <dsp:cNvPr id="0" name=""/>
        <dsp:cNvSpPr/>
      </dsp:nvSpPr>
      <dsp:spPr>
        <a:xfrm>
          <a:off x="0" y="661968"/>
          <a:ext cx="4668251" cy="122209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FA57C4-F178-456C-897D-9A6B27489110}">
      <dsp:nvSpPr>
        <dsp:cNvPr id="0" name=""/>
        <dsp:cNvSpPr/>
      </dsp:nvSpPr>
      <dsp:spPr>
        <a:xfrm>
          <a:off x="369683" y="936939"/>
          <a:ext cx="672152" cy="6721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E02EF3-9416-4CA9-B3AA-C0FA2D036C32}">
      <dsp:nvSpPr>
        <dsp:cNvPr id="0" name=""/>
        <dsp:cNvSpPr/>
      </dsp:nvSpPr>
      <dsp:spPr>
        <a:xfrm>
          <a:off x="1411520" y="661968"/>
          <a:ext cx="3256730" cy="1222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338" tIns="129338" rIns="129338" bIns="129338" numCol="1" spcCol="1270" anchor="ctr" anchorCtr="0">
          <a:noAutofit/>
        </a:bodyPr>
        <a:lstStyle/>
        <a:p>
          <a:pPr marL="0" lvl="0" indent="0" algn="l" defTabSz="666750">
            <a:lnSpc>
              <a:spcPct val="100000"/>
            </a:lnSpc>
            <a:spcBef>
              <a:spcPct val="0"/>
            </a:spcBef>
            <a:spcAft>
              <a:spcPct val="35000"/>
            </a:spcAft>
            <a:buNone/>
          </a:pPr>
          <a:r>
            <a:rPr lang="en-US" sz="1500" b="1" kern="1200"/>
            <a:t>3. Lei das sequências homogéneas de trabalho</a:t>
          </a:r>
          <a:endParaRPr lang="en-US" sz="1500" kern="1200"/>
        </a:p>
      </dsp:txBody>
      <dsp:txXfrm>
        <a:off x="1411520" y="661968"/>
        <a:ext cx="3256730" cy="1222095"/>
      </dsp:txXfrm>
    </dsp:sp>
    <dsp:sp modelId="{5839613A-318E-4046-BC3D-82105B0E9170}">
      <dsp:nvSpPr>
        <dsp:cNvPr id="0" name=""/>
        <dsp:cNvSpPr/>
      </dsp:nvSpPr>
      <dsp:spPr>
        <a:xfrm>
          <a:off x="0" y="2189587"/>
          <a:ext cx="4668251" cy="122209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06E3C7-1DD1-42D5-8107-CABA95B1B62C}">
      <dsp:nvSpPr>
        <dsp:cNvPr id="0" name=""/>
        <dsp:cNvSpPr/>
      </dsp:nvSpPr>
      <dsp:spPr>
        <a:xfrm>
          <a:off x="369683" y="2464559"/>
          <a:ext cx="672152" cy="6721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9D6361-2707-4E67-A3E3-B571C79A1023}">
      <dsp:nvSpPr>
        <dsp:cNvPr id="0" name=""/>
        <dsp:cNvSpPr/>
      </dsp:nvSpPr>
      <dsp:spPr>
        <a:xfrm>
          <a:off x="1411520" y="2189587"/>
          <a:ext cx="3256730" cy="1222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338" tIns="129338" rIns="129338" bIns="129338" numCol="1" spcCol="1270" anchor="ctr" anchorCtr="0">
          <a:noAutofit/>
        </a:bodyPr>
        <a:lstStyle/>
        <a:p>
          <a:pPr marL="0" lvl="0" indent="0" algn="l" defTabSz="666750">
            <a:lnSpc>
              <a:spcPct val="100000"/>
            </a:lnSpc>
            <a:spcBef>
              <a:spcPct val="0"/>
            </a:spcBef>
            <a:spcAft>
              <a:spcPct val="35000"/>
            </a:spcAft>
            <a:buNone/>
          </a:pPr>
          <a:r>
            <a:rPr lang="en-US" sz="1500" kern="1200"/>
            <a:t>A interrupção de uma tarefa provoca perda de eficácia e consumo de mais tempo, do que a sua execução de modo contínuo. </a:t>
          </a:r>
        </a:p>
      </dsp:txBody>
      <dsp:txXfrm>
        <a:off x="1411520" y="2189587"/>
        <a:ext cx="3256730" cy="12220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B2A3CD-E173-4E62-9DD1-F36105AC4838}">
      <dsp:nvSpPr>
        <dsp:cNvPr id="0" name=""/>
        <dsp:cNvSpPr/>
      </dsp:nvSpPr>
      <dsp:spPr>
        <a:xfrm>
          <a:off x="0" y="249330"/>
          <a:ext cx="5616178" cy="3118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pt-PT" sz="1300" kern="1200"/>
            <a:t>Inicie uma análise as suas atividades e ao tempo despendido em cada uma delas. </a:t>
          </a:r>
          <a:endParaRPr lang="en-US" sz="1300" kern="1200"/>
        </a:p>
      </dsp:txBody>
      <dsp:txXfrm>
        <a:off x="15221" y="264551"/>
        <a:ext cx="5585736" cy="281363"/>
      </dsp:txXfrm>
    </dsp:sp>
    <dsp:sp modelId="{8B59DF7C-281D-4BF6-828E-FBD41602AC93}">
      <dsp:nvSpPr>
        <dsp:cNvPr id="0" name=""/>
        <dsp:cNvSpPr/>
      </dsp:nvSpPr>
      <dsp:spPr>
        <a:xfrm>
          <a:off x="0" y="598575"/>
          <a:ext cx="5616178" cy="3118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pt-PT" sz="1300" kern="1200"/>
            <a:t>Quais são as suas atividades principais e as secundarias? </a:t>
          </a:r>
          <a:endParaRPr lang="en-US" sz="1300" kern="1200"/>
        </a:p>
      </dsp:txBody>
      <dsp:txXfrm>
        <a:off x="15221" y="613796"/>
        <a:ext cx="5585736" cy="281363"/>
      </dsp:txXfrm>
    </dsp:sp>
    <dsp:sp modelId="{E72978B4-4840-4CA4-ABED-9FB3734542C0}">
      <dsp:nvSpPr>
        <dsp:cNvPr id="0" name=""/>
        <dsp:cNvSpPr/>
      </dsp:nvSpPr>
      <dsp:spPr>
        <a:xfrm>
          <a:off x="0" y="947820"/>
          <a:ext cx="5616178" cy="3118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pt-PT" sz="1300" kern="1200"/>
            <a:t>Quanto tempo despende com as atividades principais e com as secundarias?</a:t>
          </a:r>
          <a:endParaRPr lang="en-US" sz="1300" kern="1200"/>
        </a:p>
      </dsp:txBody>
      <dsp:txXfrm>
        <a:off x="15221" y="963041"/>
        <a:ext cx="5585736" cy="281363"/>
      </dsp:txXfrm>
    </dsp:sp>
    <dsp:sp modelId="{92EF9101-D043-4772-9D30-AEE15093B6FA}">
      <dsp:nvSpPr>
        <dsp:cNvPr id="0" name=""/>
        <dsp:cNvSpPr/>
      </dsp:nvSpPr>
      <dsp:spPr>
        <a:xfrm>
          <a:off x="0" y="1297065"/>
          <a:ext cx="5616178" cy="3118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pt-PT" sz="1300" kern="1200"/>
            <a:t>Quais são as situações que perturbam mais as suas atividades?</a:t>
          </a:r>
          <a:endParaRPr lang="en-US" sz="1300" kern="1200"/>
        </a:p>
      </dsp:txBody>
      <dsp:txXfrm>
        <a:off x="15221" y="1312286"/>
        <a:ext cx="5585736" cy="28136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5" name="Google Shape;73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Marcador de Posição da Imagem do Diapositivo 1">
            <a:extLst>
              <a:ext uri="{FF2B5EF4-FFF2-40B4-BE49-F238E27FC236}">
                <a16:creationId xmlns:a16="http://schemas.microsoft.com/office/drawing/2014/main" id="{812FF7AC-E382-4871-8625-4CC7B8B8EC5C}"/>
              </a:ext>
            </a:extLst>
          </p:cNvPr>
          <p:cNvSpPr>
            <a:spLocks noGrp="1" noRot="1" noChangeAspect="1" noTextEdit="1"/>
          </p:cNvSpPr>
          <p:nvPr>
            <p:ph type="sldImg"/>
          </p:nvPr>
        </p:nvSpPr>
        <p:spPr>
          <a:xfrm>
            <a:off x="381000" y="685800"/>
            <a:ext cx="6096000" cy="3429000"/>
          </a:xfrm>
          <a:ln/>
        </p:spPr>
      </p:sp>
      <p:sp>
        <p:nvSpPr>
          <p:cNvPr id="34819" name="Marcador de Posição de Notas 2">
            <a:extLst>
              <a:ext uri="{FF2B5EF4-FFF2-40B4-BE49-F238E27FC236}">
                <a16:creationId xmlns:a16="http://schemas.microsoft.com/office/drawing/2014/main" id="{F32C30B5-50A6-4686-85B6-ABCAE6BC42F6}"/>
              </a:ext>
            </a:extLst>
          </p:cNvPr>
          <p:cNvSpPr>
            <a:spLocks noGrp="1"/>
          </p:cNvSpPr>
          <p:nvPr>
            <p:ph type="body" idx="1"/>
          </p:nvPr>
        </p:nvSpPr>
        <p:spPr bwMode="auto">
          <a:xfrm>
            <a:off x="666750" y="4670425"/>
            <a:ext cx="5329238" cy="44243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PT" altLang="pt-PT">
              <a:latin typeface="Arial" panose="020B0604020202020204" pitchFamily="34" charset="0"/>
            </a:endParaRPr>
          </a:p>
        </p:txBody>
      </p:sp>
      <p:sp>
        <p:nvSpPr>
          <p:cNvPr id="34820" name="Marcador de Posição do Número do Diapositivo 3">
            <a:extLst>
              <a:ext uri="{FF2B5EF4-FFF2-40B4-BE49-F238E27FC236}">
                <a16:creationId xmlns:a16="http://schemas.microsoft.com/office/drawing/2014/main" id="{C801A707-47BC-4CAD-93FD-722A0B629CD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Verdana" panose="020B0604030504040204" pitchFamily="34" charset="0"/>
                <a:cs typeface="Arial" panose="020B0604020202020204" pitchFamily="34" charset="0"/>
              </a:defRPr>
            </a:lvl1pPr>
            <a:lvl2pPr marL="742950" indent="-285750">
              <a:defRPr sz="1600">
                <a:solidFill>
                  <a:schemeClr val="tx1"/>
                </a:solidFill>
                <a:latin typeface="Verdana" panose="020B0604030504040204" pitchFamily="34" charset="0"/>
                <a:cs typeface="Arial" panose="020B0604020202020204" pitchFamily="34" charset="0"/>
              </a:defRPr>
            </a:lvl2pPr>
            <a:lvl3pPr marL="1143000" indent="-228600">
              <a:defRPr sz="1600">
                <a:solidFill>
                  <a:schemeClr val="tx1"/>
                </a:solidFill>
                <a:latin typeface="Verdana" panose="020B0604030504040204" pitchFamily="34" charset="0"/>
                <a:cs typeface="Arial" panose="020B0604020202020204" pitchFamily="34" charset="0"/>
              </a:defRPr>
            </a:lvl3pPr>
            <a:lvl4pPr marL="1600200" indent="-228600">
              <a:defRPr sz="1600">
                <a:solidFill>
                  <a:schemeClr val="tx1"/>
                </a:solidFill>
                <a:latin typeface="Verdana" panose="020B0604030504040204" pitchFamily="34" charset="0"/>
                <a:cs typeface="Arial" panose="020B0604020202020204" pitchFamily="34" charset="0"/>
              </a:defRPr>
            </a:lvl4pPr>
            <a:lvl5pPr marL="2057400" indent="-228600">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cs typeface="Arial" panose="020B0604020202020204" pitchFamily="34" charset="0"/>
              </a:defRPr>
            </a:lvl9pPr>
          </a:lstStyle>
          <a:p>
            <a:fld id="{D2E08D7F-5E13-4C32-9029-F5365692072B}" type="slidenum">
              <a:rPr lang="pt-PT" altLang="pt-PT" sz="1200" smtClean="0">
                <a:latin typeface="Arial" panose="020B0604020202020204" pitchFamily="34" charset="0"/>
              </a:rPr>
              <a:pPr/>
              <a:t>18</a:t>
            </a:fld>
            <a:endParaRPr lang="pt-PT" altLang="pt-PT" sz="120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Marcador de Posição da Imagem do Diapositivo 1">
            <a:extLst>
              <a:ext uri="{FF2B5EF4-FFF2-40B4-BE49-F238E27FC236}">
                <a16:creationId xmlns:a16="http://schemas.microsoft.com/office/drawing/2014/main" id="{8839F07D-7554-42D1-A040-6EB7A9D3D7A8}"/>
              </a:ext>
            </a:extLst>
          </p:cNvPr>
          <p:cNvSpPr>
            <a:spLocks noGrp="1" noRot="1" noChangeAspect="1" noTextEdit="1"/>
          </p:cNvSpPr>
          <p:nvPr>
            <p:ph type="sldImg"/>
          </p:nvPr>
        </p:nvSpPr>
        <p:spPr>
          <a:xfrm>
            <a:off x="381000" y="685800"/>
            <a:ext cx="6096000" cy="3429000"/>
          </a:xfrm>
          <a:ln/>
        </p:spPr>
      </p:sp>
      <p:sp>
        <p:nvSpPr>
          <p:cNvPr id="36867" name="Marcador de Posição de Notas 2">
            <a:extLst>
              <a:ext uri="{FF2B5EF4-FFF2-40B4-BE49-F238E27FC236}">
                <a16:creationId xmlns:a16="http://schemas.microsoft.com/office/drawing/2014/main" id="{959C45C5-46FB-49F7-B469-56C12D40BB9A}"/>
              </a:ext>
            </a:extLst>
          </p:cNvPr>
          <p:cNvSpPr>
            <a:spLocks noGrp="1"/>
          </p:cNvSpPr>
          <p:nvPr>
            <p:ph type="body" idx="1"/>
          </p:nvPr>
        </p:nvSpPr>
        <p:spPr bwMode="auto">
          <a:xfrm>
            <a:off x="666750" y="4670425"/>
            <a:ext cx="5329238" cy="44243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PT" altLang="pt-PT">
              <a:latin typeface="Arial" panose="020B0604020202020204" pitchFamily="34" charset="0"/>
            </a:endParaRPr>
          </a:p>
        </p:txBody>
      </p:sp>
      <p:sp>
        <p:nvSpPr>
          <p:cNvPr id="36868" name="Marcador de Posição do Número do Diapositivo 3">
            <a:extLst>
              <a:ext uri="{FF2B5EF4-FFF2-40B4-BE49-F238E27FC236}">
                <a16:creationId xmlns:a16="http://schemas.microsoft.com/office/drawing/2014/main" id="{E5E4FC79-52D2-4271-B6A2-9F86A06E25F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Verdana" panose="020B0604030504040204" pitchFamily="34" charset="0"/>
                <a:cs typeface="Arial" panose="020B0604020202020204" pitchFamily="34" charset="0"/>
              </a:defRPr>
            </a:lvl1pPr>
            <a:lvl2pPr marL="742950" indent="-285750">
              <a:defRPr sz="1600">
                <a:solidFill>
                  <a:schemeClr val="tx1"/>
                </a:solidFill>
                <a:latin typeface="Verdana" panose="020B0604030504040204" pitchFamily="34" charset="0"/>
                <a:cs typeface="Arial" panose="020B0604020202020204" pitchFamily="34" charset="0"/>
              </a:defRPr>
            </a:lvl2pPr>
            <a:lvl3pPr marL="1143000" indent="-228600">
              <a:defRPr sz="1600">
                <a:solidFill>
                  <a:schemeClr val="tx1"/>
                </a:solidFill>
                <a:latin typeface="Verdana" panose="020B0604030504040204" pitchFamily="34" charset="0"/>
                <a:cs typeface="Arial" panose="020B0604020202020204" pitchFamily="34" charset="0"/>
              </a:defRPr>
            </a:lvl3pPr>
            <a:lvl4pPr marL="1600200" indent="-228600">
              <a:defRPr sz="1600">
                <a:solidFill>
                  <a:schemeClr val="tx1"/>
                </a:solidFill>
                <a:latin typeface="Verdana" panose="020B0604030504040204" pitchFamily="34" charset="0"/>
                <a:cs typeface="Arial" panose="020B0604020202020204" pitchFamily="34" charset="0"/>
              </a:defRPr>
            </a:lvl4pPr>
            <a:lvl5pPr marL="2057400" indent="-228600">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cs typeface="Arial" panose="020B0604020202020204" pitchFamily="34" charset="0"/>
              </a:defRPr>
            </a:lvl9pPr>
          </a:lstStyle>
          <a:p>
            <a:fld id="{0E880FC5-F8BA-4956-85C7-8359A2E784E4}" type="slidenum">
              <a:rPr lang="pt-PT" altLang="pt-PT" sz="1200" smtClean="0">
                <a:latin typeface="Arial" panose="020B0604020202020204" pitchFamily="34" charset="0"/>
              </a:rPr>
              <a:pPr/>
              <a:t>19</a:t>
            </a:fld>
            <a:endParaRPr lang="pt-PT" altLang="pt-PT" sz="120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381000" y="685800"/>
            <a:ext cx="6096000" cy="3429000"/>
          </a:xfrm>
        </p:spPr>
      </p:sp>
      <p:sp>
        <p:nvSpPr>
          <p:cNvPr id="3" name="Marcador de Posição de Notas 2"/>
          <p:cNvSpPr>
            <a:spLocks noGrp="1"/>
          </p:cNvSpPr>
          <p:nvPr>
            <p:ph type="body" idx="1"/>
          </p:nvPr>
        </p:nvSpPr>
        <p:spPr/>
        <p:txBody>
          <a:bodyPr/>
          <a:lstStyle/>
          <a:p>
            <a:endParaRPr lang="pt-PT" dirty="0"/>
          </a:p>
        </p:txBody>
      </p:sp>
    </p:spTree>
    <p:extLst>
      <p:ext uri="{BB962C8B-B14F-4D97-AF65-F5344CB8AC3E}">
        <p14:creationId xmlns:p14="http://schemas.microsoft.com/office/powerpoint/2010/main" val="3322337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Marcador de Posição da Imagem do Diapositivo 1">
            <a:extLst>
              <a:ext uri="{FF2B5EF4-FFF2-40B4-BE49-F238E27FC236}">
                <a16:creationId xmlns:a16="http://schemas.microsoft.com/office/drawing/2014/main" id="{A47C8415-B84B-4BB4-8D39-9FFAF9262500}"/>
              </a:ext>
            </a:extLst>
          </p:cNvPr>
          <p:cNvSpPr>
            <a:spLocks noGrp="1" noRot="1" noChangeAspect="1" noTextEdit="1"/>
          </p:cNvSpPr>
          <p:nvPr>
            <p:ph type="sldImg"/>
          </p:nvPr>
        </p:nvSpPr>
        <p:spPr>
          <a:xfrm>
            <a:off x="381000" y="685800"/>
            <a:ext cx="6096000" cy="3429000"/>
          </a:xfrm>
          <a:ln/>
        </p:spPr>
      </p:sp>
      <p:sp>
        <p:nvSpPr>
          <p:cNvPr id="39939" name="Marcador de Posição de Notas 2">
            <a:extLst>
              <a:ext uri="{FF2B5EF4-FFF2-40B4-BE49-F238E27FC236}">
                <a16:creationId xmlns:a16="http://schemas.microsoft.com/office/drawing/2014/main" id="{A1BB9559-5B20-46FE-A041-C4062DF806B5}"/>
              </a:ext>
            </a:extLst>
          </p:cNvPr>
          <p:cNvSpPr>
            <a:spLocks noGrp="1"/>
          </p:cNvSpPr>
          <p:nvPr>
            <p:ph type="body" idx="1"/>
          </p:nvPr>
        </p:nvSpPr>
        <p:spPr bwMode="auto">
          <a:xfrm>
            <a:off x="666750" y="4670425"/>
            <a:ext cx="5329238" cy="44243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PT" altLang="pt-PT">
              <a:latin typeface="Arial" panose="020B0604020202020204" pitchFamily="34" charset="0"/>
            </a:endParaRPr>
          </a:p>
        </p:txBody>
      </p:sp>
      <p:sp>
        <p:nvSpPr>
          <p:cNvPr id="39940" name="Marcador de Posição do Número do Diapositivo 3">
            <a:extLst>
              <a:ext uri="{FF2B5EF4-FFF2-40B4-BE49-F238E27FC236}">
                <a16:creationId xmlns:a16="http://schemas.microsoft.com/office/drawing/2014/main" id="{29F668B7-646C-4E04-8B93-FE07F4A834D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Verdana" panose="020B0604030504040204" pitchFamily="34" charset="0"/>
                <a:cs typeface="Arial" panose="020B0604020202020204" pitchFamily="34" charset="0"/>
              </a:defRPr>
            </a:lvl1pPr>
            <a:lvl2pPr marL="742950" indent="-285750">
              <a:defRPr sz="1600">
                <a:solidFill>
                  <a:schemeClr val="tx1"/>
                </a:solidFill>
                <a:latin typeface="Verdana" panose="020B0604030504040204" pitchFamily="34" charset="0"/>
                <a:cs typeface="Arial" panose="020B0604020202020204" pitchFamily="34" charset="0"/>
              </a:defRPr>
            </a:lvl2pPr>
            <a:lvl3pPr marL="1143000" indent="-228600">
              <a:defRPr sz="1600">
                <a:solidFill>
                  <a:schemeClr val="tx1"/>
                </a:solidFill>
                <a:latin typeface="Verdana" panose="020B0604030504040204" pitchFamily="34" charset="0"/>
                <a:cs typeface="Arial" panose="020B0604020202020204" pitchFamily="34" charset="0"/>
              </a:defRPr>
            </a:lvl3pPr>
            <a:lvl4pPr marL="1600200" indent="-228600">
              <a:defRPr sz="1600">
                <a:solidFill>
                  <a:schemeClr val="tx1"/>
                </a:solidFill>
                <a:latin typeface="Verdana" panose="020B0604030504040204" pitchFamily="34" charset="0"/>
                <a:cs typeface="Arial" panose="020B0604020202020204" pitchFamily="34" charset="0"/>
              </a:defRPr>
            </a:lvl4pPr>
            <a:lvl5pPr marL="2057400" indent="-228600">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cs typeface="Arial" panose="020B0604020202020204" pitchFamily="34" charset="0"/>
              </a:defRPr>
            </a:lvl9pPr>
          </a:lstStyle>
          <a:p>
            <a:fld id="{E683B3B2-4962-4EC2-BB32-E2230FCF2FCF}" type="slidenum">
              <a:rPr lang="pt-PT" altLang="pt-PT" sz="1200" smtClean="0">
                <a:latin typeface="Arial" panose="020B0604020202020204" pitchFamily="34" charset="0"/>
              </a:rPr>
              <a:pPr/>
              <a:t>21</a:t>
            </a:fld>
            <a:endParaRPr lang="pt-PT" altLang="pt-PT" sz="120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0"/>
        <p:cNvGrpSpPr/>
        <p:nvPr/>
      </p:nvGrpSpPr>
      <p:grpSpPr>
        <a:xfrm>
          <a:off x="0" y="0"/>
          <a:ext cx="0" cy="0"/>
          <a:chOff x="0" y="0"/>
          <a:chExt cx="0" cy="0"/>
        </a:xfrm>
      </p:grpSpPr>
      <p:sp>
        <p:nvSpPr>
          <p:cNvPr id="2651" name="Google Shape;2651;g9153149864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2" name="Google Shape;2652;g9153149864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381000" y="685800"/>
            <a:ext cx="6096000" cy="3429000"/>
          </a:xfrm>
        </p:spPr>
      </p:sp>
      <p:sp>
        <p:nvSpPr>
          <p:cNvPr id="3" name="Marcador de Posição de Notas 2"/>
          <p:cNvSpPr>
            <a:spLocks noGrp="1"/>
          </p:cNvSpPr>
          <p:nvPr>
            <p:ph type="body" idx="1"/>
          </p:nvPr>
        </p:nvSpPr>
        <p:spPr/>
        <p:txBody>
          <a:bodyPr/>
          <a:lstStyle/>
          <a:p>
            <a:endParaRPr lang="pt-PT" dirty="0"/>
          </a:p>
        </p:txBody>
      </p:sp>
    </p:spTree>
    <p:extLst>
      <p:ext uri="{BB962C8B-B14F-4D97-AF65-F5344CB8AC3E}">
        <p14:creationId xmlns:p14="http://schemas.microsoft.com/office/powerpoint/2010/main" val="2738812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3"/>
        <p:cNvGrpSpPr/>
        <p:nvPr/>
      </p:nvGrpSpPr>
      <p:grpSpPr>
        <a:xfrm>
          <a:off x="0" y="0"/>
          <a:ext cx="0" cy="0"/>
          <a:chOff x="0" y="0"/>
          <a:chExt cx="0" cy="0"/>
        </a:xfrm>
      </p:grpSpPr>
      <p:sp>
        <p:nvSpPr>
          <p:cNvPr id="2854" name="Google Shape;2854;g9c4a753b2d_0_16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5" name="Google Shape;2855;g9c4a753b2d_0_16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g8d5321dd9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6" name="Google Shape;926;g8d5321dd9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381000" y="685800"/>
            <a:ext cx="6096000" cy="3429000"/>
          </a:xfrm>
        </p:spPr>
      </p:sp>
      <p:sp>
        <p:nvSpPr>
          <p:cNvPr id="3" name="Marcador de Posição de Notas 2"/>
          <p:cNvSpPr>
            <a:spLocks noGrp="1"/>
          </p:cNvSpPr>
          <p:nvPr>
            <p:ph type="body" idx="1"/>
          </p:nvPr>
        </p:nvSpPr>
        <p:spPr/>
        <p:txBody>
          <a:bodyPr/>
          <a:lstStyle/>
          <a:p>
            <a:endParaRPr lang="pt-PT" dirty="0"/>
          </a:p>
        </p:txBody>
      </p:sp>
    </p:spTree>
    <p:extLst>
      <p:ext uri="{BB962C8B-B14F-4D97-AF65-F5344CB8AC3E}">
        <p14:creationId xmlns:p14="http://schemas.microsoft.com/office/powerpoint/2010/main" val="1529402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Marcador de Posição da Imagem do Diapositivo 1">
            <a:extLst>
              <a:ext uri="{FF2B5EF4-FFF2-40B4-BE49-F238E27FC236}">
                <a16:creationId xmlns:a16="http://schemas.microsoft.com/office/drawing/2014/main" id="{B04927FB-57D8-4FA7-BC89-F9A555A01587}"/>
              </a:ext>
            </a:extLst>
          </p:cNvPr>
          <p:cNvSpPr>
            <a:spLocks noGrp="1" noRot="1" noChangeAspect="1" noTextEdit="1"/>
          </p:cNvSpPr>
          <p:nvPr>
            <p:ph type="sldImg"/>
          </p:nvPr>
        </p:nvSpPr>
        <p:spPr>
          <a:xfrm>
            <a:off x="381000" y="685800"/>
            <a:ext cx="6096000" cy="3429000"/>
          </a:xfrm>
          <a:ln/>
        </p:spPr>
      </p:sp>
      <p:sp>
        <p:nvSpPr>
          <p:cNvPr id="26627" name="Marcador de Posição de Notas 2">
            <a:extLst>
              <a:ext uri="{FF2B5EF4-FFF2-40B4-BE49-F238E27FC236}">
                <a16:creationId xmlns:a16="http://schemas.microsoft.com/office/drawing/2014/main" id="{9B4074A2-82A8-4823-81AB-D2701C32B971}"/>
              </a:ext>
            </a:extLst>
          </p:cNvPr>
          <p:cNvSpPr>
            <a:spLocks noGrp="1"/>
          </p:cNvSpPr>
          <p:nvPr>
            <p:ph type="body" idx="1"/>
          </p:nvPr>
        </p:nvSpPr>
        <p:spPr bwMode="auto">
          <a:xfrm>
            <a:off x="666750" y="4670425"/>
            <a:ext cx="5329238" cy="44243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PT" altLang="pt-PT">
              <a:latin typeface="Arial" panose="020B0604020202020204" pitchFamily="34" charset="0"/>
            </a:endParaRPr>
          </a:p>
        </p:txBody>
      </p:sp>
      <p:sp>
        <p:nvSpPr>
          <p:cNvPr id="26628" name="Marcador de Posição do Número do Diapositivo 3">
            <a:extLst>
              <a:ext uri="{FF2B5EF4-FFF2-40B4-BE49-F238E27FC236}">
                <a16:creationId xmlns:a16="http://schemas.microsoft.com/office/drawing/2014/main" id="{F6E8877D-B14D-4A90-93FD-895E3FA3B2D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Verdana" panose="020B0604030504040204" pitchFamily="34" charset="0"/>
                <a:cs typeface="Arial" panose="020B0604020202020204" pitchFamily="34" charset="0"/>
              </a:defRPr>
            </a:lvl1pPr>
            <a:lvl2pPr marL="742950" indent="-285750">
              <a:defRPr sz="1600">
                <a:solidFill>
                  <a:schemeClr val="tx1"/>
                </a:solidFill>
                <a:latin typeface="Verdana" panose="020B0604030504040204" pitchFamily="34" charset="0"/>
                <a:cs typeface="Arial" panose="020B0604020202020204" pitchFamily="34" charset="0"/>
              </a:defRPr>
            </a:lvl2pPr>
            <a:lvl3pPr marL="1143000" indent="-228600">
              <a:defRPr sz="1600">
                <a:solidFill>
                  <a:schemeClr val="tx1"/>
                </a:solidFill>
                <a:latin typeface="Verdana" panose="020B0604030504040204" pitchFamily="34" charset="0"/>
                <a:cs typeface="Arial" panose="020B0604020202020204" pitchFamily="34" charset="0"/>
              </a:defRPr>
            </a:lvl3pPr>
            <a:lvl4pPr marL="1600200" indent="-228600">
              <a:defRPr sz="1600">
                <a:solidFill>
                  <a:schemeClr val="tx1"/>
                </a:solidFill>
                <a:latin typeface="Verdana" panose="020B0604030504040204" pitchFamily="34" charset="0"/>
                <a:cs typeface="Arial" panose="020B0604020202020204" pitchFamily="34" charset="0"/>
              </a:defRPr>
            </a:lvl4pPr>
            <a:lvl5pPr marL="2057400" indent="-228600">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cs typeface="Arial" panose="020B0604020202020204" pitchFamily="34" charset="0"/>
              </a:defRPr>
            </a:lvl9pPr>
          </a:lstStyle>
          <a:p>
            <a:fld id="{538C5376-1527-4D1E-9494-DFCE9717D259}" type="slidenum">
              <a:rPr lang="pt-PT" altLang="pt-PT" sz="1200" smtClean="0">
                <a:latin typeface="Arial" panose="020B0604020202020204" pitchFamily="34" charset="0"/>
              </a:rPr>
              <a:pPr/>
              <a:t>14</a:t>
            </a:fld>
            <a:endParaRPr lang="pt-PT" altLang="pt-PT" sz="120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Marcador de Posição da Imagem do Diapositivo 1">
            <a:extLst>
              <a:ext uri="{FF2B5EF4-FFF2-40B4-BE49-F238E27FC236}">
                <a16:creationId xmlns:a16="http://schemas.microsoft.com/office/drawing/2014/main" id="{312C0F63-4B08-4B55-BD0D-61AB7D87F92D}"/>
              </a:ext>
            </a:extLst>
          </p:cNvPr>
          <p:cNvSpPr>
            <a:spLocks noGrp="1" noRot="1" noChangeAspect="1" noTextEdit="1"/>
          </p:cNvSpPr>
          <p:nvPr>
            <p:ph type="sldImg"/>
          </p:nvPr>
        </p:nvSpPr>
        <p:spPr>
          <a:xfrm>
            <a:off x="381000" y="685800"/>
            <a:ext cx="6096000" cy="3429000"/>
          </a:xfrm>
          <a:ln/>
        </p:spPr>
      </p:sp>
      <p:sp>
        <p:nvSpPr>
          <p:cNvPr id="28675" name="Marcador de Posição de Notas 2">
            <a:extLst>
              <a:ext uri="{FF2B5EF4-FFF2-40B4-BE49-F238E27FC236}">
                <a16:creationId xmlns:a16="http://schemas.microsoft.com/office/drawing/2014/main" id="{8092D811-D3B3-4AB1-BB8F-9AFEC5509E7E}"/>
              </a:ext>
            </a:extLst>
          </p:cNvPr>
          <p:cNvSpPr>
            <a:spLocks noGrp="1"/>
          </p:cNvSpPr>
          <p:nvPr>
            <p:ph type="body" idx="1"/>
          </p:nvPr>
        </p:nvSpPr>
        <p:spPr bwMode="auto">
          <a:xfrm>
            <a:off x="666750" y="4670425"/>
            <a:ext cx="5329238" cy="44243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PT" altLang="pt-PT">
              <a:latin typeface="Arial" panose="020B0604020202020204" pitchFamily="34" charset="0"/>
            </a:endParaRPr>
          </a:p>
        </p:txBody>
      </p:sp>
      <p:sp>
        <p:nvSpPr>
          <p:cNvPr id="28676" name="Marcador de Posição do Número do Diapositivo 3">
            <a:extLst>
              <a:ext uri="{FF2B5EF4-FFF2-40B4-BE49-F238E27FC236}">
                <a16:creationId xmlns:a16="http://schemas.microsoft.com/office/drawing/2014/main" id="{6C95E75B-E4D9-4226-A563-D8A7E3ECEF6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Verdana" panose="020B0604030504040204" pitchFamily="34" charset="0"/>
                <a:cs typeface="Arial" panose="020B0604020202020204" pitchFamily="34" charset="0"/>
              </a:defRPr>
            </a:lvl1pPr>
            <a:lvl2pPr marL="742950" indent="-285750">
              <a:defRPr sz="1600">
                <a:solidFill>
                  <a:schemeClr val="tx1"/>
                </a:solidFill>
                <a:latin typeface="Verdana" panose="020B0604030504040204" pitchFamily="34" charset="0"/>
                <a:cs typeface="Arial" panose="020B0604020202020204" pitchFamily="34" charset="0"/>
              </a:defRPr>
            </a:lvl2pPr>
            <a:lvl3pPr marL="1143000" indent="-228600">
              <a:defRPr sz="1600">
                <a:solidFill>
                  <a:schemeClr val="tx1"/>
                </a:solidFill>
                <a:latin typeface="Verdana" panose="020B0604030504040204" pitchFamily="34" charset="0"/>
                <a:cs typeface="Arial" panose="020B0604020202020204" pitchFamily="34" charset="0"/>
              </a:defRPr>
            </a:lvl3pPr>
            <a:lvl4pPr marL="1600200" indent="-228600">
              <a:defRPr sz="1600">
                <a:solidFill>
                  <a:schemeClr val="tx1"/>
                </a:solidFill>
                <a:latin typeface="Verdana" panose="020B0604030504040204" pitchFamily="34" charset="0"/>
                <a:cs typeface="Arial" panose="020B0604020202020204" pitchFamily="34" charset="0"/>
              </a:defRPr>
            </a:lvl4pPr>
            <a:lvl5pPr marL="2057400" indent="-228600">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cs typeface="Arial" panose="020B0604020202020204" pitchFamily="34" charset="0"/>
              </a:defRPr>
            </a:lvl9pPr>
          </a:lstStyle>
          <a:p>
            <a:fld id="{1B4C6476-19AE-4247-812A-482532824886}" type="slidenum">
              <a:rPr lang="pt-PT" altLang="pt-PT" sz="1200" smtClean="0">
                <a:latin typeface="Arial" panose="020B0604020202020204" pitchFamily="34" charset="0"/>
              </a:rPr>
              <a:pPr/>
              <a:t>15</a:t>
            </a:fld>
            <a:endParaRPr lang="pt-PT" altLang="pt-PT" sz="120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Marcador de Posição da Imagem do Diapositivo 1">
            <a:extLst>
              <a:ext uri="{FF2B5EF4-FFF2-40B4-BE49-F238E27FC236}">
                <a16:creationId xmlns:a16="http://schemas.microsoft.com/office/drawing/2014/main" id="{DF5FA007-7E5A-448D-914E-6B7A94FC5141}"/>
              </a:ext>
            </a:extLst>
          </p:cNvPr>
          <p:cNvSpPr>
            <a:spLocks noGrp="1" noRot="1" noChangeAspect="1" noTextEdit="1"/>
          </p:cNvSpPr>
          <p:nvPr>
            <p:ph type="sldImg"/>
          </p:nvPr>
        </p:nvSpPr>
        <p:spPr>
          <a:xfrm>
            <a:off x="381000" y="685800"/>
            <a:ext cx="6096000" cy="3429000"/>
          </a:xfrm>
          <a:ln/>
        </p:spPr>
      </p:sp>
      <p:sp>
        <p:nvSpPr>
          <p:cNvPr id="30723" name="Marcador de Posição de Notas 2">
            <a:extLst>
              <a:ext uri="{FF2B5EF4-FFF2-40B4-BE49-F238E27FC236}">
                <a16:creationId xmlns:a16="http://schemas.microsoft.com/office/drawing/2014/main" id="{806951A2-5337-4CC6-A3B9-9AEA76B12692}"/>
              </a:ext>
            </a:extLst>
          </p:cNvPr>
          <p:cNvSpPr>
            <a:spLocks noGrp="1"/>
          </p:cNvSpPr>
          <p:nvPr>
            <p:ph type="body" idx="1"/>
          </p:nvPr>
        </p:nvSpPr>
        <p:spPr bwMode="auto">
          <a:xfrm>
            <a:off x="666750" y="4670425"/>
            <a:ext cx="5329238" cy="44243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PT" altLang="pt-PT">
              <a:latin typeface="Arial" panose="020B0604020202020204" pitchFamily="34" charset="0"/>
            </a:endParaRPr>
          </a:p>
        </p:txBody>
      </p:sp>
      <p:sp>
        <p:nvSpPr>
          <p:cNvPr id="30724" name="Marcador de Posição do Número do Diapositivo 3">
            <a:extLst>
              <a:ext uri="{FF2B5EF4-FFF2-40B4-BE49-F238E27FC236}">
                <a16:creationId xmlns:a16="http://schemas.microsoft.com/office/drawing/2014/main" id="{129C01E0-D786-4A8A-9EC1-C4C18061BE4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Verdana" panose="020B0604030504040204" pitchFamily="34" charset="0"/>
                <a:cs typeface="Arial" panose="020B0604020202020204" pitchFamily="34" charset="0"/>
              </a:defRPr>
            </a:lvl1pPr>
            <a:lvl2pPr marL="742950" indent="-285750">
              <a:defRPr sz="1600">
                <a:solidFill>
                  <a:schemeClr val="tx1"/>
                </a:solidFill>
                <a:latin typeface="Verdana" panose="020B0604030504040204" pitchFamily="34" charset="0"/>
                <a:cs typeface="Arial" panose="020B0604020202020204" pitchFamily="34" charset="0"/>
              </a:defRPr>
            </a:lvl2pPr>
            <a:lvl3pPr marL="1143000" indent="-228600">
              <a:defRPr sz="1600">
                <a:solidFill>
                  <a:schemeClr val="tx1"/>
                </a:solidFill>
                <a:latin typeface="Verdana" panose="020B0604030504040204" pitchFamily="34" charset="0"/>
                <a:cs typeface="Arial" panose="020B0604020202020204" pitchFamily="34" charset="0"/>
              </a:defRPr>
            </a:lvl3pPr>
            <a:lvl4pPr marL="1600200" indent="-228600">
              <a:defRPr sz="1600">
                <a:solidFill>
                  <a:schemeClr val="tx1"/>
                </a:solidFill>
                <a:latin typeface="Verdana" panose="020B0604030504040204" pitchFamily="34" charset="0"/>
                <a:cs typeface="Arial" panose="020B0604020202020204" pitchFamily="34" charset="0"/>
              </a:defRPr>
            </a:lvl4pPr>
            <a:lvl5pPr marL="2057400" indent="-228600">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cs typeface="Arial" panose="020B0604020202020204" pitchFamily="34" charset="0"/>
              </a:defRPr>
            </a:lvl9pPr>
          </a:lstStyle>
          <a:p>
            <a:fld id="{EA8916E0-0F56-476E-BAEC-62EC3497BFEF}" type="slidenum">
              <a:rPr lang="pt-PT" altLang="pt-PT" sz="1200" smtClean="0">
                <a:latin typeface="Arial" panose="020B0604020202020204" pitchFamily="34" charset="0"/>
              </a:rPr>
              <a:pPr/>
              <a:t>16</a:t>
            </a:fld>
            <a:endParaRPr lang="pt-PT" altLang="pt-PT" sz="120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Marcador de Posição da Imagem do Diapositivo 1">
            <a:extLst>
              <a:ext uri="{FF2B5EF4-FFF2-40B4-BE49-F238E27FC236}">
                <a16:creationId xmlns:a16="http://schemas.microsoft.com/office/drawing/2014/main" id="{3746FB34-7404-41EA-8F23-E4A5502BCD65}"/>
              </a:ext>
            </a:extLst>
          </p:cNvPr>
          <p:cNvSpPr>
            <a:spLocks noGrp="1" noRot="1" noChangeAspect="1" noTextEdit="1"/>
          </p:cNvSpPr>
          <p:nvPr>
            <p:ph type="sldImg"/>
          </p:nvPr>
        </p:nvSpPr>
        <p:spPr>
          <a:xfrm>
            <a:off x="381000" y="685800"/>
            <a:ext cx="6096000" cy="3429000"/>
          </a:xfrm>
          <a:ln/>
        </p:spPr>
      </p:sp>
      <p:sp>
        <p:nvSpPr>
          <p:cNvPr id="32771" name="Marcador de Posição de Notas 2">
            <a:extLst>
              <a:ext uri="{FF2B5EF4-FFF2-40B4-BE49-F238E27FC236}">
                <a16:creationId xmlns:a16="http://schemas.microsoft.com/office/drawing/2014/main" id="{C97401AC-7C69-4231-B3EA-187E52252D1A}"/>
              </a:ext>
            </a:extLst>
          </p:cNvPr>
          <p:cNvSpPr>
            <a:spLocks noGrp="1"/>
          </p:cNvSpPr>
          <p:nvPr>
            <p:ph type="body" idx="1"/>
          </p:nvPr>
        </p:nvSpPr>
        <p:spPr bwMode="auto">
          <a:xfrm>
            <a:off x="666750" y="4670425"/>
            <a:ext cx="5329238" cy="44243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PT" altLang="pt-PT">
              <a:latin typeface="Arial" panose="020B0604020202020204" pitchFamily="34" charset="0"/>
            </a:endParaRPr>
          </a:p>
        </p:txBody>
      </p:sp>
      <p:sp>
        <p:nvSpPr>
          <p:cNvPr id="32772" name="Marcador de Posição do Número do Diapositivo 3">
            <a:extLst>
              <a:ext uri="{FF2B5EF4-FFF2-40B4-BE49-F238E27FC236}">
                <a16:creationId xmlns:a16="http://schemas.microsoft.com/office/drawing/2014/main" id="{8C56E8EB-0CF2-4C06-8373-EEACBEB987F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Verdana" panose="020B0604030504040204" pitchFamily="34" charset="0"/>
                <a:cs typeface="Arial" panose="020B0604020202020204" pitchFamily="34" charset="0"/>
              </a:defRPr>
            </a:lvl1pPr>
            <a:lvl2pPr marL="742950" indent="-285750">
              <a:defRPr sz="1600">
                <a:solidFill>
                  <a:schemeClr val="tx1"/>
                </a:solidFill>
                <a:latin typeface="Verdana" panose="020B0604030504040204" pitchFamily="34" charset="0"/>
                <a:cs typeface="Arial" panose="020B0604020202020204" pitchFamily="34" charset="0"/>
              </a:defRPr>
            </a:lvl2pPr>
            <a:lvl3pPr marL="1143000" indent="-228600">
              <a:defRPr sz="1600">
                <a:solidFill>
                  <a:schemeClr val="tx1"/>
                </a:solidFill>
                <a:latin typeface="Verdana" panose="020B0604030504040204" pitchFamily="34" charset="0"/>
                <a:cs typeface="Arial" panose="020B0604020202020204" pitchFamily="34" charset="0"/>
              </a:defRPr>
            </a:lvl3pPr>
            <a:lvl4pPr marL="1600200" indent="-228600">
              <a:defRPr sz="1600">
                <a:solidFill>
                  <a:schemeClr val="tx1"/>
                </a:solidFill>
                <a:latin typeface="Verdana" panose="020B0604030504040204" pitchFamily="34" charset="0"/>
                <a:cs typeface="Arial" panose="020B0604020202020204" pitchFamily="34" charset="0"/>
              </a:defRPr>
            </a:lvl4pPr>
            <a:lvl5pPr marL="2057400" indent="-228600">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cs typeface="Arial" panose="020B0604020202020204" pitchFamily="34" charset="0"/>
              </a:defRPr>
            </a:lvl9pPr>
          </a:lstStyle>
          <a:p>
            <a:fld id="{2868FE95-BA5B-4B16-86BF-91EB3BA639C8}" type="slidenum">
              <a:rPr lang="pt-PT" altLang="pt-PT" sz="1200" smtClean="0">
                <a:latin typeface="Arial" panose="020B0604020202020204" pitchFamily="34" charset="0"/>
              </a:rPr>
              <a:pPr/>
              <a:t>17</a:t>
            </a:fld>
            <a:endParaRPr lang="pt-PT" altLang="pt-PT" sz="120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D8B72D-E925-6803-8958-4689A67CA386}"/>
              </a:ext>
            </a:extLst>
          </p:cNvPr>
          <p:cNvSpPr>
            <a:spLocks noGrp="1"/>
          </p:cNvSpPr>
          <p:nvPr>
            <p:ph type="ctrTitle"/>
          </p:nvPr>
        </p:nvSpPr>
        <p:spPr>
          <a:xfrm>
            <a:off x="1143000" y="841772"/>
            <a:ext cx="6858000" cy="1790700"/>
          </a:xfrm>
        </p:spPr>
        <p:txBody>
          <a:bodyPr anchor="b"/>
          <a:lstStyle>
            <a:lvl1pPr algn="ctr">
              <a:defRPr sz="4500"/>
            </a:lvl1pPr>
          </a:lstStyle>
          <a:p>
            <a:r>
              <a:rPr lang="pt-PT"/>
              <a:t>Clique para editar o estilo de título do Modelo Global</a:t>
            </a:r>
          </a:p>
        </p:txBody>
      </p:sp>
      <p:sp>
        <p:nvSpPr>
          <p:cNvPr id="3" name="Subtítulo 2">
            <a:extLst>
              <a:ext uri="{FF2B5EF4-FFF2-40B4-BE49-F238E27FC236}">
                <a16:creationId xmlns:a16="http://schemas.microsoft.com/office/drawing/2014/main" id="{AC4BCCED-A3FC-11E3-3182-12D2402C7DD0}"/>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PT"/>
              <a:t>Clique para editar o estilo de subtítulo do Modelo Global</a:t>
            </a:r>
          </a:p>
        </p:txBody>
      </p:sp>
      <p:sp>
        <p:nvSpPr>
          <p:cNvPr id="4" name="Marcador de Posição da Data 3">
            <a:extLst>
              <a:ext uri="{FF2B5EF4-FFF2-40B4-BE49-F238E27FC236}">
                <a16:creationId xmlns:a16="http://schemas.microsoft.com/office/drawing/2014/main" id="{20EE052F-39E6-D882-F4C7-07DC5D8485CD}"/>
              </a:ext>
            </a:extLst>
          </p:cNvPr>
          <p:cNvSpPr>
            <a:spLocks noGrp="1"/>
          </p:cNvSpPr>
          <p:nvPr>
            <p:ph type="dt" sz="half" idx="10"/>
          </p:nvPr>
        </p:nvSpPr>
        <p:spPr/>
        <p:txBody>
          <a:bodyPr/>
          <a:lstStyle/>
          <a:p>
            <a:fld id="{182464AF-62D9-4E11-8588-37B8D1B6F53A}" type="datetimeFigureOut">
              <a:rPr lang="pt-PT" smtClean="0"/>
              <a:t>29/10/2023</a:t>
            </a:fld>
            <a:endParaRPr lang="pt-PT"/>
          </a:p>
        </p:txBody>
      </p:sp>
      <p:sp>
        <p:nvSpPr>
          <p:cNvPr id="5" name="Marcador de Posição do Rodapé 4">
            <a:extLst>
              <a:ext uri="{FF2B5EF4-FFF2-40B4-BE49-F238E27FC236}">
                <a16:creationId xmlns:a16="http://schemas.microsoft.com/office/drawing/2014/main" id="{849590D6-F28F-F6CA-FA24-DFC7A45F86D8}"/>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22F79939-9D46-A7E5-0D91-71D375867ED7}"/>
              </a:ext>
            </a:extLst>
          </p:cNvPr>
          <p:cNvSpPr>
            <a:spLocks noGrp="1"/>
          </p:cNvSpPr>
          <p:nvPr>
            <p:ph type="sldNum" sz="quarter" idx="12"/>
          </p:nvPr>
        </p:nvSpPr>
        <p:spPr/>
        <p:txBody>
          <a:bodyPr/>
          <a:lstStyle/>
          <a:p>
            <a:fld id="{BA7B07CC-7208-4FAC-B5D4-F80A12659ABA}" type="slidenum">
              <a:rPr lang="pt-PT" smtClean="0"/>
              <a:t>‹nº›</a:t>
            </a:fld>
            <a:endParaRPr lang="pt-PT"/>
          </a:p>
        </p:txBody>
      </p:sp>
    </p:spTree>
    <p:extLst>
      <p:ext uri="{BB962C8B-B14F-4D97-AF65-F5344CB8AC3E}">
        <p14:creationId xmlns:p14="http://schemas.microsoft.com/office/powerpoint/2010/main" val="9828257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5D46A4-ACA4-75CB-4035-99C523C20764}"/>
              </a:ext>
            </a:extLst>
          </p:cNvPr>
          <p:cNvSpPr>
            <a:spLocks noGrp="1"/>
          </p:cNvSpPr>
          <p:nvPr>
            <p:ph type="title"/>
          </p:nvPr>
        </p:nvSpPr>
        <p:spPr/>
        <p:txBody>
          <a:bodyPr/>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72942DF8-1A9D-DC29-E4C4-F3F10BE633D6}"/>
              </a:ext>
            </a:extLst>
          </p:cNvPr>
          <p:cNvSpPr>
            <a:spLocks noGrp="1"/>
          </p:cNvSpPr>
          <p:nvPr>
            <p:ph type="body" orient="vert" idx="1"/>
          </p:nvPr>
        </p:nvSpPr>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81D7C513-C74C-D11D-9F48-54DBF664F222}"/>
              </a:ext>
            </a:extLst>
          </p:cNvPr>
          <p:cNvSpPr>
            <a:spLocks noGrp="1"/>
          </p:cNvSpPr>
          <p:nvPr>
            <p:ph type="dt" sz="half" idx="10"/>
          </p:nvPr>
        </p:nvSpPr>
        <p:spPr/>
        <p:txBody>
          <a:bodyPr/>
          <a:lstStyle/>
          <a:p>
            <a:fld id="{182464AF-62D9-4E11-8588-37B8D1B6F53A}" type="datetimeFigureOut">
              <a:rPr lang="pt-PT" smtClean="0"/>
              <a:t>29/10/2023</a:t>
            </a:fld>
            <a:endParaRPr lang="pt-PT"/>
          </a:p>
        </p:txBody>
      </p:sp>
      <p:sp>
        <p:nvSpPr>
          <p:cNvPr id="5" name="Marcador de Posição do Rodapé 4">
            <a:extLst>
              <a:ext uri="{FF2B5EF4-FFF2-40B4-BE49-F238E27FC236}">
                <a16:creationId xmlns:a16="http://schemas.microsoft.com/office/drawing/2014/main" id="{62E6462E-B687-3A24-0F7F-C7AAE42DB5A9}"/>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CED46D88-93D8-1808-C2BD-B4D188DB6FF9}"/>
              </a:ext>
            </a:extLst>
          </p:cNvPr>
          <p:cNvSpPr>
            <a:spLocks noGrp="1"/>
          </p:cNvSpPr>
          <p:nvPr>
            <p:ph type="sldNum" sz="quarter" idx="12"/>
          </p:nvPr>
        </p:nvSpPr>
        <p:spPr/>
        <p:txBody>
          <a:bodyPr/>
          <a:lstStyle/>
          <a:p>
            <a:fld id="{BA7B07CC-7208-4FAC-B5D4-F80A12659ABA}" type="slidenum">
              <a:rPr lang="pt-PT" smtClean="0"/>
              <a:t>‹nº›</a:t>
            </a:fld>
            <a:endParaRPr lang="pt-PT"/>
          </a:p>
        </p:txBody>
      </p:sp>
    </p:spTree>
    <p:extLst>
      <p:ext uri="{BB962C8B-B14F-4D97-AF65-F5344CB8AC3E}">
        <p14:creationId xmlns:p14="http://schemas.microsoft.com/office/powerpoint/2010/main" val="49215350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36B6FA4-3924-099D-0358-6413F3F05DAA}"/>
              </a:ext>
            </a:extLst>
          </p:cNvPr>
          <p:cNvSpPr>
            <a:spLocks noGrp="1"/>
          </p:cNvSpPr>
          <p:nvPr>
            <p:ph type="title" orient="vert"/>
          </p:nvPr>
        </p:nvSpPr>
        <p:spPr>
          <a:xfrm>
            <a:off x="6543675" y="273844"/>
            <a:ext cx="1971675" cy="4358879"/>
          </a:xfrm>
        </p:spPr>
        <p:txBody>
          <a:bodyPr vert="eaVert"/>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30C35B9D-E01F-7295-7113-D643895F98E4}"/>
              </a:ext>
            </a:extLst>
          </p:cNvPr>
          <p:cNvSpPr>
            <a:spLocks noGrp="1"/>
          </p:cNvSpPr>
          <p:nvPr>
            <p:ph type="body" orient="vert" idx="1"/>
          </p:nvPr>
        </p:nvSpPr>
        <p:spPr>
          <a:xfrm>
            <a:off x="628650" y="273844"/>
            <a:ext cx="5800725" cy="4358879"/>
          </a:xfrm>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1A2CD86B-F7C9-D63F-1197-582390ACD995}"/>
              </a:ext>
            </a:extLst>
          </p:cNvPr>
          <p:cNvSpPr>
            <a:spLocks noGrp="1"/>
          </p:cNvSpPr>
          <p:nvPr>
            <p:ph type="dt" sz="half" idx="10"/>
          </p:nvPr>
        </p:nvSpPr>
        <p:spPr/>
        <p:txBody>
          <a:bodyPr/>
          <a:lstStyle/>
          <a:p>
            <a:fld id="{182464AF-62D9-4E11-8588-37B8D1B6F53A}" type="datetimeFigureOut">
              <a:rPr lang="pt-PT" smtClean="0"/>
              <a:t>29/10/2023</a:t>
            </a:fld>
            <a:endParaRPr lang="pt-PT"/>
          </a:p>
        </p:txBody>
      </p:sp>
      <p:sp>
        <p:nvSpPr>
          <p:cNvPr id="5" name="Marcador de Posição do Rodapé 4">
            <a:extLst>
              <a:ext uri="{FF2B5EF4-FFF2-40B4-BE49-F238E27FC236}">
                <a16:creationId xmlns:a16="http://schemas.microsoft.com/office/drawing/2014/main" id="{73B2A1EA-EE3B-5A29-8903-3FFFB6F17367}"/>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ACD5C663-5D1F-1221-3890-578A96284DF4}"/>
              </a:ext>
            </a:extLst>
          </p:cNvPr>
          <p:cNvSpPr>
            <a:spLocks noGrp="1"/>
          </p:cNvSpPr>
          <p:nvPr>
            <p:ph type="sldNum" sz="quarter" idx="12"/>
          </p:nvPr>
        </p:nvSpPr>
        <p:spPr/>
        <p:txBody>
          <a:bodyPr/>
          <a:lstStyle/>
          <a:p>
            <a:fld id="{BA7B07CC-7208-4FAC-B5D4-F80A12659ABA}" type="slidenum">
              <a:rPr lang="pt-PT" smtClean="0"/>
              <a:t>‹nº›</a:t>
            </a:fld>
            <a:endParaRPr lang="pt-PT"/>
          </a:p>
        </p:txBody>
      </p:sp>
    </p:spTree>
    <p:extLst>
      <p:ext uri="{BB962C8B-B14F-4D97-AF65-F5344CB8AC3E}">
        <p14:creationId xmlns:p14="http://schemas.microsoft.com/office/powerpoint/2010/main" val="322258558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7"/>
        <p:cNvGrpSpPr/>
        <p:nvPr/>
      </p:nvGrpSpPr>
      <p:grpSpPr>
        <a:xfrm>
          <a:off x="0" y="0"/>
          <a:ext cx="0" cy="0"/>
          <a:chOff x="0" y="0"/>
          <a:chExt cx="0" cy="0"/>
        </a:xfrm>
      </p:grpSpPr>
      <p:sp>
        <p:nvSpPr>
          <p:cNvPr id="48" name="Google Shape;48;p4"/>
          <p:cNvSpPr txBox="1">
            <a:spLocks noGrp="1"/>
          </p:cNvSpPr>
          <p:nvPr>
            <p:ph type="body" idx="1"/>
          </p:nvPr>
        </p:nvSpPr>
        <p:spPr>
          <a:xfrm>
            <a:off x="724800" y="1076275"/>
            <a:ext cx="7694400" cy="34953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rgbClr val="434343"/>
              </a:buClr>
              <a:buSzPts val="1200"/>
              <a:buAutoNum type="arabicPeriod"/>
              <a:defRPr sz="1200"/>
            </a:lvl1pPr>
            <a:lvl2pPr marL="914400" lvl="1" indent="-304800">
              <a:spcBef>
                <a:spcPts val="1600"/>
              </a:spcBef>
              <a:spcAft>
                <a:spcPts val="0"/>
              </a:spcAft>
              <a:buClr>
                <a:srgbClr val="434343"/>
              </a:buClr>
              <a:buSzPts val="1200"/>
              <a:buFont typeface="Roboto Condensed"/>
              <a:buAutoNum type="alphaLcPeriod"/>
              <a:defRPr/>
            </a:lvl2pPr>
            <a:lvl3pPr marL="1371600" lvl="2" indent="-304800">
              <a:spcBef>
                <a:spcPts val="1600"/>
              </a:spcBef>
              <a:spcAft>
                <a:spcPts val="0"/>
              </a:spcAft>
              <a:buClr>
                <a:srgbClr val="434343"/>
              </a:buClr>
              <a:buSzPts val="1200"/>
              <a:buFont typeface="Roboto Condensed"/>
              <a:buAutoNum type="romanLcPeriod"/>
              <a:defRPr/>
            </a:lvl3pPr>
            <a:lvl4pPr marL="1828800" lvl="3" indent="-304800">
              <a:spcBef>
                <a:spcPts val="1600"/>
              </a:spcBef>
              <a:spcAft>
                <a:spcPts val="0"/>
              </a:spcAft>
              <a:buClr>
                <a:srgbClr val="434343"/>
              </a:buClr>
              <a:buSzPts val="1200"/>
              <a:buFont typeface="Roboto Condensed"/>
              <a:buAutoNum type="arabicPeriod"/>
              <a:defRPr/>
            </a:lvl4pPr>
            <a:lvl5pPr marL="2286000" lvl="4" indent="-304800">
              <a:spcBef>
                <a:spcPts val="1600"/>
              </a:spcBef>
              <a:spcAft>
                <a:spcPts val="0"/>
              </a:spcAft>
              <a:buClr>
                <a:srgbClr val="434343"/>
              </a:buClr>
              <a:buSzPts val="1200"/>
              <a:buFont typeface="Roboto Condensed"/>
              <a:buAutoNum type="alphaLcPeriod"/>
              <a:defRPr/>
            </a:lvl5pPr>
            <a:lvl6pPr marL="2743200" lvl="5" indent="-304800">
              <a:spcBef>
                <a:spcPts val="1600"/>
              </a:spcBef>
              <a:spcAft>
                <a:spcPts val="0"/>
              </a:spcAft>
              <a:buClr>
                <a:srgbClr val="434343"/>
              </a:buClr>
              <a:buSzPts val="1200"/>
              <a:buFont typeface="Roboto Condensed"/>
              <a:buAutoNum type="romanLcPeriod"/>
              <a:defRPr/>
            </a:lvl6pPr>
            <a:lvl7pPr marL="3200400" lvl="6" indent="-304800">
              <a:spcBef>
                <a:spcPts val="1600"/>
              </a:spcBef>
              <a:spcAft>
                <a:spcPts val="0"/>
              </a:spcAft>
              <a:buClr>
                <a:srgbClr val="434343"/>
              </a:buClr>
              <a:buSzPts val="1200"/>
              <a:buFont typeface="Roboto Condensed"/>
              <a:buAutoNum type="arabicPeriod"/>
              <a:defRPr/>
            </a:lvl7pPr>
            <a:lvl8pPr marL="3657600" lvl="7" indent="-304800">
              <a:spcBef>
                <a:spcPts val="1600"/>
              </a:spcBef>
              <a:spcAft>
                <a:spcPts val="0"/>
              </a:spcAft>
              <a:buClr>
                <a:srgbClr val="434343"/>
              </a:buClr>
              <a:buSzPts val="1200"/>
              <a:buFont typeface="Roboto Condensed"/>
              <a:buAutoNum type="alphaLcPeriod"/>
              <a:defRPr/>
            </a:lvl8pPr>
            <a:lvl9pPr marL="4114800" lvl="8" indent="-304800">
              <a:spcBef>
                <a:spcPts val="1600"/>
              </a:spcBef>
              <a:spcAft>
                <a:spcPts val="1600"/>
              </a:spcAft>
              <a:buClr>
                <a:srgbClr val="434343"/>
              </a:buClr>
              <a:buSzPts val="1200"/>
              <a:buFont typeface="Roboto Condensed"/>
              <a:buAutoNum type="romanLcPeriod"/>
              <a:defRPr/>
            </a:lvl9pPr>
          </a:lstStyle>
          <a:p>
            <a:endParaRPr/>
          </a:p>
        </p:txBody>
      </p:sp>
      <p:sp>
        <p:nvSpPr>
          <p:cNvPr id="63" name="Google Shape;63;p4"/>
          <p:cNvSpPr txBox="1">
            <a:spLocks noGrp="1"/>
          </p:cNvSpPr>
          <p:nvPr>
            <p:ph type="title"/>
          </p:nvPr>
        </p:nvSpPr>
        <p:spPr>
          <a:xfrm>
            <a:off x="724800" y="489940"/>
            <a:ext cx="7694400" cy="4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026808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39"/>
        <p:cNvGrpSpPr/>
        <p:nvPr/>
      </p:nvGrpSpPr>
      <p:grpSpPr>
        <a:xfrm>
          <a:off x="0" y="0"/>
          <a:ext cx="0" cy="0"/>
          <a:chOff x="0" y="0"/>
          <a:chExt cx="0" cy="0"/>
        </a:xfrm>
      </p:grpSpPr>
      <p:sp>
        <p:nvSpPr>
          <p:cNvPr id="140" name="Google Shape;140;p8"/>
          <p:cNvSpPr txBox="1">
            <a:spLocks noGrp="1"/>
          </p:cNvSpPr>
          <p:nvPr>
            <p:ph type="title"/>
          </p:nvPr>
        </p:nvSpPr>
        <p:spPr>
          <a:xfrm>
            <a:off x="1132050" y="1502351"/>
            <a:ext cx="6879900" cy="17397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7200">
                <a:solidFill>
                  <a:schemeClr val="lt1"/>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val="3744556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310"/>
        <p:cNvGrpSpPr/>
        <p:nvPr/>
      </p:nvGrpSpPr>
      <p:grpSpPr>
        <a:xfrm>
          <a:off x="0" y="0"/>
          <a:ext cx="0" cy="0"/>
          <a:chOff x="0" y="0"/>
          <a:chExt cx="0" cy="0"/>
        </a:xfrm>
      </p:grpSpPr>
      <p:sp>
        <p:nvSpPr>
          <p:cNvPr id="333" name="Google Shape;333;p18"/>
          <p:cNvSpPr txBox="1">
            <a:spLocks noGrp="1"/>
          </p:cNvSpPr>
          <p:nvPr>
            <p:ph type="title"/>
          </p:nvPr>
        </p:nvSpPr>
        <p:spPr>
          <a:xfrm>
            <a:off x="724800" y="489986"/>
            <a:ext cx="7694400" cy="4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630220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334"/>
        <p:cNvGrpSpPr/>
        <p:nvPr/>
      </p:nvGrpSpPr>
      <p:grpSpPr>
        <a:xfrm>
          <a:off x="0" y="0"/>
          <a:ext cx="0" cy="0"/>
          <a:chOff x="0" y="0"/>
          <a:chExt cx="0" cy="0"/>
        </a:xfrm>
      </p:grpSpPr>
      <p:sp>
        <p:nvSpPr>
          <p:cNvPr id="357" name="Google Shape;357;p19"/>
          <p:cNvSpPr txBox="1">
            <a:spLocks noGrp="1"/>
          </p:cNvSpPr>
          <p:nvPr>
            <p:ph type="title"/>
          </p:nvPr>
        </p:nvSpPr>
        <p:spPr>
          <a:xfrm>
            <a:off x="724800" y="718696"/>
            <a:ext cx="7694400" cy="4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505791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a:extLst>
              <a:ext uri="{FF2B5EF4-FFF2-40B4-BE49-F238E27FC236}">
                <a16:creationId xmlns:a16="http://schemas.microsoft.com/office/drawing/2014/main" id="{AB6D8CF7-3BCE-4192-9EED-19FD553E9AB3}"/>
              </a:ext>
            </a:extLst>
          </p:cNvPr>
          <p:cNvSpPr>
            <a:spLocks noGrp="1"/>
          </p:cNvSpPr>
          <p:nvPr>
            <p:ph type="ftr" sz="quarter" idx="10"/>
          </p:nvPr>
        </p:nvSpPr>
        <p:spPr/>
        <p:txBody>
          <a:bodyPr lIns="0" tIns="0" rIns="0" bIns="0"/>
          <a:lstStyle>
            <a:lvl1pPr algn="ctr">
              <a:defRPr>
                <a:solidFill>
                  <a:schemeClr val="tx1">
                    <a:tint val="75000"/>
                  </a:schemeClr>
                </a:solidFill>
              </a:defRPr>
            </a:lvl1pPr>
          </a:lstStyle>
          <a:p>
            <a:pPr>
              <a:defRPr/>
            </a:pPr>
            <a:endParaRPr/>
          </a:p>
        </p:txBody>
      </p:sp>
      <p:sp>
        <p:nvSpPr>
          <p:cNvPr id="3" name="Holder 3">
            <a:extLst>
              <a:ext uri="{FF2B5EF4-FFF2-40B4-BE49-F238E27FC236}">
                <a16:creationId xmlns:a16="http://schemas.microsoft.com/office/drawing/2014/main" id="{240A61A9-FEBC-4242-920A-83845751EF77}"/>
              </a:ext>
            </a:extLst>
          </p:cNvPr>
          <p:cNvSpPr>
            <a:spLocks noGrp="1"/>
          </p:cNvSpPr>
          <p:nvPr>
            <p:ph type="dt" sz="half" idx="11"/>
          </p:nvPr>
        </p:nvSpPr>
        <p:spPr/>
        <p:txBody>
          <a:bodyPr lIns="0" tIns="0" rIns="0" bIns="0"/>
          <a:lstStyle>
            <a:lvl1pPr algn="l">
              <a:defRPr>
                <a:solidFill>
                  <a:schemeClr val="tx1">
                    <a:tint val="75000"/>
                  </a:schemeClr>
                </a:solidFill>
              </a:defRPr>
            </a:lvl1pPr>
          </a:lstStyle>
          <a:p>
            <a:pPr>
              <a:defRPr/>
            </a:pPr>
            <a:fld id="{608DC69D-D7C7-4DA6-AEC0-54CE4D7FC4CB}" type="datetimeFigureOut">
              <a:rPr lang="en-US"/>
              <a:pPr>
                <a:defRPr/>
              </a:pPr>
              <a:t>10/29/2023</a:t>
            </a:fld>
            <a:endParaRPr lang="en-US"/>
          </a:p>
        </p:txBody>
      </p:sp>
      <p:sp>
        <p:nvSpPr>
          <p:cNvPr id="4" name="Holder 4">
            <a:extLst>
              <a:ext uri="{FF2B5EF4-FFF2-40B4-BE49-F238E27FC236}">
                <a16:creationId xmlns:a16="http://schemas.microsoft.com/office/drawing/2014/main" id="{073AA376-FE43-4D65-A748-DCF1B308A5EC}"/>
              </a:ext>
            </a:extLst>
          </p:cNvPr>
          <p:cNvSpPr>
            <a:spLocks noGrp="1"/>
          </p:cNvSpPr>
          <p:nvPr>
            <p:ph type="sldNum" sz="quarter" idx="12"/>
          </p:nvPr>
        </p:nvSpPr>
        <p:spPr/>
        <p:txBody>
          <a:bodyPr lIns="0" tIns="0" rIns="0" bIns="0"/>
          <a:lstStyle>
            <a:lvl1pPr marL="76200">
              <a:defRPr sz="675" b="1" spc="-8">
                <a:latin typeface="Arial Black"/>
                <a:cs typeface="Arial Black"/>
              </a:defRPr>
            </a:lvl1pPr>
          </a:lstStyle>
          <a:p>
            <a:pPr>
              <a:defRPr/>
            </a:pPr>
            <a:fld id="{916BE21E-9FFC-40D8-84EA-B1235389F21C}" type="slidenum">
              <a:rPr/>
              <a:pPr>
                <a:defRPr/>
              </a:pPr>
              <a:t>‹nº›</a:t>
            </a:fld>
            <a:endParaRPr b="0" spc="0"/>
          </a:p>
        </p:txBody>
      </p:sp>
    </p:spTree>
    <p:extLst>
      <p:ext uri="{BB962C8B-B14F-4D97-AF65-F5344CB8AC3E}">
        <p14:creationId xmlns:p14="http://schemas.microsoft.com/office/powerpoint/2010/main" val="937353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E3DC74-4675-13A0-AACD-AA85D06C2E2A}"/>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882F5335-3551-FF22-7C92-E0DBED006619}"/>
              </a:ext>
            </a:extLst>
          </p:cNvPr>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72167D2C-C292-FF9C-1CE2-25C7C96466D7}"/>
              </a:ext>
            </a:extLst>
          </p:cNvPr>
          <p:cNvSpPr>
            <a:spLocks noGrp="1"/>
          </p:cNvSpPr>
          <p:nvPr>
            <p:ph type="dt" sz="half" idx="10"/>
          </p:nvPr>
        </p:nvSpPr>
        <p:spPr/>
        <p:txBody>
          <a:bodyPr/>
          <a:lstStyle/>
          <a:p>
            <a:fld id="{182464AF-62D9-4E11-8588-37B8D1B6F53A}" type="datetimeFigureOut">
              <a:rPr lang="pt-PT" smtClean="0"/>
              <a:t>29/10/2023</a:t>
            </a:fld>
            <a:endParaRPr lang="pt-PT"/>
          </a:p>
        </p:txBody>
      </p:sp>
      <p:sp>
        <p:nvSpPr>
          <p:cNvPr id="5" name="Marcador de Posição do Rodapé 4">
            <a:extLst>
              <a:ext uri="{FF2B5EF4-FFF2-40B4-BE49-F238E27FC236}">
                <a16:creationId xmlns:a16="http://schemas.microsoft.com/office/drawing/2014/main" id="{7D0138D1-ED05-D751-9567-CE6476FB1753}"/>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D1D440DB-7B06-01F1-F178-C07C9EAAB59E}"/>
              </a:ext>
            </a:extLst>
          </p:cNvPr>
          <p:cNvSpPr>
            <a:spLocks noGrp="1"/>
          </p:cNvSpPr>
          <p:nvPr>
            <p:ph type="sldNum" sz="quarter" idx="12"/>
          </p:nvPr>
        </p:nvSpPr>
        <p:spPr/>
        <p:txBody>
          <a:bodyPr/>
          <a:lstStyle/>
          <a:p>
            <a:fld id="{BA7B07CC-7208-4FAC-B5D4-F80A12659ABA}" type="slidenum">
              <a:rPr lang="pt-PT" smtClean="0"/>
              <a:t>‹nº›</a:t>
            </a:fld>
            <a:endParaRPr lang="pt-PT"/>
          </a:p>
        </p:txBody>
      </p:sp>
    </p:spTree>
    <p:extLst>
      <p:ext uri="{BB962C8B-B14F-4D97-AF65-F5344CB8AC3E}">
        <p14:creationId xmlns:p14="http://schemas.microsoft.com/office/powerpoint/2010/main" val="12491618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3F9429-9B28-A937-BCD6-F5AA66071333}"/>
              </a:ext>
            </a:extLst>
          </p:cNvPr>
          <p:cNvSpPr>
            <a:spLocks noGrp="1"/>
          </p:cNvSpPr>
          <p:nvPr>
            <p:ph type="title"/>
          </p:nvPr>
        </p:nvSpPr>
        <p:spPr>
          <a:xfrm>
            <a:off x="623888" y="1282304"/>
            <a:ext cx="7886700" cy="2139553"/>
          </a:xfrm>
        </p:spPr>
        <p:txBody>
          <a:bodyPr anchor="b"/>
          <a:lstStyle>
            <a:lvl1pPr>
              <a:defRPr sz="4500"/>
            </a:lvl1p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CB4F0DD9-7ED9-3D02-1538-653BBFAC50B8}"/>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PT"/>
              <a:t>Clique para editar os estilos do texto de Modelo Global</a:t>
            </a:r>
          </a:p>
        </p:txBody>
      </p:sp>
      <p:sp>
        <p:nvSpPr>
          <p:cNvPr id="4" name="Marcador de Posição da Data 3">
            <a:extLst>
              <a:ext uri="{FF2B5EF4-FFF2-40B4-BE49-F238E27FC236}">
                <a16:creationId xmlns:a16="http://schemas.microsoft.com/office/drawing/2014/main" id="{50F52B33-DB96-AB43-3AE1-1D6260BA83FD}"/>
              </a:ext>
            </a:extLst>
          </p:cNvPr>
          <p:cNvSpPr>
            <a:spLocks noGrp="1"/>
          </p:cNvSpPr>
          <p:nvPr>
            <p:ph type="dt" sz="half" idx="10"/>
          </p:nvPr>
        </p:nvSpPr>
        <p:spPr/>
        <p:txBody>
          <a:bodyPr/>
          <a:lstStyle/>
          <a:p>
            <a:fld id="{182464AF-62D9-4E11-8588-37B8D1B6F53A}" type="datetimeFigureOut">
              <a:rPr lang="pt-PT" smtClean="0"/>
              <a:t>29/10/2023</a:t>
            </a:fld>
            <a:endParaRPr lang="pt-PT"/>
          </a:p>
        </p:txBody>
      </p:sp>
      <p:sp>
        <p:nvSpPr>
          <p:cNvPr id="5" name="Marcador de Posição do Rodapé 4">
            <a:extLst>
              <a:ext uri="{FF2B5EF4-FFF2-40B4-BE49-F238E27FC236}">
                <a16:creationId xmlns:a16="http://schemas.microsoft.com/office/drawing/2014/main" id="{3B4FA31F-41C7-B1E2-A846-A074E18925C3}"/>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4102C0C8-7432-DA23-E2A1-163232EB6646}"/>
              </a:ext>
            </a:extLst>
          </p:cNvPr>
          <p:cNvSpPr>
            <a:spLocks noGrp="1"/>
          </p:cNvSpPr>
          <p:nvPr>
            <p:ph type="sldNum" sz="quarter" idx="12"/>
          </p:nvPr>
        </p:nvSpPr>
        <p:spPr/>
        <p:txBody>
          <a:bodyPr/>
          <a:lstStyle/>
          <a:p>
            <a:fld id="{BA7B07CC-7208-4FAC-B5D4-F80A12659ABA}" type="slidenum">
              <a:rPr lang="pt-PT" smtClean="0"/>
              <a:t>‹nº›</a:t>
            </a:fld>
            <a:endParaRPr lang="pt-PT"/>
          </a:p>
        </p:txBody>
      </p:sp>
    </p:spTree>
    <p:extLst>
      <p:ext uri="{BB962C8B-B14F-4D97-AF65-F5344CB8AC3E}">
        <p14:creationId xmlns:p14="http://schemas.microsoft.com/office/powerpoint/2010/main" val="184353518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7226C3-3A21-BF30-B822-B3872EE09884}"/>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2278FCCF-9809-EF89-069C-F6D2DE2B0F9A}"/>
              </a:ext>
            </a:extLst>
          </p:cNvPr>
          <p:cNvSpPr>
            <a:spLocks noGrp="1"/>
          </p:cNvSpPr>
          <p:nvPr>
            <p:ph sz="half" idx="1"/>
          </p:nvPr>
        </p:nvSpPr>
        <p:spPr>
          <a:xfrm>
            <a:off x="628650" y="1369219"/>
            <a:ext cx="3886200" cy="3263504"/>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a:extLst>
              <a:ext uri="{FF2B5EF4-FFF2-40B4-BE49-F238E27FC236}">
                <a16:creationId xmlns:a16="http://schemas.microsoft.com/office/drawing/2014/main" id="{1D40A6C0-E811-4D94-24BB-FB1BA9DFC63D}"/>
              </a:ext>
            </a:extLst>
          </p:cNvPr>
          <p:cNvSpPr>
            <a:spLocks noGrp="1"/>
          </p:cNvSpPr>
          <p:nvPr>
            <p:ph sz="half" idx="2"/>
          </p:nvPr>
        </p:nvSpPr>
        <p:spPr>
          <a:xfrm>
            <a:off x="4629150" y="1369219"/>
            <a:ext cx="3886200" cy="3263504"/>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a:extLst>
              <a:ext uri="{FF2B5EF4-FFF2-40B4-BE49-F238E27FC236}">
                <a16:creationId xmlns:a16="http://schemas.microsoft.com/office/drawing/2014/main" id="{01237A26-64BD-D6E3-8D5D-E56800249736}"/>
              </a:ext>
            </a:extLst>
          </p:cNvPr>
          <p:cNvSpPr>
            <a:spLocks noGrp="1"/>
          </p:cNvSpPr>
          <p:nvPr>
            <p:ph type="dt" sz="half" idx="10"/>
          </p:nvPr>
        </p:nvSpPr>
        <p:spPr/>
        <p:txBody>
          <a:bodyPr/>
          <a:lstStyle/>
          <a:p>
            <a:fld id="{182464AF-62D9-4E11-8588-37B8D1B6F53A}" type="datetimeFigureOut">
              <a:rPr lang="pt-PT" smtClean="0"/>
              <a:t>29/10/2023</a:t>
            </a:fld>
            <a:endParaRPr lang="pt-PT"/>
          </a:p>
        </p:txBody>
      </p:sp>
      <p:sp>
        <p:nvSpPr>
          <p:cNvPr id="6" name="Marcador de Posição do Rodapé 5">
            <a:extLst>
              <a:ext uri="{FF2B5EF4-FFF2-40B4-BE49-F238E27FC236}">
                <a16:creationId xmlns:a16="http://schemas.microsoft.com/office/drawing/2014/main" id="{980F8563-A8AC-ED50-EFAE-7BA03F50CD53}"/>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BBFCDCE3-AF0B-E164-2D93-4D63CF1451C0}"/>
              </a:ext>
            </a:extLst>
          </p:cNvPr>
          <p:cNvSpPr>
            <a:spLocks noGrp="1"/>
          </p:cNvSpPr>
          <p:nvPr>
            <p:ph type="sldNum" sz="quarter" idx="12"/>
          </p:nvPr>
        </p:nvSpPr>
        <p:spPr/>
        <p:txBody>
          <a:bodyPr/>
          <a:lstStyle/>
          <a:p>
            <a:fld id="{BA7B07CC-7208-4FAC-B5D4-F80A12659ABA}" type="slidenum">
              <a:rPr lang="pt-PT" smtClean="0"/>
              <a:t>‹nº›</a:t>
            </a:fld>
            <a:endParaRPr lang="pt-PT"/>
          </a:p>
        </p:txBody>
      </p:sp>
    </p:spTree>
    <p:extLst>
      <p:ext uri="{BB962C8B-B14F-4D97-AF65-F5344CB8AC3E}">
        <p14:creationId xmlns:p14="http://schemas.microsoft.com/office/powerpoint/2010/main" val="116998733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006F8C-805F-AB61-4575-F4E7D5B35AB5}"/>
              </a:ext>
            </a:extLst>
          </p:cNvPr>
          <p:cNvSpPr>
            <a:spLocks noGrp="1"/>
          </p:cNvSpPr>
          <p:nvPr>
            <p:ph type="title"/>
          </p:nvPr>
        </p:nvSpPr>
        <p:spPr>
          <a:xfrm>
            <a:off x="629841" y="273844"/>
            <a:ext cx="7886700" cy="994172"/>
          </a:xfrm>
        </p:spPr>
        <p:txBody>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7B963A70-ED94-9B9B-BAF2-18E63A447373}"/>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PT"/>
              <a:t>Clique para editar os estilos do texto de Modelo Global</a:t>
            </a:r>
          </a:p>
        </p:txBody>
      </p:sp>
      <p:sp>
        <p:nvSpPr>
          <p:cNvPr id="4" name="Marcador de Posição de Conteúdo 3">
            <a:extLst>
              <a:ext uri="{FF2B5EF4-FFF2-40B4-BE49-F238E27FC236}">
                <a16:creationId xmlns:a16="http://schemas.microsoft.com/office/drawing/2014/main" id="{3452C87F-0AD9-D2B5-6727-EFC3E98835E2}"/>
              </a:ext>
            </a:extLst>
          </p:cNvPr>
          <p:cNvSpPr>
            <a:spLocks noGrp="1"/>
          </p:cNvSpPr>
          <p:nvPr>
            <p:ph sz="half" idx="2"/>
          </p:nvPr>
        </p:nvSpPr>
        <p:spPr>
          <a:xfrm>
            <a:off x="629842" y="1878806"/>
            <a:ext cx="3868340" cy="2763441"/>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a:extLst>
              <a:ext uri="{FF2B5EF4-FFF2-40B4-BE49-F238E27FC236}">
                <a16:creationId xmlns:a16="http://schemas.microsoft.com/office/drawing/2014/main" id="{3A6B214D-A68C-43FA-0FE0-D49FBB287014}"/>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PT"/>
              <a:t>Clique para editar os estilos do texto de Modelo Global</a:t>
            </a:r>
          </a:p>
        </p:txBody>
      </p:sp>
      <p:sp>
        <p:nvSpPr>
          <p:cNvPr id="6" name="Marcador de Posição de Conteúdo 5">
            <a:extLst>
              <a:ext uri="{FF2B5EF4-FFF2-40B4-BE49-F238E27FC236}">
                <a16:creationId xmlns:a16="http://schemas.microsoft.com/office/drawing/2014/main" id="{46830F42-ACA8-24AD-D34A-52C89B189EB8}"/>
              </a:ext>
            </a:extLst>
          </p:cNvPr>
          <p:cNvSpPr>
            <a:spLocks noGrp="1"/>
          </p:cNvSpPr>
          <p:nvPr>
            <p:ph sz="quarter" idx="4"/>
          </p:nvPr>
        </p:nvSpPr>
        <p:spPr>
          <a:xfrm>
            <a:off x="4629150" y="1878806"/>
            <a:ext cx="3887391" cy="2763441"/>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a:extLst>
              <a:ext uri="{FF2B5EF4-FFF2-40B4-BE49-F238E27FC236}">
                <a16:creationId xmlns:a16="http://schemas.microsoft.com/office/drawing/2014/main" id="{4ADC3662-D983-49EB-90D0-2A5C00DCAB97}"/>
              </a:ext>
            </a:extLst>
          </p:cNvPr>
          <p:cNvSpPr>
            <a:spLocks noGrp="1"/>
          </p:cNvSpPr>
          <p:nvPr>
            <p:ph type="dt" sz="half" idx="10"/>
          </p:nvPr>
        </p:nvSpPr>
        <p:spPr/>
        <p:txBody>
          <a:bodyPr/>
          <a:lstStyle/>
          <a:p>
            <a:fld id="{182464AF-62D9-4E11-8588-37B8D1B6F53A}" type="datetimeFigureOut">
              <a:rPr lang="pt-PT" smtClean="0"/>
              <a:t>29/10/2023</a:t>
            </a:fld>
            <a:endParaRPr lang="pt-PT"/>
          </a:p>
        </p:txBody>
      </p:sp>
      <p:sp>
        <p:nvSpPr>
          <p:cNvPr id="8" name="Marcador de Posição do Rodapé 7">
            <a:extLst>
              <a:ext uri="{FF2B5EF4-FFF2-40B4-BE49-F238E27FC236}">
                <a16:creationId xmlns:a16="http://schemas.microsoft.com/office/drawing/2014/main" id="{9245B8F1-F0D1-FED6-6B59-7B591D9AF50C}"/>
              </a:ext>
            </a:extLst>
          </p:cNvPr>
          <p:cNvSpPr>
            <a:spLocks noGrp="1"/>
          </p:cNvSpPr>
          <p:nvPr>
            <p:ph type="ftr" sz="quarter" idx="11"/>
          </p:nvPr>
        </p:nvSpPr>
        <p:spPr/>
        <p:txBody>
          <a:bodyPr/>
          <a:lstStyle/>
          <a:p>
            <a:endParaRPr lang="pt-PT"/>
          </a:p>
        </p:txBody>
      </p:sp>
      <p:sp>
        <p:nvSpPr>
          <p:cNvPr id="9" name="Marcador de Posição do Número do Diapositivo 8">
            <a:extLst>
              <a:ext uri="{FF2B5EF4-FFF2-40B4-BE49-F238E27FC236}">
                <a16:creationId xmlns:a16="http://schemas.microsoft.com/office/drawing/2014/main" id="{84820C5C-5F7B-7D00-8EED-6A69C0114DA5}"/>
              </a:ext>
            </a:extLst>
          </p:cNvPr>
          <p:cNvSpPr>
            <a:spLocks noGrp="1"/>
          </p:cNvSpPr>
          <p:nvPr>
            <p:ph type="sldNum" sz="quarter" idx="12"/>
          </p:nvPr>
        </p:nvSpPr>
        <p:spPr/>
        <p:txBody>
          <a:bodyPr/>
          <a:lstStyle/>
          <a:p>
            <a:fld id="{BA7B07CC-7208-4FAC-B5D4-F80A12659ABA}" type="slidenum">
              <a:rPr lang="pt-PT" smtClean="0"/>
              <a:t>‹nº›</a:t>
            </a:fld>
            <a:endParaRPr lang="pt-PT"/>
          </a:p>
        </p:txBody>
      </p:sp>
    </p:spTree>
    <p:extLst>
      <p:ext uri="{BB962C8B-B14F-4D97-AF65-F5344CB8AC3E}">
        <p14:creationId xmlns:p14="http://schemas.microsoft.com/office/powerpoint/2010/main" val="243172400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567053-229F-D52F-C3F3-369E1EF85B1D}"/>
              </a:ext>
            </a:extLst>
          </p:cNvPr>
          <p:cNvSpPr>
            <a:spLocks noGrp="1"/>
          </p:cNvSpPr>
          <p:nvPr>
            <p:ph type="title"/>
          </p:nvPr>
        </p:nvSpPr>
        <p:spPr/>
        <p:txBody>
          <a:bodyPr/>
          <a:lstStyle/>
          <a:p>
            <a:r>
              <a:rPr lang="pt-PT"/>
              <a:t>Clique para editar o estilo de título do Modelo Global</a:t>
            </a:r>
          </a:p>
        </p:txBody>
      </p:sp>
      <p:sp>
        <p:nvSpPr>
          <p:cNvPr id="3" name="Marcador de Posição da Data 2">
            <a:extLst>
              <a:ext uri="{FF2B5EF4-FFF2-40B4-BE49-F238E27FC236}">
                <a16:creationId xmlns:a16="http://schemas.microsoft.com/office/drawing/2014/main" id="{62D2B898-AD97-873A-897A-479CE7FCF798}"/>
              </a:ext>
            </a:extLst>
          </p:cNvPr>
          <p:cNvSpPr>
            <a:spLocks noGrp="1"/>
          </p:cNvSpPr>
          <p:nvPr>
            <p:ph type="dt" sz="half" idx="10"/>
          </p:nvPr>
        </p:nvSpPr>
        <p:spPr/>
        <p:txBody>
          <a:bodyPr/>
          <a:lstStyle/>
          <a:p>
            <a:fld id="{182464AF-62D9-4E11-8588-37B8D1B6F53A}" type="datetimeFigureOut">
              <a:rPr lang="pt-PT" smtClean="0"/>
              <a:t>29/10/2023</a:t>
            </a:fld>
            <a:endParaRPr lang="pt-PT"/>
          </a:p>
        </p:txBody>
      </p:sp>
      <p:sp>
        <p:nvSpPr>
          <p:cNvPr id="4" name="Marcador de Posição do Rodapé 3">
            <a:extLst>
              <a:ext uri="{FF2B5EF4-FFF2-40B4-BE49-F238E27FC236}">
                <a16:creationId xmlns:a16="http://schemas.microsoft.com/office/drawing/2014/main" id="{7F796239-E481-DF5B-C471-92DA04321C5A}"/>
              </a:ext>
            </a:extLst>
          </p:cNvPr>
          <p:cNvSpPr>
            <a:spLocks noGrp="1"/>
          </p:cNvSpPr>
          <p:nvPr>
            <p:ph type="ftr" sz="quarter" idx="11"/>
          </p:nvPr>
        </p:nvSpPr>
        <p:spPr/>
        <p:txBody>
          <a:bodyPr/>
          <a:lstStyle/>
          <a:p>
            <a:endParaRPr lang="pt-PT"/>
          </a:p>
        </p:txBody>
      </p:sp>
      <p:sp>
        <p:nvSpPr>
          <p:cNvPr id="5" name="Marcador de Posição do Número do Diapositivo 4">
            <a:extLst>
              <a:ext uri="{FF2B5EF4-FFF2-40B4-BE49-F238E27FC236}">
                <a16:creationId xmlns:a16="http://schemas.microsoft.com/office/drawing/2014/main" id="{31577361-515F-3A5D-165C-BA50E7CCB9DC}"/>
              </a:ext>
            </a:extLst>
          </p:cNvPr>
          <p:cNvSpPr>
            <a:spLocks noGrp="1"/>
          </p:cNvSpPr>
          <p:nvPr>
            <p:ph type="sldNum" sz="quarter" idx="12"/>
          </p:nvPr>
        </p:nvSpPr>
        <p:spPr/>
        <p:txBody>
          <a:bodyPr/>
          <a:lstStyle/>
          <a:p>
            <a:fld id="{BA7B07CC-7208-4FAC-B5D4-F80A12659ABA}" type="slidenum">
              <a:rPr lang="pt-PT" smtClean="0"/>
              <a:t>‹nº›</a:t>
            </a:fld>
            <a:endParaRPr lang="pt-PT"/>
          </a:p>
        </p:txBody>
      </p:sp>
    </p:spTree>
    <p:extLst>
      <p:ext uri="{BB962C8B-B14F-4D97-AF65-F5344CB8AC3E}">
        <p14:creationId xmlns:p14="http://schemas.microsoft.com/office/powerpoint/2010/main" val="18305488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a:extLst>
              <a:ext uri="{FF2B5EF4-FFF2-40B4-BE49-F238E27FC236}">
                <a16:creationId xmlns:a16="http://schemas.microsoft.com/office/drawing/2014/main" id="{06749C9E-2DE5-6A6E-D70D-80C9B4731B01}"/>
              </a:ext>
            </a:extLst>
          </p:cNvPr>
          <p:cNvSpPr>
            <a:spLocks noGrp="1"/>
          </p:cNvSpPr>
          <p:nvPr>
            <p:ph type="dt" sz="half" idx="10"/>
          </p:nvPr>
        </p:nvSpPr>
        <p:spPr/>
        <p:txBody>
          <a:bodyPr/>
          <a:lstStyle/>
          <a:p>
            <a:fld id="{182464AF-62D9-4E11-8588-37B8D1B6F53A}" type="datetimeFigureOut">
              <a:rPr lang="pt-PT" smtClean="0"/>
              <a:t>29/10/2023</a:t>
            </a:fld>
            <a:endParaRPr lang="pt-PT"/>
          </a:p>
        </p:txBody>
      </p:sp>
      <p:sp>
        <p:nvSpPr>
          <p:cNvPr id="3" name="Marcador de Posição do Rodapé 2">
            <a:extLst>
              <a:ext uri="{FF2B5EF4-FFF2-40B4-BE49-F238E27FC236}">
                <a16:creationId xmlns:a16="http://schemas.microsoft.com/office/drawing/2014/main" id="{47EC9938-D882-17A6-D66D-C987409537B9}"/>
              </a:ext>
            </a:extLst>
          </p:cNvPr>
          <p:cNvSpPr>
            <a:spLocks noGrp="1"/>
          </p:cNvSpPr>
          <p:nvPr>
            <p:ph type="ftr" sz="quarter" idx="11"/>
          </p:nvPr>
        </p:nvSpPr>
        <p:spPr/>
        <p:txBody>
          <a:bodyPr/>
          <a:lstStyle/>
          <a:p>
            <a:endParaRPr lang="pt-PT"/>
          </a:p>
        </p:txBody>
      </p:sp>
      <p:sp>
        <p:nvSpPr>
          <p:cNvPr id="4" name="Marcador de Posição do Número do Diapositivo 3">
            <a:extLst>
              <a:ext uri="{FF2B5EF4-FFF2-40B4-BE49-F238E27FC236}">
                <a16:creationId xmlns:a16="http://schemas.microsoft.com/office/drawing/2014/main" id="{98699872-DE83-7228-EC26-D5C630CC0D4E}"/>
              </a:ext>
            </a:extLst>
          </p:cNvPr>
          <p:cNvSpPr>
            <a:spLocks noGrp="1"/>
          </p:cNvSpPr>
          <p:nvPr>
            <p:ph type="sldNum" sz="quarter" idx="12"/>
          </p:nvPr>
        </p:nvSpPr>
        <p:spPr/>
        <p:txBody>
          <a:bodyPr/>
          <a:lstStyle/>
          <a:p>
            <a:fld id="{BA7B07CC-7208-4FAC-B5D4-F80A12659ABA}" type="slidenum">
              <a:rPr lang="pt-PT" smtClean="0"/>
              <a:t>‹nº›</a:t>
            </a:fld>
            <a:endParaRPr lang="pt-PT"/>
          </a:p>
        </p:txBody>
      </p:sp>
    </p:spTree>
    <p:extLst>
      <p:ext uri="{BB962C8B-B14F-4D97-AF65-F5344CB8AC3E}">
        <p14:creationId xmlns:p14="http://schemas.microsoft.com/office/powerpoint/2010/main" val="395888978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FA51EB-991D-5EE8-CFFA-EE90E7362A27}"/>
              </a:ext>
            </a:extLst>
          </p:cNvPr>
          <p:cNvSpPr>
            <a:spLocks noGrp="1"/>
          </p:cNvSpPr>
          <p:nvPr>
            <p:ph type="title"/>
          </p:nvPr>
        </p:nvSpPr>
        <p:spPr>
          <a:xfrm>
            <a:off x="629841" y="342900"/>
            <a:ext cx="2949178" cy="1200150"/>
          </a:xfrm>
        </p:spPr>
        <p:txBody>
          <a:bodyPr anchor="b"/>
          <a:lstStyle>
            <a:lvl1pPr>
              <a:defRPr sz="2400"/>
            </a:lvl1p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3C85393D-2481-72AE-38B9-579D371A6C0C}"/>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a:extLst>
              <a:ext uri="{FF2B5EF4-FFF2-40B4-BE49-F238E27FC236}">
                <a16:creationId xmlns:a16="http://schemas.microsoft.com/office/drawing/2014/main" id="{7B14E741-CC9C-5A90-EA07-5D0FA279CAF2}"/>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1897D105-1F6C-B5D2-3034-D89041DC98CE}"/>
              </a:ext>
            </a:extLst>
          </p:cNvPr>
          <p:cNvSpPr>
            <a:spLocks noGrp="1"/>
          </p:cNvSpPr>
          <p:nvPr>
            <p:ph type="dt" sz="half" idx="10"/>
          </p:nvPr>
        </p:nvSpPr>
        <p:spPr/>
        <p:txBody>
          <a:bodyPr/>
          <a:lstStyle/>
          <a:p>
            <a:fld id="{182464AF-62D9-4E11-8588-37B8D1B6F53A}" type="datetimeFigureOut">
              <a:rPr lang="pt-PT" smtClean="0"/>
              <a:t>29/10/2023</a:t>
            </a:fld>
            <a:endParaRPr lang="pt-PT"/>
          </a:p>
        </p:txBody>
      </p:sp>
      <p:sp>
        <p:nvSpPr>
          <p:cNvPr id="6" name="Marcador de Posição do Rodapé 5">
            <a:extLst>
              <a:ext uri="{FF2B5EF4-FFF2-40B4-BE49-F238E27FC236}">
                <a16:creationId xmlns:a16="http://schemas.microsoft.com/office/drawing/2014/main" id="{2FB28E47-40B4-D8DD-936A-E3384D2A44EF}"/>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88DED9B3-B697-96F6-F853-69C32303B7E8}"/>
              </a:ext>
            </a:extLst>
          </p:cNvPr>
          <p:cNvSpPr>
            <a:spLocks noGrp="1"/>
          </p:cNvSpPr>
          <p:nvPr>
            <p:ph type="sldNum" sz="quarter" idx="12"/>
          </p:nvPr>
        </p:nvSpPr>
        <p:spPr/>
        <p:txBody>
          <a:bodyPr/>
          <a:lstStyle/>
          <a:p>
            <a:fld id="{BA7B07CC-7208-4FAC-B5D4-F80A12659ABA}" type="slidenum">
              <a:rPr lang="pt-PT" smtClean="0"/>
              <a:t>‹nº›</a:t>
            </a:fld>
            <a:endParaRPr lang="pt-PT"/>
          </a:p>
        </p:txBody>
      </p:sp>
    </p:spTree>
    <p:extLst>
      <p:ext uri="{BB962C8B-B14F-4D97-AF65-F5344CB8AC3E}">
        <p14:creationId xmlns:p14="http://schemas.microsoft.com/office/powerpoint/2010/main" val="24329055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6B6B8A-F661-7629-4472-ADB2922F4F51}"/>
              </a:ext>
            </a:extLst>
          </p:cNvPr>
          <p:cNvSpPr>
            <a:spLocks noGrp="1"/>
          </p:cNvSpPr>
          <p:nvPr>
            <p:ph type="title"/>
          </p:nvPr>
        </p:nvSpPr>
        <p:spPr>
          <a:xfrm>
            <a:off x="629841" y="342900"/>
            <a:ext cx="2949178" cy="1200150"/>
          </a:xfrm>
        </p:spPr>
        <p:txBody>
          <a:bodyPr anchor="b"/>
          <a:lstStyle>
            <a:lvl1pPr>
              <a:defRPr sz="2400"/>
            </a:lvl1pPr>
          </a:lstStyle>
          <a:p>
            <a:r>
              <a:rPr lang="pt-PT"/>
              <a:t>Clique para editar o estilo de título do Modelo Global</a:t>
            </a:r>
          </a:p>
        </p:txBody>
      </p:sp>
      <p:sp>
        <p:nvSpPr>
          <p:cNvPr id="3" name="Marcador de Posição da Imagem 2">
            <a:extLst>
              <a:ext uri="{FF2B5EF4-FFF2-40B4-BE49-F238E27FC236}">
                <a16:creationId xmlns:a16="http://schemas.microsoft.com/office/drawing/2014/main" id="{F2647EA7-3A02-E96A-CD69-5C2A25983C38}"/>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pt-PT"/>
          </a:p>
        </p:txBody>
      </p:sp>
      <p:sp>
        <p:nvSpPr>
          <p:cNvPr id="4" name="Marcador de Posição do Texto 3">
            <a:extLst>
              <a:ext uri="{FF2B5EF4-FFF2-40B4-BE49-F238E27FC236}">
                <a16:creationId xmlns:a16="http://schemas.microsoft.com/office/drawing/2014/main" id="{F85E56F7-0894-3409-80C9-BB45EDA389E7}"/>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E94448C2-6D60-A329-D060-5D7FF3B6FE6C}"/>
              </a:ext>
            </a:extLst>
          </p:cNvPr>
          <p:cNvSpPr>
            <a:spLocks noGrp="1"/>
          </p:cNvSpPr>
          <p:nvPr>
            <p:ph type="dt" sz="half" idx="10"/>
          </p:nvPr>
        </p:nvSpPr>
        <p:spPr/>
        <p:txBody>
          <a:bodyPr/>
          <a:lstStyle/>
          <a:p>
            <a:fld id="{182464AF-62D9-4E11-8588-37B8D1B6F53A}" type="datetimeFigureOut">
              <a:rPr lang="pt-PT" smtClean="0"/>
              <a:t>29/10/2023</a:t>
            </a:fld>
            <a:endParaRPr lang="pt-PT"/>
          </a:p>
        </p:txBody>
      </p:sp>
      <p:sp>
        <p:nvSpPr>
          <p:cNvPr id="6" name="Marcador de Posição do Rodapé 5">
            <a:extLst>
              <a:ext uri="{FF2B5EF4-FFF2-40B4-BE49-F238E27FC236}">
                <a16:creationId xmlns:a16="http://schemas.microsoft.com/office/drawing/2014/main" id="{299ED156-23D9-75E9-8C11-C9203419C394}"/>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A4B00608-2920-DD69-E278-462BC8D045B6}"/>
              </a:ext>
            </a:extLst>
          </p:cNvPr>
          <p:cNvSpPr>
            <a:spLocks noGrp="1"/>
          </p:cNvSpPr>
          <p:nvPr>
            <p:ph type="sldNum" sz="quarter" idx="12"/>
          </p:nvPr>
        </p:nvSpPr>
        <p:spPr/>
        <p:txBody>
          <a:bodyPr/>
          <a:lstStyle/>
          <a:p>
            <a:fld id="{BA7B07CC-7208-4FAC-B5D4-F80A12659ABA}" type="slidenum">
              <a:rPr lang="pt-PT" smtClean="0"/>
              <a:t>‹nº›</a:t>
            </a:fld>
            <a:endParaRPr lang="pt-PT"/>
          </a:p>
        </p:txBody>
      </p:sp>
    </p:spTree>
    <p:extLst>
      <p:ext uri="{BB962C8B-B14F-4D97-AF65-F5344CB8AC3E}">
        <p14:creationId xmlns:p14="http://schemas.microsoft.com/office/powerpoint/2010/main" val="336361775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a:extLst>
              <a:ext uri="{FF2B5EF4-FFF2-40B4-BE49-F238E27FC236}">
                <a16:creationId xmlns:a16="http://schemas.microsoft.com/office/drawing/2014/main" id="{3DFD9BE6-4971-235F-B2A2-106B81CAF81B}"/>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A51ACB5B-3DA9-3D11-7C55-61CE98E3AC42}"/>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667EB6C3-F45B-FF34-91D2-900CA97327F5}"/>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82464AF-62D9-4E11-8588-37B8D1B6F53A}" type="datetimeFigureOut">
              <a:rPr lang="pt-PT" smtClean="0"/>
              <a:t>29/10/2023</a:t>
            </a:fld>
            <a:endParaRPr lang="pt-PT"/>
          </a:p>
        </p:txBody>
      </p:sp>
      <p:sp>
        <p:nvSpPr>
          <p:cNvPr id="5" name="Marcador de Posição do Rodapé 4">
            <a:extLst>
              <a:ext uri="{FF2B5EF4-FFF2-40B4-BE49-F238E27FC236}">
                <a16:creationId xmlns:a16="http://schemas.microsoft.com/office/drawing/2014/main" id="{18BAAB2B-BEFF-3AE1-6D95-C42A6928CE32}"/>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pt-PT"/>
          </a:p>
        </p:txBody>
      </p:sp>
      <p:sp>
        <p:nvSpPr>
          <p:cNvPr id="6" name="Marcador de Posição do Número do Diapositivo 5">
            <a:extLst>
              <a:ext uri="{FF2B5EF4-FFF2-40B4-BE49-F238E27FC236}">
                <a16:creationId xmlns:a16="http://schemas.microsoft.com/office/drawing/2014/main" id="{FE30F80D-00B5-B73E-BF26-7215E79A5519}"/>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A7B07CC-7208-4FAC-B5D4-F80A12659ABA}" type="slidenum">
              <a:rPr lang="pt-PT" smtClean="0"/>
              <a:t>‹nº›</a:t>
            </a:fld>
            <a:endParaRPr lang="pt-PT"/>
          </a:p>
        </p:txBody>
      </p:sp>
    </p:spTree>
    <p:extLst>
      <p:ext uri="{BB962C8B-B14F-4D97-AF65-F5344CB8AC3E}">
        <p14:creationId xmlns:p14="http://schemas.microsoft.com/office/powerpoint/2010/main" val="3258005147"/>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 id="2147484000" r:id="rId12"/>
    <p:sldLayoutId id="2147484011" r:id="rId13"/>
    <p:sldLayoutId id="2147484013" r:id="rId14"/>
    <p:sldLayoutId id="2147484015" r:id="rId15"/>
    <p:sldLayoutId id="2147484026" r:id="rId16"/>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pt-P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citador.pt/frases/citacoes/a/nicolas-boilea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6.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6.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36"/>
        <p:cNvGrpSpPr/>
        <p:nvPr/>
      </p:nvGrpSpPr>
      <p:grpSpPr>
        <a:xfrm>
          <a:off x="0" y="0"/>
          <a:ext cx="0" cy="0"/>
          <a:chOff x="0" y="0"/>
          <a:chExt cx="0" cy="0"/>
        </a:xfrm>
      </p:grpSpPr>
      <p:sp useBgFill="1">
        <p:nvSpPr>
          <p:cNvPr id="743" name="Rectangle 742">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51390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5" name="Rectangle 744">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Google Shape;737;p37"/>
          <p:cNvSpPr txBox="1">
            <a:spLocks noGrp="1"/>
          </p:cNvSpPr>
          <p:nvPr>
            <p:ph type="ctrTitle"/>
          </p:nvPr>
        </p:nvSpPr>
        <p:spPr>
          <a:xfrm>
            <a:off x="5052376" y="1941813"/>
            <a:ext cx="3604497" cy="972836"/>
          </a:xfrm>
          <a:prstGeom prst="rect">
            <a:avLst/>
          </a:prstGeom>
        </p:spPr>
        <p:txBody>
          <a:bodyPr spcFirstLastPara="1" lIns="91425" tIns="91425" rIns="91425" bIns="91425" anchor="t" anchorCtr="0">
            <a:normAutofit/>
          </a:bodyPr>
          <a:lstStyle/>
          <a:p>
            <a:pPr marL="0" lvl="0" indent="0" rtl="0">
              <a:spcBef>
                <a:spcPts val="0"/>
              </a:spcBef>
              <a:spcAft>
                <a:spcPts val="0"/>
              </a:spcAft>
              <a:buNone/>
            </a:pPr>
            <a:r>
              <a:rPr lang="pt-PT" sz="3000">
                <a:solidFill>
                  <a:schemeClr val="tx2"/>
                </a:solidFill>
              </a:rPr>
              <a:t>Tempo</a:t>
            </a:r>
            <a:endParaRPr lang="pt-PT" sz="3000" dirty="0">
              <a:solidFill>
                <a:schemeClr val="tx2"/>
              </a:solidFill>
            </a:endParaRPr>
          </a:p>
        </p:txBody>
      </p:sp>
      <p:pic>
        <p:nvPicPr>
          <p:cNvPr id="3" name="Imagem 2">
            <a:extLst>
              <a:ext uri="{FF2B5EF4-FFF2-40B4-BE49-F238E27FC236}">
                <a16:creationId xmlns:a16="http://schemas.microsoft.com/office/drawing/2014/main" id="{FDF6DE4B-7335-AADC-59B2-40F9E1011967}"/>
              </a:ext>
            </a:extLst>
          </p:cNvPr>
          <p:cNvPicPr>
            <a:picLocks noChangeAspect="1"/>
          </p:cNvPicPr>
          <p:nvPr/>
        </p:nvPicPr>
        <p:blipFill>
          <a:blip r:embed="rId3"/>
          <a:stretch>
            <a:fillRect/>
          </a:stretch>
        </p:blipFill>
        <p:spPr>
          <a:xfrm>
            <a:off x="255352" y="1450796"/>
            <a:ext cx="3106320" cy="2927706"/>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747" name="Group 746">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89" y="-4482"/>
            <a:ext cx="4679005" cy="5147982"/>
            <a:chOff x="305" y="-5977"/>
            <a:chExt cx="6238675" cy="6863979"/>
          </a:xfrm>
        </p:grpSpPr>
        <p:sp>
          <p:nvSpPr>
            <p:cNvPr id="748" name="Freeform: Shape 747">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9" name="Freeform: Shape 748">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0" name="Freeform: Shape 749">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181966"/>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182309"/>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80833" y="-3980834"/>
            <a:ext cx="1182335"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ítulo 2">
            <a:extLst>
              <a:ext uri="{FF2B5EF4-FFF2-40B4-BE49-F238E27FC236}">
                <a16:creationId xmlns:a16="http://schemas.microsoft.com/office/drawing/2014/main" id="{E8EC9EE3-9218-129A-553C-4A0D9C39E81E}"/>
              </a:ext>
            </a:extLst>
          </p:cNvPr>
          <p:cNvSpPr>
            <a:spLocks noGrp="1"/>
          </p:cNvSpPr>
          <p:nvPr>
            <p:ph type="title"/>
          </p:nvPr>
        </p:nvSpPr>
        <p:spPr>
          <a:xfrm>
            <a:off x="1028697" y="261648"/>
            <a:ext cx="7533018" cy="658297"/>
          </a:xfrm>
        </p:spPr>
        <p:txBody>
          <a:bodyPr vert="horz" lIns="91440" tIns="45720" rIns="91440" bIns="45720" rtlCol="0" anchor="ctr">
            <a:normAutofit/>
          </a:bodyPr>
          <a:lstStyle/>
          <a:p>
            <a:pPr algn="l" defTabSz="914400">
              <a:spcBef>
                <a:spcPct val="0"/>
              </a:spcBef>
            </a:pPr>
            <a:r>
              <a:rPr lang="en-US" sz="3000" kern="1200">
                <a:solidFill>
                  <a:srgbClr val="FFFFFF"/>
                </a:solidFill>
                <a:latin typeface="+mj-lt"/>
                <a:ea typeface="+mj-ea"/>
                <a:cs typeface="+mj-cs"/>
              </a:rPr>
              <a:t>Gestão de Tempo - Mitos</a:t>
            </a:r>
          </a:p>
        </p:txBody>
      </p:sp>
      <p:graphicFrame>
        <p:nvGraphicFramePr>
          <p:cNvPr id="5" name="Marcador de Posição do Texto 1">
            <a:extLst>
              <a:ext uri="{FF2B5EF4-FFF2-40B4-BE49-F238E27FC236}">
                <a16:creationId xmlns:a16="http://schemas.microsoft.com/office/drawing/2014/main" id="{7232BE02-AE23-6EEC-332E-DA29327CD431}"/>
              </a:ext>
            </a:extLst>
          </p:cNvPr>
          <p:cNvGraphicFramePr/>
          <p:nvPr>
            <p:extLst>
              <p:ext uri="{D42A27DB-BD31-4B8C-83A1-F6EECF244321}">
                <p14:modId xmlns:p14="http://schemas.microsoft.com/office/powerpoint/2010/main" val="517767722"/>
              </p:ext>
            </p:extLst>
          </p:nvPr>
        </p:nvGraphicFramePr>
        <p:xfrm>
          <a:off x="483042" y="1584434"/>
          <a:ext cx="8195871" cy="31446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1483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ítulo 2">
            <a:extLst>
              <a:ext uri="{FF2B5EF4-FFF2-40B4-BE49-F238E27FC236}">
                <a16:creationId xmlns:a16="http://schemas.microsoft.com/office/drawing/2014/main" id="{646DA2F8-4E40-F469-AEA0-4446C26E0544}"/>
              </a:ext>
            </a:extLst>
          </p:cNvPr>
          <p:cNvSpPr>
            <a:spLocks noGrp="1"/>
          </p:cNvSpPr>
          <p:nvPr>
            <p:ph type="title"/>
          </p:nvPr>
        </p:nvSpPr>
        <p:spPr>
          <a:xfrm>
            <a:off x="630936" y="411480"/>
            <a:ext cx="2700645" cy="4073652"/>
          </a:xfrm>
        </p:spPr>
        <p:txBody>
          <a:bodyPr vert="horz" lIns="91440" tIns="45720" rIns="91440" bIns="45720" rtlCol="0" anchor="ctr">
            <a:normAutofit/>
          </a:bodyPr>
          <a:lstStyle/>
          <a:p>
            <a:pPr algn="l" defTabSz="914400">
              <a:spcBef>
                <a:spcPct val="0"/>
              </a:spcBef>
            </a:pPr>
            <a:r>
              <a:rPr lang="en-US" sz="4100" kern="1200">
                <a:solidFill>
                  <a:schemeClr val="tx1"/>
                </a:solidFill>
                <a:latin typeface="+mj-lt"/>
                <a:ea typeface="+mj-ea"/>
                <a:cs typeface="+mj-cs"/>
              </a:rPr>
              <a:t>Leis e princípios de Gestão de Tempo</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907987" y="2444036"/>
            <a:ext cx="3360420" cy="13716"/>
          </a:xfrm>
          <a:custGeom>
            <a:avLst/>
            <a:gdLst>
              <a:gd name="connsiteX0" fmla="*/ 0 w 3360420"/>
              <a:gd name="connsiteY0" fmla="*/ 0 h 13716"/>
              <a:gd name="connsiteX1" fmla="*/ 638480 w 3360420"/>
              <a:gd name="connsiteY1" fmla="*/ 0 h 13716"/>
              <a:gd name="connsiteX2" fmla="*/ 1310564 w 3360420"/>
              <a:gd name="connsiteY2" fmla="*/ 0 h 13716"/>
              <a:gd name="connsiteX3" fmla="*/ 2016252 w 3360420"/>
              <a:gd name="connsiteY3" fmla="*/ 0 h 13716"/>
              <a:gd name="connsiteX4" fmla="*/ 2721940 w 3360420"/>
              <a:gd name="connsiteY4" fmla="*/ 0 h 13716"/>
              <a:gd name="connsiteX5" fmla="*/ 3360420 w 3360420"/>
              <a:gd name="connsiteY5" fmla="*/ 0 h 13716"/>
              <a:gd name="connsiteX6" fmla="*/ 3360420 w 3360420"/>
              <a:gd name="connsiteY6" fmla="*/ 13716 h 13716"/>
              <a:gd name="connsiteX7" fmla="*/ 2621128 w 3360420"/>
              <a:gd name="connsiteY7" fmla="*/ 13716 h 13716"/>
              <a:gd name="connsiteX8" fmla="*/ 1881835 w 3360420"/>
              <a:gd name="connsiteY8" fmla="*/ 13716 h 13716"/>
              <a:gd name="connsiteX9" fmla="*/ 1209751 w 3360420"/>
              <a:gd name="connsiteY9" fmla="*/ 13716 h 13716"/>
              <a:gd name="connsiteX10" fmla="*/ 0 w 3360420"/>
              <a:gd name="connsiteY10" fmla="*/ 13716 h 13716"/>
              <a:gd name="connsiteX11" fmla="*/ 0 w 3360420"/>
              <a:gd name="connsiteY11" fmla="*/ 0 h 13716"/>
              <a:gd name="connsiteX0" fmla="*/ 0 w 3360420"/>
              <a:gd name="connsiteY0" fmla="*/ 0 h 13716"/>
              <a:gd name="connsiteX1" fmla="*/ 638480 w 3360420"/>
              <a:gd name="connsiteY1" fmla="*/ 0 h 13716"/>
              <a:gd name="connsiteX2" fmla="*/ 1209751 w 3360420"/>
              <a:gd name="connsiteY2" fmla="*/ 0 h 13716"/>
              <a:gd name="connsiteX3" fmla="*/ 1949044 w 3360420"/>
              <a:gd name="connsiteY3" fmla="*/ 0 h 13716"/>
              <a:gd name="connsiteX4" fmla="*/ 2587523 w 3360420"/>
              <a:gd name="connsiteY4" fmla="*/ 0 h 13716"/>
              <a:gd name="connsiteX5" fmla="*/ 3360420 w 3360420"/>
              <a:gd name="connsiteY5" fmla="*/ 0 h 13716"/>
              <a:gd name="connsiteX6" fmla="*/ 3360420 w 3360420"/>
              <a:gd name="connsiteY6" fmla="*/ 13716 h 13716"/>
              <a:gd name="connsiteX7" fmla="*/ 2688336 w 3360420"/>
              <a:gd name="connsiteY7" fmla="*/ 13716 h 13716"/>
              <a:gd name="connsiteX8" fmla="*/ 1949044 w 3360420"/>
              <a:gd name="connsiteY8" fmla="*/ 13716 h 13716"/>
              <a:gd name="connsiteX9" fmla="*/ 1377772 w 3360420"/>
              <a:gd name="connsiteY9" fmla="*/ 13716 h 13716"/>
              <a:gd name="connsiteX10" fmla="*/ 705688 w 3360420"/>
              <a:gd name="connsiteY10" fmla="*/ 13716 h 13716"/>
              <a:gd name="connsiteX11" fmla="*/ 0 w 3360420"/>
              <a:gd name="connsiteY11" fmla="*/ 13716 h 13716"/>
              <a:gd name="connsiteX12" fmla="*/ 0 w 3360420"/>
              <a:gd name="connsiteY12"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0420" h="13716" fill="none" extrusionOk="0">
                <a:moveTo>
                  <a:pt x="0" y="0"/>
                </a:moveTo>
                <a:cubicBezTo>
                  <a:pt x="191406" y="10001"/>
                  <a:pt x="492041" y="-46237"/>
                  <a:pt x="638480" y="0"/>
                </a:cubicBezTo>
                <a:cubicBezTo>
                  <a:pt x="757906" y="33197"/>
                  <a:pt x="1156600" y="-41629"/>
                  <a:pt x="1310564" y="0"/>
                </a:cubicBezTo>
                <a:cubicBezTo>
                  <a:pt x="1379184" y="24203"/>
                  <a:pt x="1719005" y="-47956"/>
                  <a:pt x="2016252" y="0"/>
                </a:cubicBezTo>
                <a:cubicBezTo>
                  <a:pt x="2309065" y="7372"/>
                  <a:pt x="2409711" y="1344"/>
                  <a:pt x="2721940" y="0"/>
                </a:cubicBezTo>
                <a:cubicBezTo>
                  <a:pt x="2995269" y="34213"/>
                  <a:pt x="3156613" y="531"/>
                  <a:pt x="3360420" y="0"/>
                </a:cubicBezTo>
                <a:cubicBezTo>
                  <a:pt x="3359915" y="3577"/>
                  <a:pt x="3360235" y="9896"/>
                  <a:pt x="3360420" y="13716"/>
                </a:cubicBezTo>
                <a:cubicBezTo>
                  <a:pt x="3039840" y="-6995"/>
                  <a:pt x="2944234" y="11098"/>
                  <a:pt x="2621128" y="13716"/>
                </a:cubicBezTo>
                <a:cubicBezTo>
                  <a:pt x="2291334" y="35811"/>
                  <a:pt x="2154043" y="38867"/>
                  <a:pt x="1881835" y="13716"/>
                </a:cubicBezTo>
                <a:cubicBezTo>
                  <a:pt x="1588327" y="-7987"/>
                  <a:pt x="1439318" y="-9600"/>
                  <a:pt x="1209751" y="13716"/>
                </a:cubicBezTo>
                <a:cubicBezTo>
                  <a:pt x="977769" y="43531"/>
                  <a:pt x="301166" y="108207"/>
                  <a:pt x="0" y="13716"/>
                </a:cubicBezTo>
                <a:cubicBezTo>
                  <a:pt x="77" y="9528"/>
                  <a:pt x="-88" y="4529"/>
                  <a:pt x="0" y="0"/>
                </a:cubicBezTo>
                <a:close/>
              </a:path>
              <a:path w="3360420" h="13716" stroke="0" extrusionOk="0">
                <a:moveTo>
                  <a:pt x="0" y="0"/>
                </a:moveTo>
                <a:cubicBezTo>
                  <a:pt x="170421" y="-4407"/>
                  <a:pt x="491890" y="-50462"/>
                  <a:pt x="638480" y="0"/>
                </a:cubicBezTo>
                <a:cubicBezTo>
                  <a:pt x="792506" y="30971"/>
                  <a:pt x="1031707" y="-14677"/>
                  <a:pt x="1209751" y="0"/>
                </a:cubicBezTo>
                <a:cubicBezTo>
                  <a:pt x="1357076" y="52145"/>
                  <a:pt x="1723115" y="-4348"/>
                  <a:pt x="1949044" y="0"/>
                </a:cubicBezTo>
                <a:cubicBezTo>
                  <a:pt x="2192488" y="-34098"/>
                  <a:pt x="2339103" y="-31352"/>
                  <a:pt x="2587523" y="0"/>
                </a:cubicBezTo>
                <a:cubicBezTo>
                  <a:pt x="2818806" y="-7742"/>
                  <a:pt x="3217848" y="-30081"/>
                  <a:pt x="3360420" y="0"/>
                </a:cubicBezTo>
                <a:cubicBezTo>
                  <a:pt x="3359513" y="2997"/>
                  <a:pt x="3360180" y="8915"/>
                  <a:pt x="3360420" y="13716"/>
                </a:cubicBezTo>
                <a:cubicBezTo>
                  <a:pt x="3034345" y="-17354"/>
                  <a:pt x="2841928" y="47909"/>
                  <a:pt x="2688336" y="13716"/>
                </a:cubicBezTo>
                <a:cubicBezTo>
                  <a:pt x="2588685" y="8853"/>
                  <a:pt x="2270606" y="-39487"/>
                  <a:pt x="1949044" y="13716"/>
                </a:cubicBezTo>
                <a:cubicBezTo>
                  <a:pt x="1622278" y="37200"/>
                  <a:pt x="1629740" y="12517"/>
                  <a:pt x="1377772" y="13716"/>
                </a:cubicBezTo>
                <a:cubicBezTo>
                  <a:pt x="1148895" y="37407"/>
                  <a:pt x="976686" y="-12334"/>
                  <a:pt x="705688" y="13716"/>
                </a:cubicBezTo>
                <a:cubicBezTo>
                  <a:pt x="451150" y="60066"/>
                  <a:pt x="233487" y="-18420"/>
                  <a:pt x="0" y="13716"/>
                </a:cubicBezTo>
                <a:cubicBezTo>
                  <a:pt x="-131" y="10721"/>
                  <a:pt x="1210" y="5539"/>
                  <a:pt x="0" y="0"/>
                </a:cubicBezTo>
                <a:close/>
              </a:path>
              <a:path w="3360420" h="13716" fill="none" stroke="0" extrusionOk="0">
                <a:moveTo>
                  <a:pt x="0" y="0"/>
                </a:moveTo>
                <a:cubicBezTo>
                  <a:pt x="164693" y="20411"/>
                  <a:pt x="481374" y="-25570"/>
                  <a:pt x="638480" y="0"/>
                </a:cubicBezTo>
                <a:cubicBezTo>
                  <a:pt x="798995" y="30282"/>
                  <a:pt x="1140782" y="-27870"/>
                  <a:pt x="1310564" y="0"/>
                </a:cubicBezTo>
                <a:cubicBezTo>
                  <a:pt x="1415376" y="59022"/>
                  <a:pt x="1712923" y="34543"/>
                  <a:pt x="2016252" y="0"/>
                </a:cubicBezTo>
                <a:cubicBezTo>
                  <a:pt x="2299667" y="30754"/>
                  <a:pt x="2467976" y="-793"/>
                  <a:pt x="2721940" y="0"/>
                </a:cubicBezTo>
                <a:cubicBezTo>
                  <a:pt x="3014119" y="16113"/>
                  <a:pt x="3143946" y="-14907"/>
                  <a:pt x="3360420" y="0"/>
                </a:cubicBezTo>
                <a:cubicBezTo>
                  <a:pt x="3359485" y="2919"/>
                  <a:pt x="3359434" y="10491"/>
                  <a:pt x="3360420" y="13716"/>
                </a:cubicBezTo>
                <a:cubicBezTo>
                  <a:pt x="3046787" y="-23756"/>
                  <a:pt x="2956179" y="16001"/>
                  <a:pt x="2621128" y="13716"/>
                </a:cubicBezTo>
                <a:cubicBezTo>
                  <a:pt x="2297814" y="26084"/>
                  <a:pt x="2182001" y="28084"/>
                  <a:pt x="1881835" y="13716"/>
                </a:cubicBezTo>
                <a:cubicBezTo>
                  <a:pt x="1565437" y="-2872"/>
                  <a:pt x="1471458" y="8566"/>
                  <a:pt x="1209751" y="13716"/>
                </a:cubicBezTo>
                <a:cubicBezTo>
                  <a:pt x="973930" y="42996"/>
                  <a:pt x="321369" y="85738"/>
                  <a:pt x="0" y="13716"/>
                </a:cubicBezTo>
                <a:cubicBezTo>
                  <a:pt x="304" y="9505"/>
                  <a:pt x="1021" y="594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3360420"/>
                      <a:gd name="connsiteY0" fmla="*/ 0 h 13716"/>
                      <a:gd name="connsiteX1" fmla="*/ 638480 w 3360420"/>
                      <a:gd name="connsiteY1" fmla="*/ 0 h 13716"/>
                      <a:gd name="connsiteX2" fmla="*/ 1310564 w 3360420"/>
                      <a:gd name="connsiteY2" fmla="*/ 0 h 13716"/>
                      <a:gd name="connsiteX3" fmla="*/ 2016252 w 3360420"/>
                      <a:gd name="connsiteY3" fmla="*/ 0 h 13716"/>
                      <a:gd name="connsiteX4" fmla="*/ 2721940 w 3360420"/>
                      <a:gd name="connsiteY4" fmla="*/ 0 h 13716"/>
                      <a:gd name="connsiteX5" fmla="*/ 3360420 w 3360420"/>
                      <a:gd name="connsiteY5" fmla="*/ 0 h 13716"/>
                      <a:gd name="connsiteX6" fmla="*/ 3360420 w 3360420"/>
                      <a:gd name="connsiteY6" fmla="*/ 13716 h 13716"/>
                      <a:gd name="connsiteX7" fmla="*/ 2621128 w 3360420"/>
                      <a:gd name="connsiteY7" fmla="*/ 13716 h 13716"/>
                      <a:gd name="connsiteX8" fmla="*/ 1881835 w 3360420"/>
                      <a:gd name="connsiteY8" fmla="*/ 13716 h 13716"/>
                      <a:gd name="connsiteX9" fmla="*/ 1209751 w 3360420"/>
                      <a:gd name="connsiteY9" fmla="*/ 13716 h 13716"/>
                      <a:gd name="connsiteX10" fmla="*/ 0 w 3360420"/>
                      <a:gd name="connsiteY10" fmla="*/ 13716 h 13716"/>
                      <a:gd name="connsiteX11" fmla="*/ 0 w 3360420"/>
                      <a:gd name="connsiteY11"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60420" h="13716" fill="none" extrusionOk="0">
                        <a:moveTo>
                          <a:pt x="0" y="0"/>
                        </a:moveTo>
                        <a:cubicBezTo>
                          <a:pt x="173390" y="25775"/>
                          <a:pt x="488191" y="-28129"/>
                          <a:pt x="638480" y="0"/>
                        </a:cubicBezTo>
                        <a:cubicBezTo>
                          <a:pt x="788769" y="28129"/>
                          <a:pt x="1174965" y="-28957"/>
                          <a:pt x="1310564" y="0"/>
                        </a:cubicBezTo>
                        <a:cubicBezTo>
                          <a:pt x="1446163" y="28957"/>
                          <a:pt x="1725466" y="-34787"/>
                          <a:pt x="2016252" y="0"/>
                        </a:cubicBezTo>
                        <a:cubicBezTo>
                          <a:pt x="2307038" y="34787"/>
                          <a:pt x="2437945" y="-15142"/>
                          <a:pt x="2721940" y="0"/>
                        </a:cubicBezTo>
                        <a:cubicBezTo>
                          <a:pt x="3005935" y="15142"/>
                          <a:pt x="3141795" y="-10480"/>
                          <a:pt x="3360420" y="0"/>
                        </a:cubicBezTo>
                        <a:cubicBezTo>
                          <a:pt x="3359940" y="2989"/>
                          <a:pt x="3359779" y="10166"/>
                          <a:pt x="3360420" y="13716"/>
                        </a:cubicBezTo>
                        <a:cubicBezTo>
                          <a:pt x="3047302" y="-18841"/>
                          <a:pt x="2960325" y="10240"/>
                          <a:pt x="2621128" y="13716"/>
                        </a:cubicBezTo>
                        <a:cubicBezTo>
                          <a:pt x="2281931" y="17192"/>
                          <a:pt x="2176842" y="26844"/>
                          <a:pt x="1881835" y="13716"/>
                        </a:cubicBezTo>
                        <a:cubicBezTo>
                          <a:pt x="1586828" y="588"/>
                          <a:pt x="1449984" y="-8996"/>
                          <a:pt x="1209751" y="13716"/>
                        </a:cubicBezTo>
                        <a:cubicBezTo>
                          <a:pt x="969518" y="36428"/>
                          <a:pt x="318488" y="55902"/>
                          <a:pt x="0" y="13716"/>
                        </a:cubicBezTo>
                        <a:cubicBezTo>
                          <a:pt x="182" y="9317"/>
                          <a:pt x="482" y="5285"/>
                          <a:pt x="0" y="0"/>
                        </a:cubicBezTo>
                        <a:close/>
                      </a:path>
                      <a:path w="3360420" h="13716" stroke="0" extrusionOk="0">
                        <a:moveTo>
                          <a:pt x="0" y="0"/>
                        </a:moveTo>
                        <a:cubicBezTo>
                          <a:pt x="152211" y="-10113"/>
                          <a:pt x="493092" y="-25529"/>
                          <a:pt x="638480" y="0"/>
                        </a:cubicBezTo>
                        <a:cubicBezTo>
                          <a:pt x="783868" y="25529"/>
                          <a:pt x="1051824" y="-19092"/>
                          <a:pt x="1209751" y="0"/>
                        </a:cubicBezTo>
                        <a:cubicBezTo>
                          <a:pt x="1367678" y="19092"/>
                          <a:pt x="1729599" y="16071"/>
                          <a:pt x="1949044" y="0"/>
                        </a:cubicBezTo>
                        <a:cubicBezTo>
                          <a:pt x="2168489" y="-16071"/>
                          <a:pt x="2323758" y="-4710"/>
                          <a:pt x="2587523" y="0"/>
                        </a:cubicBezTo>
                        <a:cubicBezTo>
                          <a:pt x="2851288" y="4710"/>
                          <a:pt x="3195571" y="-8175"/>
                          <a:pt x="3360420" y="0"/>
                        </a:cubicBezTo>
                        <a:cubicBezTo>
                          <a:pt x="3359928" y="2764"/>
                          <a:pt x="3360118" y="8747"/>
                          <a:pt x="3360420" y="13716"/>
                        </a:cubicBezTo>
                        <a:cubicBezTo>
                          <a:pt x="3025528" y="-15604"/>
                          <a:pt x="2845368" y="35037"/>
                          <a:pt x="2688336" y="13716"/>
                        </a:cubicBezTo>
                        <a:cubicBezTo>
                          <a:pt x="2531304" y="-7605"/>
                          <a:pt x="2279760" y="-9642"/>
                          <a:pt x="1949044" y="13716"/>
                        </a:cubicBezTo>
                        <a:cubicBezTo>
                          <a:pt x="1618328" y="37074"/>
                          <a:pt x="1624903" y="7505"/>
                          <a:pt x="1377772" y="13716"/>
                        </a:cubicBezTo>
                        <a:cubicBezTo>
                          <a:pt x="1130641" y="19927"/>
                          <a:pt x="973925" y="-19083"/>
                          <a:pt x="705688" y="13716"/>
                        </a:cubicBezTo>
                        <a:cubicBezTo>
                          <a:pt x="437451" y="46515"/>
                          <a:pt x="236989" y="-13738"/>
                          <a:pt x="0" y="13716"/>
                        </a:cubicBezTo>
                        <a:cubicBezTo>
                          <a:pt x="614" y="9981"/>
                          <a:pt x="600" y="540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Marcador de Posição do Texto 1">
            <a:extLst>
              <a:ext uri="{FF2B5EF4-FFF2-40B4-BE49-F238E27FC236}">
                <a16:creationId xmlns:a16="http://schemas.microsoft.com/office/drawing/2014/main" id="{25EBB7CB-81AA-8FF7-563B-8F80797334E9}"/>
              </a:ext>
            </a:extLst>
          </p:cNvPr>
          <p:cNvSpPr>
            <a:spLocks noGrp="1"/>
          </p:cNvSpPr>
          <p:nvPr>
            <p:ph type="body" idx="1"/>
          </p:nvPr>
        </p:nvSpPr>
        <p:spPr>
          <a:xfrm>
            <a:off x="3844813" y="414068"/>
            <a:ext cx="4668251" cy="4073652"/>
          </a:xfrm>
        </p:spPr>
        <p:txBody>
          <a:bodyPr vert="horz" lIns="91440" tIns="45720" rIns="91440" bIns="45720" rtlCol="0" anchor="ctr">
            <a:normAutofit/>
          </a:bodyPr>
          <a:lstStyle/>
          <a:p>
            <a:pPr indent="-228600" defTabSz="914400">
              <a:lnSpc>
                <a:spcPct val="90000"/>
              </a:lnSpc>
              <a:spcBef>
                <a:spcPct val="0"/>
              </a:spcBef>
              <a:spcAft>
                <a:spcPts val="600"/>
              </a:spcAft>
              <a:buClrTx/>
              <a:buSzTx/>
              <a:buFont typeface="Arial" panose="020B0604020202020204" pitchFamily="34" charset="0"/>
              <a:buChar char="•"/>
            </a:pPr>
            <a:r>
              <a:rPr lang="en-US" altLang="pt-PT" sz="1700" b="1"/>
              <a:t>Lei dos Ritmos Biológicos</a:t>
            </a:r>
          </a:p>
          <a:p>
            <a:pPr indent="-228600" defTabSz="914400">
              <a:lnSpc>
                <a:spcPct val="90000"/>
              </a:lnSpc>
              <a:spcBef>
                <a:spcPct val="0"/>
              </a:spcBef>
              <a:spcAft>
                <a:spcPts val="600"/>
              </a:spcAft>
              <a:buClrTx/>
              <a:buSzTx/>
              <a:buFont typeface="Arial" panose="020B0604020202020204" pitchFamily="34" charset="0"/>
              <a:buChar char="•"/>
            </a:pPr>
            <a:r>
              <a:rPr lang="en-US" altLang="pt-PT" sz="1700"/>
              <a:t>Cada ser humano é atravessado por múltiplos ritmos biológicos, os quais dependem das suas caraterísticas pessoais.</a:t>
            </a:r>
          </a:p>
          <a:p>
            <a:pPr indent="-228600" defTabSz="914400">
              <a:lnSpc>
                <a:spcPct val="90000"/>
              </a:lnSpc>
              <a:spcBef>
                <a:spcPct val="0"/>
              </a:spcBef>
              <a:spcAft>
                <a:spcPts val="600"/>
              </a:spcAft>
              <a:buClrTx/>
              <a:buSzTx/>
              <a:buFont typeface="Arial" panose="020B0604020202020204" pitchFamily="34" charset="0"/>
              <a:buChar char="•"/>
            </a:pPr>
            <a:r>
              <a:rPr lang="en-US" altLang="pt-PT" sz="1700" b="1"/>
              <a:t>Princípios:</a:t>
            </a:r>
          </a:p>
          <a:p>
            <a:pPr indent="-228600" defTabSz="914400">
              <a:lnSpc>
                <a:spcPct val="90000"/>
              </a:lnSpc>
              <a:spcBef>
                <a:spcPct val="0"/>
              </a:spcBef>
              <a:spcAft>
                <a:spcPts val="600"/>
              </a:spcAft>
              <a:buClrTx/>
              <a:buSzTx/>
              <a:buFont typeface="Arial" panose="020B0604020202020204" pitchFamily="34" charset="0"/>
              <a:buChar char="•"/>
            </a:pPr>
            <a:r>
              <a:rPr lang="en-US" altLang="pt-PT" sz="1700"/>
              <a:t>O rendimento máximo normalmente é atingido de manhã, não voltando a reproduzir-se durante  dia.</a:t>
            </a:r>
          </a:p>
          <a:p>
            <a:pPr indent="-228600" defTabSz="914400">
              <a:lnSpc>
                <a:spcPct val="90000"/>
              </a:lnSpc>
              <a:spcBef>
                <a:spcPct val="0"/>
              </a:spcBef>
              <a:spcAft>
                <a:spcPts val="600"/>
              </a:spcAft>
              <a:buClrTx/>
              <a:buSzTx/>
              <a:buFont typeface="Arial" panose="020B0604020202020204" pitchFamily="34" charset="0"/>
              <a:buChar char="•"/>
            </a:pPr>
            <a:r>
              <a:rPr lang="en-US" altLang="pt-PT" sz="1700"/>
              <a:t>A tarde inicia com quebra de produtividade.</a:t>
            </a:r>
          </a:p>
          <a:p>
            <a:pPr indent="-228600" defTabSz="914400">
              <a:lnSpc>
                <a:spcPct val="90000"/>
              </a:lnSpc>
              <a:spcBef>
                <a:spcPct val="0"/>
              </a:spcBef>
              <a:spcAft>
                <a:spcPts val="600"/>
              </a:spcAft>
              <a:buClrTx/>
              <a:buSzTx/>
              <a:buFont typeface="Arial" panose="020B0604020202020204" pitchFamily="34" charset="0"/>
              <a:buChar char="•"/>
            </a:pPr>
            <a:r>
              <a:rPr lang="en-US" altLang="pt-PT" sz="1700"/>
              <a:t>Após uma fase intermédia de eficácia no fim da tarde, volta a descer no inicio da noite para atingir o ponto mais baixo depois da meia noite.</a:t>
            </a:r>
            <a:endParaRPr lang="en-US" altLang="pt-PT" sz="1700" b="1"/>
          </a:p>
        </p:txBody>
      </p:sp>
    </p:spTree>
    <p:extLst>
      <p:ext uri="{BB962C8B-B14F-4D97-AF65-F5344CB8AC3E}">
        <p14:creationId xmlns:p14="http://schemas.microsoft.com/office/powerpoint/2010/main" val="2972992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ítulo 2">
            <a:extLst>
              <a:ext uri="{FF2B5EF4-FFF2-40B4-BE49-F238E27FC236}">
                <a16:creationId xmlns:a16="http://schemas.microsoft.com/office/drawing/2014/main" id="{8881166B-7B37-E22D-EF26-EB9D43429193}"/>
              </a:ext>
            </a:extLst>
          </p:cNvPr>
          <p:cNvSpPr>
            <a:spLocks noGrp="1"/>
          </p:cNvSpPr>
          <p:nvPr>
            <p:ph type="title"/>
          </p:nvPr>
        </p:nvSpPr>
        <p:spPr>
          <a:xfrm>
            <a:off x="630936" y="411480"/>
            <a:ext cx="2700645" cy="4073652"/>
          </a:xfrm>
        </p:spPr>
        <p:txBody>
          <a:bodyPr vert="horz" lIns="91440" tIns="45720" rIns="91440" bIns="45720" rtlCol="0" anchor="ctr">
            <a:normAutofit/>
          </a:bodyPr>
          <a:lstStyle/>
          <a:p>
            <a:pPr algn="l" defTabSz="914400">
              <a:spcBef>
                <a:spcPct val="0"/>
              </a:spcBef>
            </a:pPr>
            <a:r>
              <a:rPr lang="en-US" sz="4100" kern="1200" dirty="0">
                <a:solidFill>
                  <a:schemeClr val="tx1"/>
                </a:solidFill>
                <a:latin typeface="+mj-lt"/>
                <a:ea typeface="+mj-ea"/>
                <a:cs typeface="+mj-cs"/>
              </a:rPr>
              <a:t>Leis e </a:t>
            </a:r>
            <a:r>
              <a:rPr lang="en-US" sz="4100" kern="1200" dirty="0" err="1">
                <a:solidFill>
                  <a:schemeClr val="tx1"/>
                </a:solidFill>
                <a:latin typeface="+mj-lt"/>
                <a:ea typeface="+mj-ea"/>
                <a:cs typeface="+mj-cs"/>
              </a:rPr>
              <a:t>princípios</a:t>
            </a:r>
            <a:r>
              <a:rPr lang="en-US" sz="4100" kern="1200" dirty="0">
                <a:solidFill>
                  <a:schemeClr val="tx1"/>
                </a:solidFill>
                <a:latin typeface="+mj-lt"/>
                <a:ea typeface="+mj-ea"/>
                <a:cs typeface="+mj-cs"/>
              </a:rPr>
              <a:t> de </a:t>
            </a:r>
            <a:r>
              <a:rPr lang="en-US" sz="4100" kern="1200" dirty="0" err="1">
                <a:solidFill>
                  <a:schemeClr val="tx1"/>
                </a:solidFill>
                <a:latin typeface="+mj-lt"/>
                <a:ea typeface="+mj-ea"/>
                <a:cs typeface="+mj-cs"/>
              </a:rPr>
              <a:t>Gestão</a:t>
            </a:r>
            <a:r>
              <a:rPr lang="en-US" sz="4100" kern="1200" dirty="0">
                <a:solidFill>
                  <a:schemeClr val="tx1"/>
                </a:solidFill>
                <a:latin typeface="+mj-lt"/>
                <a:ea typeface="+mj-ea"/>
                <a:cs typeface="+mj-cs"/>
              </a:rPr>
              <a:t> de Tempo</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907987" y="2444036"/>
            <a:ext cx="3360420" cy="13716"/>
          </a:xfrm>
          <a:custGeom>
            <a:avLst/>
            <a:gdLst>
              <a:gd name="connsiteX0" fmla="*/ 0 w 3360420"/>
              <a:gd name="connsiteY0" fmla="*/ 0 h 13716"/>
              <a:gd name="connsiteX1" fmla="*/ 638480 w 3360420"/>
              <a:gd name="connsiteY1" fmla="*/ 0 h 13716"/>
              <a:gd name="connsiteX2" fmla="*/ 1310564 w 3360420"/>
              <a:gd name="connsiteY2" fmla="*/ 0 h 13716"/>
              <a:gd name="connsiteX3" fmla="*/ 2016252 w 3360420"/>
              <a:gd name="connsiteY3" fmla="*/ 0 h 13716"/>
              <a:gd name="connsiteX4" fmla="*/ 2721940 w 3360420"/>
              <a:gd name="connsiteY4" fmla="*/ 0 h 13716"/>
              <a:gd name="connsiteX5" fmla="*/ 3360420 w 3360420"/>
              <a:gd name="connsiteY5" fmla="*/ 0 h 13716"/>
              <a:gd name="connsiteX6" fmla="*/ 3360420 w 3360420"/>
              <a:gd name="connsiteY6" fmla="*/ 13716 h 13716"/>
              <a:gd name="connsiteX7" fmla="*/ 2621128 w 3360420"/>
              <a:gd name="connsiteY7" fmla="*/ 13716 h 13716"/>
              <a:gd name="connsiteX8" fmla="*/ 1881835 w 3360420"/>
              <a:gd name="connsiteY8" fmla="*/ 13716 h 13716"/>
              <a:gd name="connsiteX9" fmla="*/ 1209751 w 3360420"/>
              <a:gd name="connsiteY9" fmla="*/ 13716 h 13716"/>
              <a:gd name="connsiteX10" fmla="*/ 0 w 3360420"/>
              <a:gd name="connsiteY10" fmla="*/ 13716 h 13716"/>
              <a:gd name="connsiteX11" fmla="*/ 0 w 3360420"/>
              <a:gd name="connsiteY11" fmla="*/ 0 h 13716"/>
              <a:gd name="connsiteX0" fmla="*/ 0 w 3360420"/>
              <a:gd name="connsiteY0" fmla="*/ 0 h 13716"/>
              <a:gd name="connsiteX1" fmla="*/ 638480 w 3360420"/>
              <a:gd name="connsiteY1" fmla="*/ 0 h 13716"/>
              <a:gd name="connsiteX2" fmla="*/ 1209751 w 3360420"/>
              <a:gd name="connsiteY2" fmla="*/ 0 h 13716"/>
              <a:gd name="connsiteX3" fmla="*/ 1949044 w 3360420"/>
              <a:gd name="connsiteY3" fmla="*/ 0 h 13716"/>
              <a:gd name="connsiteX4" fmla="*/ 2587523 w 3360420"/>
              <a:gd name="connsiteY4" fmla="*/ 0 h 13716"/>
              <a:gd name="connsiteX5" fmla="*/ 3360420 w 3360420"/>
              <a:gd name="connsiteY5" fmla="*/ 0 h 13716"/>
              <a:gd name="connsiteX6" fmla="*/ 3360420 w 3360420"/>
              <a:gd name="connsiteY6" fmla="*/ 13716 h 13716"/>
              <a:gd name="connsiteX7" fmla="*/ 2688336 w 3360420"/>
              <a:gd name="connsiteY7" fmla="*/ 13716 h 13716"/>
              <a:gd name="connsiteX8" fmla="*/ 1949044 w 3360420"/>
              <a:gd name="connsiteY8" fmla="*/ 13716 h 13716"/>
              <a:gd name="connsiteX9" fmla="*/ 1377772 w 3360420"/>
              <a:gd name="connsiteY9" fmla="*/ 13716 h 13716"/>
              <a:gd name="connsiteX10" fmla="*/ 705688 w 3360420"/>
              <a:gd name="connsiteY10" fmla="*/ 13716 h 13716"/>
              <a:gd name="connsiteX11" fmla="*/ 0 w 3360420"/>
              <a:gd name="connsiteY11" fmla="*/ 13716 h 13716"/>
              <a:gd name="connsiteX12" fmla="*/ 0 w 3360420"/>
              <a:gd name="connsiteY12"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0420" h="13716" fill="none" extrusionOk="0">
                <a:moveTo>
                  <a:pt x="0" y="0"/>
                </a:moveTo>
                <a:cubicBezTo>
                  <a:pt x="191406" y="10001"/>
                  <a:pt x="492041" y="-46237"/>
                  <a:pt x="638480" y="0"/>
                </a:cubicBezTo>
                <a:cubicBezTo>
                  <a:pt x="757906" y="33197"/>
                  <a:pt x="1156600" y="-41629"/>
                  <a:pt x="1310564" y="0"/>
                </a:cubicBezTo>
                <a:cubicBezTo>
                  <a:pt x="1379184" y="24203"/>
                  <a:pt x="1719005" y="-47956"/>
                  <a:pt x="2016252" y="0"/>
                </a:cubicBezTo>
                <a:cubicBezTo>
                  <a:pt x="2309065" y="7372"/>
                  <a:pt x="2409711" y="1344"/>
                  <a:pt x="2721940" y="0"/>
                </a:cubicBezTo>
                <a:cubicBezTo>
                  <a:pt x="2995269" y="34213"/>
                  <a:pt x="3156613" y="531"/>
                  <a:pt x="3360420" y="0"/>
                </a:cubicBezTo>
                <a:cubicBezTo>
                  <a:pt x="3359915" y="3577"/>
                  <a:pt x="3360235" y="9896"/>
                  <a:pt x="3360420" y="13716"/>
                </a:cubicBezTo>
                <a:cubicBezTo>
                  <a:pt x="3039840" y="-6995"/>
                  <a:pt x="2944234" y="11098"/>
                  <a:pt x="2621128" y="13716"/>
                </a:cubicBezTo>
                <a:cubicBezTo>
                  <a:pt x="2291334" y="35811"/>
                  <a:pt x="2154043" y="38867"/>
                  <a:pt x="1881835" y="13716"/>
                </a:cubicBezTo>
                <a:cubicBezTo>
                  <a:pt x="1588327" y="-7987"/>
                  <a:pt x="1439318" y="-9600"/>
                  <a:pt x="1209751" y="13716"/>
                </a:cubicBezTo>
                <a:cubicBezTo>
                  <a:pt x="977769" y="43531"/>
                  <a:pt x="301166" y="108207"/>
                  <a:pt x="0" y="13716"/>
                </a:cubicBezTo>
                <a:cubicBezTo>
                  <a:pt x="77" y="9528"/>
                  <a:pt x="-88" y="4529"/>
                  <a:pt x="0" y="0"/>
                </a:cubicBezTo>
                <a:close/>
              </a:path>
              <a:path w="3360420" h="13716" stroke="0" extrusionOk="0">
                <a:moveTo>
                  <a:pt x="0" y="0"/>
                </a:moveTo>
                <a:cubicBezTo>
                  <a:pt x="170421" y="-4407"/>
                  <a:pt x="491890" y="-50462"/>
                  <a:pt x="638480" y="0"/>
                </a:cubicBezTo>
                <a:cubicBezTo>
                  <a:pt x="792506" y="30971"/>
                  <a:pt x="1031707" y="-14677"/>
                  <a:pt x="1209751" y="0"/>
                </a:cubicBezTo>
                <a:cubicBezTo>
                  <a:pt x="1357076" y="52145"/>
                  <a:pt x="1723115" y="-4348"/>
                  <a:pt x="1949044" y="0"/>
                </a:cubicBezTo>
                <a:cubicBezTo>
                  <a:pt x="2192488" y="-34098"/>
                  <a:pt x="2339103" y="-31352"/>
                  <a:pt x="2587523" y="0"/>
                </a:cubicBezTo>
                <a:cubicBezTo>
                  <a:pt x="2818806" y="-7742"/>
                  <a:pt x="3217848" y="-30081"/>
                  <a:pt x="3360420" y="0"/>
                </a:cubicBezTo>
                <a:cubicBezTo>
                  <a:pt x="3359513" y="2997"/>
                  <a:pt x="3360180" y="8915"/>
                  <a:pt x="3360420" y="13716"/>
                </a:cubicBezTo>
                <a:cubicBezTo>
                  <a:pt x="3034345" y="-17354"/>
                  <a:pt x="2841928" y="47909"/>
                  <a:pt x="2688336" y="13716"/>
                </a:cubicBezTo>
                <a:cubicBezTo>
                  <a:pt x="2588685" y="8853"/>
                  <a:pt x="2270606" y="-39487"/>
                  <a:pt x="1949044" y="13716"/>
                </a:cubicBezTo>
                <a:cubicBezTo>
                  <a:pt x="1622278" y="37200"/>
                  <a:pt x="1629740" y="12517"/>
                  <a:pt x="1377772" y="13716"/>
                </a:cubicBezTo>
                <a:cubicBezTo>
                  <a:pt x="1148895" y="37407"/>
                  <a:pt x="976686" y="-12334"/>
                  <a:pt x="705688" y="13716"/>
                </a:cubicBezTo>
                <a:cubicBezTo>
                  <a:pt x="451150" y="60066"/>
                  <a:pt x="233487" y="-18420"/>
                  <a:pt x="0" y="13716"/>
                </a:cubicBezTo>
                <a:cubicBezTo>
                  <a:pt x="-131" y="10721"/>
                  <a:pt x="1210" y="5539"/>
                  <a:pt x="0" y="0"/>
                </a:cubicBezTo>
                <a:close/>
              </a:path>
              <a:path w="3360420" h="13716" fill="none" stroke="0" extrusionOk="0">
                <a:moveTo>
                  <a:pt x="0" y="0"/>
                </a:moveTo>
                <a:cubicBezTo>
                  <a:pt x="164693" y="20411"/>
                  <a:pt x="481374" y="-25570"/>
                  <a:pt x="638480" y="0"/>
                </a:cubicBezTo>
                <a:cubicBezTo>
                  <a:pt x="798995" y="30282"/>
                  <a:pt x="1140782" y="-27870"/>
                  <a:pt x="1310564" y="0"/>
                </a:cubicBezTo>
                <a:cubicBezTo>
                  <a:pt x="1415376" y="59022"/>
                  <a:pt x="1712923" y="34543"/>
                  <a:pt x="2016252" y="0"/>
                </a:cubicBezTo>
                <a:cubicBezTo>
                  <a:pt x="2299667" y="30754"/>
                  <a:pt x="2467976" y="-793"/>
                  <a:pt x="2721940" y="0"/>
                </a:cubicBezTo>
                <a:cubicBezTo>
                  <a:pt x="3014119" y="16113"/>
                  <a:pt x="3143946" y="-14907"/>
                  <a:pt x="3360420" y="0"/>
                </a:cubicBezTo>
                <a:cubicBezTo>
                  <a:pt x="3359485" y="2919"/>
                  <a:pt x="3359434" y="10491"/>
                  <a:pt x="3360420" y="13716"/>
                </a:cubicBezTo>
                <a:cubicBezTo>
                  <a:pt x="3046787" y="-23756"/>
                  <a:pt x="2956179" y="16001"/>
                  <a:pt x="2621128" y="13716"/>
                </a:cubicBezTo>
                <a:cubicBezTo>
                  <a:pt x="2297814" y="26084"/>
                  <a:pt x="2182001" y="28084"/>
                  <a:pt x="1881835" y="13716"/>
                </a:cubicBezTo>
                <a:cubicBezTo>
                  <a:pt x="1565437" y="-2872"/>
                  <a:pt x="1471458" y="8566"/>
                  <a:pt x="1209751" y="13716"/>
                </a:cubicBezTo>
                <a:cubicBezTo>
                  <a:pt x="973930" y="42996"/>
                  <a:pt x="321369" y="85738"/>
                  <a:pt x="0" y="13716"/>
                </a:cubicBezTo>
                <a:cubicBezTo>
                  <a:pt x="304" y="9505"/>
                  <a:pt x="1021" y="594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3360420"/>
                      <a:gd name="connsiteY0" fmla="*/ 0 h 13716"/>
                      <a:gd name="connsiteX1" fmla="*/ 638480 w 3360420"/>
                      <a:gd name="connsiteY1" fmla="*/ 0 h 13716"/>
                      <a:gd name="connsiteX2" fmla="*/ 1310564 w 3360420"/>
                      <a:gd name="connsiteY2" fmla="*/ 0 h 13716"/>
                      <a:gd name="connsiteX3" fmla="*/ 2016252 w 3360420"/>
                      <a:gd name="connsiteY3" fmla="*/ 0 h 13716"/>
                      <a:gd name="connsiteX4" fmla="*/ 2721940 w 3360420"/>
                      <a:gd name="connsiteY4" fmla="*/ 0 h 13716"/>
                      <a:gd name="connsiteX5" fmla="*/ 3360420 w 3360420"/>
                      <a:gd name="connsiteY5" fmla="*/ 0 h 13716"/>
                      <a:gd name="connsiteX6" fmla="*/ 3360420 w 3360420"/>
                      <a:gd name="connsiteY6" fmla="*/ 13716 h 13716"/>
                      <a:gd name="connsiteX7" fmla="*/ 2621128 w 3360420"/>
                      <a:gd name="connsiteY7" fmla="*/ 13716 h 13716"/>
                      <a:gd name="connsiteX8" fmla="*/ 1881835 w 3360420"/>
                      <a:gd name="connsiteY8" fmla="*/ 13716 h 13716"/>
                      <a:gd name="connsiteX9" fmla="*/ 1209751 w 3360420"/>
                      <a:gd name="connsiteY9" fmla="*/ 13716 h 13716"/>
                      <a:gd name="connsiteX10" fmla="*/ 0 w 3360420"/>
                      <a:gd name="connsiteY10" fmla="*/ 13716 h 13716"/>
                      <a:gd name="connsiteX11" fmla="*/ 0 w 3360420"/>
                      <a:gd name="connsiteY11"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60420" h="13716" fill="none" extrusionOk="0">
                        <a:moveTo>
                          <a:pt x="0" y="0"/>
                        </a:moveTo>
                        <a:cubicBezTo>
                          <a:pt x="173390" y="25775"/>
                          <a:pt x="488191" y="-28129"/>
                          <a:pt x="638480" y="0"/>
                        </a:cubicBezTo>
                        <a:cubicBezTo>
                          <a:pt x="788769" y="28129"/>
                          <a:pt x="1174965" y="-28957"/>
                          <a:pt x="1310564" y="0"/>
                        </a:cubicBezTo>
                        <a:cubicBezTo>
                          <a:pt x="1446163" y="28957"/>
                          <a:pt x="1725466" y="-34787"/>
                          <a:pt x="2016252" y="0"/>
                        </a:cubicBezTo>
                        <a:cubicBezTo>
                          <a:pt x="2307038" y="34787"/>
                          <a:pt x="2437945" y="-15142"/>
                          <a:pt x="2721940" y="0"/>
                        </a:cubicBezTo>
                        <a:cubicBezTo>
                          <a:pt x="3005935" y="15142"/>
                          <a:pt x="3141795" y="-10480"/>
                          <a:pt x="3360420" y="0"/>
                        </a:cubicBezTo>
                        <a:cubicBezTo>
                          <a:pt x="3359940" y="2989"/>
                          <a:pt x="3359779" y="10166"/>
                          <a:pt x="3360420" y="13716"/>
                        </a:cubicBezTo>
                        <a:cubicBezTo>
                          <a:pt x="3047302" y="-18841"/>
                          <a:pt x="2960325" y="10240"/>
                          <a:pt x="2621128" y="13716"/>
                        </a:cubicBezTo>
                        <a:cubicBezTo>
                          <a:pt x="2281931" y="17192"/>
                          <a:pt x="2176842" y="26844"/>
                          <a:pt x="1881835" y="13716"/>
                        </a:cubicBezTo>
                        <a:cubicBezTo>
                          <a:pt x="1586828" y="588"/>
                          <a:pt x="1449984" y="-8996"/>
                          <a:pt x="1209751" y="13716"/>
                        </a:cubicBezTo>
                        <a:cubicBezTo>
                          <a:pt x="969518" y="36428"/>
                          <a:pt x="318488" y="55902"/>
                          <a:pt x="0" y="13716"/>
                        </a:cubicBezTo>
                        <a:cubicBezTo>
                          <a:pt x="182" y="9317"/>
                          <a:pt x="482" y="5285"/>
                          <a:pt x="0" y="0"/>
                        </a:cubicBezTo>
                        <a:close/>
                      </a:path>
                      <a:path w="3360420" h="13716" stroke="0" extrusionOk="0">
                        <a:moveTo>
                          <a:pt x="0" y="0"/>
                        </a:moveTo>
                        <a:cubicBezTo>
                          <a:pt x="152211" y="-10113"/>
                          <a:pt x="493092" y="-25529"/>
                          <a:pt x="638480" y="0"/>
                        </a:cubicBezTo>
                        <a:cubicBezTo>
                          <a:pt x="783868" y="25529"/>
                          <a:pt x="1051824" y="-19092"/>
                          <a:pt x="1209751" y="0"/>
                        </a:cubicBezTo>
                        <a:cubicBezTo>
                          <a:pt x="1367678" y="19092"/>
                          <a:pt x="1729599" y="16071"/>
                          <a:pt x="1949044" y="0"/>
                        </a:cubicBezTo>
                        <a:cubicBezTo>
                          <a:pt x="2168489" y="-16071"/>
                          <a:pt x="2323758" y="-4710"/>
                          <a:pt x="2587523" y="0"/>
                        </a:cubicBezTo>
                        <a:cubicBezTo>
                          <a:pt x="2851288" y="4710"/>
                          <a:pt x="3195571" y="-8175"/>
                          <a:pt x="3360420" y="0"/>
                        </a:cubicBezTo>
                        <a:cubicBezTo>
                          <a:pt x="3359928" y="2764"/>
                          <a:pt x="3360118" y="8747"/>
                          <a:pt x="3360420" y="13716"/>
                        </a:cubicBezTo>
                        <a:cubicBezTo>
                          <a:pt x="3025528" y="-15604"/>
                          <a:pt x="2845368" y="35037"/>
                          <a:pt x="2688336" y="13716"/>
                        </a:cubicBezTo>
                        <a:cubicBezTo>
                          <a:pt x="2531304" y="-7605"/>
                          <a:pt x="2279760" y="-9642"/>
                          <a:pt x="1949044" y="13716"/>
                        </a:cubicBezTo>
                        <a:cubicBezTo>
                          <a:pt x="1618328" y="37074"/>
                          <a:pt x="1624903" y="7505"/>
                          <a:pt x="1377772" y="13716"/>
                        </a:cubicBezTo>
                        <a:cubicBezTo>
                          <a:pt x="1130641" y="19927"/>
                          <a:pt x="973925" y="-19083"/>
                          <a:pt x="705688" y="13716"/>
                        </a:cubicBezTo>
                        <a:cubicBezTo>
                          <a:pt x="437451" y="46515"/>
                          <a:pt x="236989" y="-13738"/>
                          <a:pt x="0" y="13716"/>
                        </a:cubicBezTo>
                        <a:cubicBezTo>
                          <a:pt x="614" y="9981"/>
                          <a:pt x="600" y="540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Marcador de Posição do Texto 1">
            <a:extLst>
              <a:ext uri="{FF2B5EF4-FFF2-40B4-BE49-F238E27FC236}">
                <a16:creationId xmlns:a16="http://schemas.microsoft.com/office/drawing/2014/main" id="{095900A9-EE7B-FE50-C305-80287FD8445D}"/>
              </a:ext>
            </a:extLst>
          </p:cNvPr>
          <p:cNvSpPr>
            <a:spLocks noGrp="1"/>
          </p:cNvSpPr>
          <p:nvPr>
            <p:ph type="body" idx="1"/>
          </p:nvPr>
        </p:nvSpPr>
        <p:spPr>
          <a:xfrm>
            <a:off x="3844813" y="414068"/>
            <a:ext cx="4668251" cy="4073652"/>
          </a:xfrm>
        </p:spPr>
        <p:txBody>
          <a:bodyPr vert="horz" lIns="91440" tIns="45720" rIns="91440" bIns="45720" rtlCol="0" anchor="ctr">
            <a:normAutofit/>
          </a:bodyPr>
          <a:lstStyle/>
          <a:p>
            <a:pPr indent="-228600" defTabSz="914400">
              <a:lnSpc>
                <a:spcPct val="90000"/>
              </a:lnSpc>
              <a:spcBef>
                <a:spcPct val="0"/>
              </a:spcBef>
              <a:spcAft>
                <a:spcPts val="600"/>
              </a:spcAft>
              <a:buClrTx/>
              <a:buSzTx/>
              <a:buFont typeface="Arial" panose="020B0604020202020204" pitchFamily="34" charset="0"/>
              <a:buChar char="•"/>
            </a:pPr>
            <a:r>
              <a:rPr lang="en-US" altLang="pt-PT" sz="1700" b="1" dirty="0"/>
              <a:t>2.  Lei de Parkinson</a:t>
            </a:r>
          </a:p>
          <a:p>
            <a:pPr indent="-228600" defTabSz="914400">
              <a:lnSpc>
                <a:spcPct val="90000"/>
              </a:lnSpc>
              <a:spcBef>
                <a:spcPct val="0"/>
              </a:spcBef>
              <a:spcAft>
                <a:spcPts val="600"/>
              </a:spcAft>
              <a:buClrTx/>
              <a:buSzTx/>
              <a:buFont typeface="Arial" panose="020B0604020202020204" pitchFamily="34" charset="0"/>
              <a:buChar char="•"/>
            </a:pPr>
            <a:endParaRPr lang="en-US" altLang="pt-PT" sz="1700" dirty="0"/>
          </a:p>
          <a:p>
            <a:pPr indent="-228600" defTabSz="914400">
              <a:lnSpc>
                <a:spcPct val="90000"/>
              </a:lnSpc>
              <a:spcBef>
                <a:spcPct val="0"/>
              </a:spcBef>
              <a:spcAft>
                <a:spcPts val="600"/>
              </a:spcAft>
              <a:buClrTx/>
              <a:buSzTx/>
              <a:buFont typeface="Arial" panose="020B0604020202020204" pitchFamily="34" charset="0"/>
              <a:buChar char="•"/>
            </a:pPr>
            <a:r>
              <a:rPr lang="en-US" altLang="pt-PT" sz="1700" dirty="0"/>
              <a:t>O tempo </a:t>
            </a:r>
            <a:r>
              <a:rPr lang="en-US" altLang="pt-PT" sz="1700" dirty="0" err="1"/>
              <a:t>investido</a:t>
            </a:r>
            <a:r>
              <a:rPr lang="en-US" altLang="pt-PT" sz="1700" dirty="0"/>
              <a:t> </a:t>
            </a:r>
            <a:r>
              <a:rPr lang="en-US" altLang="pt-PT" sz="1700" dirty="0" err="1"/>
              <a:t>na</a:t>
            </a:r>
            <a:r>
              <a:rPr lang="en-US" altLang="pt-PT" sz="1700" dirty="0"/>
              <a:t> </a:t>
            </a:r>
            <a:r>
              <a:rPr lang="en-US" altLang="pt-PT" sz="1700" dirty="0" err="1"/>
              <a:t>realização</a:t>
            </a:r>
            <a:r>
              <a:rPr lang="en-US" altLang="pt-PT" sz="1700" dirty="0"/>
              <a:t> de </a:t>
            </a:r>
            <a:r>
              <a:rPr lang="en-US" altLang="pt-PT" sz="1700" dirty="0" err="1"/>
              <a:t>uma</a:t>
            </a:r>
            <a:r>
              <a:rPr lang="en-US" altLang="pt-PT" sz="1700" dirty="0"/>
              <a:t> </a:t>
            </a:r>
            <a:r>
              <a:rPr lang="en-US" altLang="pt-PT" sz="1700" dirty="0" err="1"/>
              <a:t>tarefa</a:t>
            </a:r>
            <a:r>
              <a:rPr lang="en-US" altLang="pt-PT" sz="1700" dirty="0"/>
              <a:t>, varia </a:t>
            </a:r>
            <a:r>
              <a:rPr lang="en-US" altLang="pt-PT" sz="1700" dirty="0" err="1"/>
              <a:t>em</a:t>
            </a:r>
            <a:r>
              <a:rPr lang="en-US" altLang="pt-PT" sz="1700" dirty="0"/>
              <a:t> </a:t>
            </a:r>
            <a:r>
              <a:rPr lang="en-US" altLang="pt-PT" sz="1700" dirty="0" err="1"/>
              <a:t>função</a:t>
            </a:r>
            <a:r>
              <a:rPr lang="en-US" altLang="pt-PT" sz="1700" dirty="0"/>
              <a:t> do tempo </a:t>
            </a:r>
            <a:r>
              <a:rPr lang="en-US" altLang="pt-PT" sz="1700" dirty="0" err="1"/>
              <a:t>disponível</a:t>
            </a:r>
            <a:r>
              <a:rPr lang="en-US" altLang="pt-PT" sz="1700" dirty="0"/>
              <a:t> e </a:t>
            </a:r>
            <a:r>
              <a:rPr lang="en-US" altLang="pt-PT" sz="1700" dirty="0" err="1"/>
              <a:t>não</a:t>
            </a:r>
            <a:r>
              <a:rPr lang="en-US" altLang="pt-PT" sz="1700" dirty="0"/>
              <a:t> do tempo </a:t>
            </a:r>
            <a:r>
              <a:rPr lang="en-US" altLang="pt-PT" sz="1700" dirty="0" err="1"/>
              <a:t>necessário</a:t>
            </a:r>
            <a:r>
              <a:rPr lang="en-US" altLang="pt-PT" sz="1700" dirty="0"/>
              <a:t>.</a:t>
            </a:r>
          </a:p>
          <a:p>
            <a:pPr indent="-228600" defTabSz="914400">
              <a:lnSpc>
                <a:spcPct val="90000"/>
              </a:lnSpc>
              <a:spcBef>
                <a:spcPct val="0"/>
              </a:spcBef>
              <a:spcAft>
                <a:spcPts val="600"/>
              </a:spcAft>
              <a:buClrTx/>
              <a:buSzTx/>
              <a:buFont typeface="Arial" panose="020B0604020202020204" pitchFamily="34" charset="0"/>
              <a:buChar char="•"/>
            </a:pPr>
            <a:endParaRPr lang="en-US" altLang="pt-PT" sz="1700" b="1" dirty="0"/>
          </a:p>
          <a:p>
            <a:pPr indent="-228600" defTabSz="914400">
              <a:lnSpc>
                <a:spcPct val="90000"/>
              </a:lnSpc>
              <a:spcBef>
                <a:spcPct val="0"/>
              </a:spcBef>
              <a:spcAft>
                <a:spcPts val="600"/>
              </a:spcAft>
              <a:buClrTx/>
              <a:buSzTx/>
              <a:buFont typeface="Arial" panose="020B0604020202020204" pitchFamily="34" charset="0"/>
              <a:buChar char="•"/>
            </a:pPr>
            <a:r>
              <a:rPr lang="en-US" altLang="pt-PT" sz="1700" b="1" dirty="0"/>
              <a:t>“O </a:t>
            </a:r>
            <a:r>
              <a:rPr lang="en-US" altLang="pt-PT" sz="1700" b="1" dirty="0" err="1"/>
              <a:t>homem</a:t>
            </a:r>
            <a:r>
              <a:rPr lang="en-US" altLang="pt-PT" sz="1700" b="1" dirty="0"/>
              <a:t> </a:t>
            </a:r>
            <a:r>
              <a:rPr lang="en-US" altLang="pt-PT" sz="1700" b="1" dirty="0" err="1"/>
              <a:t>mais</a:t>
            </a:r>
            <a:r>
              <a:rPr lang="en-US" altLang="pt-PT" sz="1700" b="1" dirty="0"/>
              <a:t> </a:t>
            </a:r>
            <a:r>
              <a:rPr lang="en-US" altLang="pt-PT" sz="1700" b="1" dirty="0" err="1"/>
              <a:t>ocupado</a:t>
            </a:r>
            <a:r>
              <a:rPr lang="en-US" altLang="pt-PT" sz="1700" b="1" dirty="0"/>
              <a:t> é o que </a:t>
            </a:r>
            <a:r>
              <a:rPr lang="en-US" altLang="pt-PT" sz="1700" b="1" dirty="0" err="1"/>
              <a:t>tem</a:t>
            </a:r>
            <a:r>
              <a:rPr lang="en-US" altLang="pt-PT" sz="1700" b="1" dirty="0"/>
              <a:t> </a:t>
            </a:r>
            <a:r>
              <a:rPr lang="en-US" altLang="pt-PT" sz="1700" b="1" dirty="0" err="1"/>
              <a:t>mais</a:t>
            </a:r>
            <a:r>
              <a:rPr lang="en-US" altLang="pt-PT" sz="1700" b="1" dirty="0"/>
              <a:t> tempo livre”</a:t>
            </a:r>
          </a:p>
          <a:p>
            <a:pPr indent="-228600" defTabSz="914400">
              <a:lnSpc>
                <a:spcPct val="90000"/>
              </a:lnSpc>
              <a:spcBef>
                <a:spcPct val="0"/>
              </a:spcBef>
              <a:spcAft>
                <a:spcPts val="600"/>
              </a:spcAft>
              <a:buClrTx/>
              <a:buSzTx/>
              <a:buFont typeface="Arial" panose="020B0604020202020204" pitchFamily="34" charset="0"/>
              <a:buChar char="•"/>
            </a:pPr>
            <a:r>
              <a:rPr lang="en-US" altLang="pt-PT" sz="1700" i="1" dirty="0"/>
              <a:t>Parkinson</a:t>
            </a:r>
          </a:p>
          <a:p>
            <a:pPr indent="-228600" defTabSz="914400">
              <a:lnSpc>
                <a:spcPct val="90000"/>
              </a:lnSpc>
              <a:spcAft>
                <a:spcPts val="600"/>
              </a:spcAft>
              <a:buFont typeface="Arial" panose="020B0604020202020204" pitchFamily="34" charset="0"/>
              <a:buChar char="•"/>
            </a:pPr>
            <a:endParaRPr lang="en-US" sz="1700" dirty="0"/>
          </a:p>
        </p:txBody>
      </p:sp>
    </p:spTree>
    <p:extLst>
      <p:ext uri="{BB962C8B-B14F-4D97-AF65-F5344CB8AC3E}">
        <p14:creationId xmlns:p14="http://schemas.microsoft.com/office/powerpoint/2010/main" val="1456056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9">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ítulo 2">
            <a:extLst>
              <a:ext uri="{FF2B5EF4-FFF2-40B4-BE49-F238E27FC236}">
                <a16:creationId xmlns:a16="http://schemas.microsoft.com/office/drawing/2014/main" id="{4A59F22B-338E-FBC2-7A46-CF6408AFBD17}"/>
              </a:ext>
            </a:extLst>
          </p:cNvPr>
          <p:cNvSpPr>
            <a:spLocks noGrp="1"/>
          </p:cNvSpPr>
          <p:nvPr>
            <p:ph type="title"/>
          </p:nvPr>
        </p:nvSpPr>
        <p:spPr>
          <a:xfrm>
            <a:off x="630936" y="411480"/>
            <a:ext cx="2700645" cy="4073652"/>
          </a:xfrm>
        </p:spPr>
        <p:txBody>
          <a:bodyPr vert="horz" lIns="91440" tIns="45720" rIns="91440" bIns="45720" rtlCol="0" anchor="ctr">
            <a:normAutofit/>
          </a:bodyPr>
          <a:lstStyle/>
          <a:p>
            <a:pPr algn="l" defTabSz="914400">
              <a:spcBef>
                <a:spcPct val="0"/>
              </a:spcBef>
            </a:pPr>
            <a:r>
              <a:rPr lang="en-US" sz="4100" kern="1200">
                <a:solidFill>
                  <a:schemeClr val="tx1"/>
                </a:solidFill>
                <a:latin typeface="+mj-lt"/>
                <a:ea typeface="+mj-ea"/>
                <a:cs typeface="+mj-cs"/>
              </a:rPr>
              <a:t>Leis e princípios de Gestão de Tempo</a:t>
            </a:r>
          </a:p>
        </p:txBody>
      </p:sp>
      <p:sp>
        <p:nvSpPr>
          <p:cNvPr id="35"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907987" y="2444036"/>
            <a:ext cx="3360420" cy="13716"/>
          </a:xfrm>
          <a:custGeom>
            <a:avLst/>
            <a:gdLst>
              <a:gd name="connsiteX0" fmla="*/ 0 w 3360420"/>
              <a:gd name="connsiteY0" fmla="*/ 0 h 13716"/>
              <a:gd name="connsiteX1" fmla="*/ 638480 w 3360420"/>
              <a:gd name="connsiteY1" fmla="*/ 0 h 13716"/>
              <a:gd name="connsiteX2" fmla="*/ 1310564 w 3360420"/>
              <a:gd name="connsiteY2" fmla="*/ 0 h 13716"/>
              <a:gd name="connsiteX3" fmla="*/ 2016252 w 3360420"/>
              <a:gd name="connsiteY3" fmla="*/ 0 h 13716"/>
              <a:gd name="connsiteX4" fmla="*/ 2721940 w 3360420"/>
              <a:gd name="connsiteY4" fmla="*/ 0 h 13716"/>
              <a:gd name="connsiteX5" fmla="*/ 3360420 w 3360420"/>
              <a:gd name="connsiteY5" fmla="*/ 0 h 13716"/>
              <a:gd name="connsiteX6" fmla="*/ 3360420 w 3360420"/>
              <a:gd name="connsiteY6" fmla="*/ 13716 h 13716"/>
              <a:gd name="connsiteX7" fmla="*/ 2621128 w 3360420"/>
              <a:gd name="connsiteY7" fmla="*/ 13716 h 13716"/>
              <a:gd name="connsiteX8" fmla="*/ 1881835 w 3360420"/>
              <a:gd name="connsiteY8" fmla="*/ 13716 h 13716"/>
              <a:gd name="connsiteX9" fmla="*/ 1209751 w 3360420"/>
              <a:gd name="connsiteY9" fmla="*/ 13716 h 13716"/>
              <a:gd name="connsiteX10" fmla="*/ 0 w 3360420"/>
              <a:gd name="connsiteY10" fmla="*/ 13716 h 13716"/>
              <a:gd name="connsiteX11" fmla="*/ 0 w 3360420"/>
              <a:gd name="connsiteY11" fmla="*/ 0 h 13716"/>
              <a:gd name="connsiteX0" fmla="*/ 0 w 3360420"/>
              <a:gd name="connsiteY0" fmla="*/ 0 h 13716"/>
              <a:gd name="connsiteX1" fmla="*/ 638480 w 3360420"/>
              <a:gd name="connsiteY1" fmla="*/ 0 h 13716"/>
              <a:gd name="connsiteX2" fmla="*/ 1209751 w 3360420"/>
              <a:gd name="connsiteY2" fmla="*/ 0 h 13716"/>
              <a:gd name="connsiteX3" fmla="*/ 1949044 w 3360420"/>
              <a:gd name="connsiteY3" fmla="*/ 0 h 13716"/>
              <a:gd name="connsiteX4" fmla="*/ 2587523 w 3360420"/>
              <a:gd name="connsiteY4" fmla="*/ 0 h 13716"/>
              <a:gd name="connsiteX5" fmla="*/ 3360420 w 3360420"/>
              <a:gd name="connsiteY5" fmla="*/ 0 h 13716"/>
              <a:gd name="connsiteX6" fmla="*/ 3360420 w 3360420"/>
              <a:gd name="connsiteY6" fmla="*/ 13716 h 13716"/>
              <a:gd name="connsiteX7" fmla="*/ 2688336 w 3360420"/>
              <a:gd name="connsiteY7" fmla="*/ 13716 h 13716"/>
              <a:gd name="connsiteX8" fmla="*/ 1949044 w 3360420"/>
              <a:gd name="connsiteY8" fmla="*/ 13716 h 13716"/>
              <a:gd name="connsiteX9" fmla="*/ 1377772 w 3360420"/>
              <a:gd name="connsiteY9" fmla="*/ 13716 h 13716"/>
              <a:gd name="connsiteX10" fmla="*/ 705688 w 3360420"/>
              <a:gd name="connsiteY10" fmla="*/ 13716 h 13716"/>
              <a:gd name="connsiteX11" fmla="*/ 0 w 3360420"/>
              <a:gd name="connsiteY11" fmla="*/ 13716 h 13716"/>
              <a:gd name="connsiteX12" fmla="*/ 0 w 3360420"/>
              <a:gd name="connsiteY12"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0420" h="13716" fill="none" extrusionOk="0">
                <a:moveTo>
                  <a:pt x="0" y="0"/>
                </a:moveTo>
                <a:cubicBezTo>
                  <a:pt x="191406" y="10001"/>
                  <a:pt x="492041" y="-46237"/>
                  <a:pt x="638480" y="0"/>
                </a:cubicBezTo>
                <a:cubicBezTo>
                  <a:pt x="757906" y="33197"/>
                  <a:pt x="1156600" y="-41629"/>
                  <a:pt x="1310564" y="0"/>
                </a:cubicBezTo>
                <a:cubicBezTo>
                  <a:pt x="1379184" y="24203"/>
                  <a:pt x="1719005" y="-47956"/>
                  <a:pt x="2016252" y="0"/>
                </a:cubicBezTo>
                <a:cubicBezTo>
                  <a:pt x="2309065" y="7372"/>
                  <a:pt x="2409711" y="1344"/>
                  <a:pt x="2721940" y="0"/>
                </a:cubicBezTo>
                <a:cubicBezTo>
                  <a:pt x="2995269" y="34213"/>
                  <a:pt x="3156613" y="531"/>
                  <a:pt x="3360420" y="0"/>
                </a:cubicBezTo>
                <a:cubicBezTo>
                  <a:pt x="3359915" y="3577"/>
                  <a:pt x="3360235" y="9896"/>
                  <a:pt x="3360420" y="13716"/>
                </a:cubicBezTo>
                <a:cubicBezTo>
                  <a:pt x="3039840" y="-6995"/>
                  <a:pt x="2944234" y="11098"/>
                  <a:pt x="2621128" y="13716"/>
                </a:cubicBezTo>
                <a:cubicBezTo>
                  <a:pt x="2291334" y="35811"/>
                  <a:pt x="2154043" y="38867"/>
                  <a:pt x="1881835" y="13716"/>
                </a:cubicBezTo>
                <a:cubicBezTo>
                  <a:pt x="1588327" y="-7987"/>
                  <a:pt x="1439318" y="-9600"/>
                  <a:pt x="1209751" y="13716"/>
                </a:cubicBezTo>
                <a:cubicBezTo>
                  <a:pt x="977769" y="43531"/>
                  <a:pt x="301166" y="108207"/>
                  <a:pt x="0" y="13716"/>
                </a:cubicBezTo>
                <a:cubicBezTo>
                  <a:pt x="77" y="9528"/>
                  <a:pt x="-88" y="4529"/>
                  <a:pt x="0" y="0"/>
                </a:cubicBezTo>
                <a:close/>
              </a:path>
              <a:path w="3360420" h="13716" stroke="0" extrusionOk="0">
                <a:moveTo>
                  <a:pt x="0" y="0"/>
                </a:moveTo>
                <a:cubicBezTo>
                  <a:pt x="170421" y="-4407"/>
                  <a:pt x="491890" y="-50462"/>
                  <a:pt x="638480" y="0"/>
                </a:cubicBezTo>
                <a:cubicBezTo>
                  <a:pt x="792506" y="30971"/>
                  <a:pt x="1031707" y="-14677"/>
                  <a:pt x="1209751" y="0"/>
                </a:cubicBezTo>
                <a:cubicBezTo>
                  <a:pt x="1357076" y="52145"/>
                  <a:pt x="1723115" y="-4348"/>
                  <a:pt x="1949044" y="0"/>
                </a:cubicBezTo>
                <a:cubicBezTo>
                  <a:pt x="2192488" y="-34098"/>
                  <a:pt x="2339103" y="-31352"/>
                  <a:pt x="2587523" y="0"/>
                </a:cubicBezTo>
                <a:cubicBezTo>
                  <a:pt x="2818806" y="-7742"/>
                  <a:pt x="3217848" y="-30081"/>
                  <a:pt x="3360420" y="0"/>
                </a:cubicBezTo>
                <a:cubicBezTo>
                  <a:pt x="3359513" y="2997"/>
                  <a:pt x="3360180" y="8915"/>
                  <a:pt x="3360420" y="13716"/>
                </a:cubicBezTo>
                <a:cubicBezTo>
                  <a:pt x="3034345" y="-17354"/>
                  <a:pt x="2841928" y="47909"/>
                  <a:pt x="2688336" y="13716"/>
                </a:cubicBezTo>
                <a:cubicBezTo>
                  <a:pt x="2588685" y="8853"/>
                  <a:pt x="2270606" y="-39487"/>
                  <a:pt x="1949044" y="13716"/>
                </a:cubicBezTo>
                <a:cubicBezTo>
                  <a:pt x="1622278" y="37200"/>
                  <a:pt x="1629740" y="12517"/>
                  <a:pt x="1377772" y="13716"/>
                </a:cubicBezTo>
                <a:cubicBezTo>
                  <a:pt x="1148895" y="37407"/>
                  <a:pt x="976686" y="-12334"/>
                  <a:pt x="705688" y="13716"/>
                </a:cubicBezTo>
                <a:cubicBezTo>
                  <a:pt x="451150" y="60066"/>
                  <a:pt x="233487" y="-18420"/>
                  <a:pt x="0" y="13716"/>
                </a:cubicBezTo>
                <a:cubicBezTo>
                  <a:pt x="-131" y="10721"/>
                  <a:pt x="1210" y="5539"/>
                  <a:pt x="0" y="0"/>
                </a:cubicBezTo>
                <a:close/>
              </a:path>
              <a:path w="3360420" h="13716" fill="none" stroke="0" extrusionOk="0">
                <a:moveTo>
                  <a:pt x="0" y="0"/>
                </a:moveTo>
                <a:cubicBezTo>
                  <a:pt x="164693" y="20411"/>
                  <a:pt x="481374" y="-25570"/>
                  <a:pt x="638480" y="0"/>
                </a:cubicBezTo>
                <a:cubicBezTo>
                  <a:pt x="798995" y="30282"/>
                  <a:pt x="1140782" y="-27870"/>
                  <a:pt x="1310564" y="0"/>
                </a:cubicBezTo>
                <a:cubicBezTo>
                  <a:pt x="1415376" y="59022"/>
                  <a:pt x="1712923" y="34543"/>
                  <a:pt x="2016252" y="0"/>
                </a:cubicBezTo>
                <a:cubicBezTo>
                  <a:pt x="2299667" y="30754"/>
                  <a:pt x="2467976" y="-793"/>
                  <a:pt x="2721940" y="0"/>
                </a:cubicBezTo>
                <a:cubicBezTo>
                  <a:pt x="3014119" y="16113"/>
                  <a:pt x="3143946" y="-14907"/>
                  <a:pt x="3360420" y="0"/>
                </a:cubicBezTo>
                <a:cubicBezTo>
                  <a:pt x="3359485" y="2919"/>
                  <a:pt x="3359434" y="10491"/>
                  <a:pt x="3360420" y="13716"/>
                </a:cubicBezTo>
                <a:cubicBezTo>
                  <a:pt x="3046787" y="-23756"/>
                  <a:pt x="2956179" y="16001"/>
                  <a:pt x="2621128" y="13716"/>
                </a:cubicBezTo>
                <a:cubicBezTo>
                  <a:pt x="2297814" y="26084"/>
                  <a:pt x="2182001" y="28084"/>
                  <a:pt x="1881835" y="13716"/>
                </a:cubicBezTo>
                <a:cubicBezTo>
                  <a:pt x="1565437" y="-2872"/>
                  <a:pt x="1471458" y="8566"/>
                  <a:pt x="1209751" y="13716"/>
                </a:cubicBezTo>
                <a:cubicBezTo>
                  <a:pt x="973930" y="42996"/>
                  <a:pt x="321369" y="85738"/>
                  <a:pt x="0" y="13716"/>
                </a:cubicBezTo>
                <a:cubicBezTo>
                  <a:pt x="304" y="9505"/>
                  <a:pt x="1021" y="594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3360420"/>
                      <a:gd name="connsiteY0" fmla="*/ 0 h 13716"/>
                      <a:gd name="connsiteX1" fmla="*/ 638480 w 3360420"/>
                      <a:gd name="connsiteY1" fmla="*/ 0 h 13716"/>
                      <a:gd name="connsiteX2" fmla="*/ 1310564 w 3360420"/>
                      <a:gd name="connsiteY2" fmla="*/ 0 h 13716"/>
                      <a:gd name="connsiteX3" fmla="*/ 2016252 w 3360420"/>
                      <a:gd name="connsiteY3" fmla="*/ 0 h 13716"/>
                      <a:gd name="connsiteX4" fmla="*/ 2721940 w 3360420"/>
                      <a:gd name="connsiteY4" fmla="*/ 0 h 13716"/>
                      <a:gd name="connsiteX5" fmla="*/ 3360420 w 3360420"/>
                      <a:gd name="connsiteY5" fmla="*/ 0 h 13716"/>
                      <a:gd name="connsiteX6" fmla="*/ 3360420 w 3360420"/>
                      <a:gd name="connsiteY6" fmla="*/ 13716 h 13716"/>
                      <a:gd name="connsiteX7" fmla="*/ 2621128 w 3360420"/>
                      <a:gd name="connsiteY7" fmla="*/ 13716 h 13716"/>
                      <a:gd name="connsiteX8" fmla="*/ 1881835 w 3360420"/>
                      <a:gd name="connsiteY8" fmla="*/ 13716 h 13716"/>
                      <a:gd name="connsiteX9" fmla="*/ 1209751 w 3360420"/>
                      <a:gd name="connsiteY9" fmla="*/ 13716 h 13716"/>
                      <a:gd name="connsiteX10" fmla="*/ 0 w 3360420"/>
                      <a:gd name="connsiteY10" fmla="*/ 13716 h 13716"/>
                      <a:gd name="connsiteX11" fmla="*/ 0 w 3360420"/>
                      <a:gd name="connsiteY11"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60420" h="13716" fill="none" extrusionOk="0">
                        <a:moveTo>
                          <a:pt x="0" y="0"/>
                        </a:moveTo>
                        <a:cubicBezTo>
                          <a:pt x="173390" y="25775"/>
                          <a:pt x="488191" y="-28129"/>
                          <a:pt x="638480" y="0"/>
                        </a:cubicBezTo>
                        <a:cubicBezTo>
                          <a:pt x="788769" y="28129"/>
                          <a:pt x="1174965" y="-28957"/>
                          <a:pt x="1310564" y="0"/>
                        </a:cubicBezTo>
                        <a:cubicBezTo>
                          <a:pt x="1446163" y="28957"/>
                          <a:pt x="1725466" y="-34787"/>
                          <a:pt x="2016252" y="0"/>
                        </a:cubicBezTo>
                        <a:cubicBezTo>
                          <a:pt x="2307038" y="34787"/>
                          <a:pt x="2437945" y="-15142"/>
                          <a:pt x="2721940" y="0"/>
                        </a:cubicBezTo>
                        <a:cubicBezTo>
                          <a:pt x="3005935" y="15142"/>
                          <a:pt x="3141795" y="-10480"/>
                          <a:pt x="3360420" y="0"/>
                        </a:cubicBezTo>
                        <a:cubicBezTo>
                          <a:pt x="3359940" y="2989"/>
                          <a:pt x="3359779" y="10166"/>
                          <a:pt x="3360420" y="13716"/>
                        </a:cubicBezTo>
                        <a:cubicBezTo>
                          <a:pt x="3047302" y="-18841"/>
                          <a:pt x="2960325" y="10240"/>
                          <a:pt x="2621128" y="13716"/>
                        </a:cubicBezTo>
                        <a:cubicBezTo>
                          <a:pt x="2281931" y="17192"/>
                          <a:pt x="2176842" y="26844"/>
                          <a:pt x="1881835" y="13716"/>
                        </a:cubicBezTo>
                        <a:cubicBezTo>
                          <a:pt x="1586828" y="588"/>
                          <a:pt x="1449984" y="-8996"/>
                          <a:pt x="1209751" y="13716"/>
                        </a:cubicBezTo>
                        <a:cubicBezTo>
                          <a:pt x="969518" y="36428"/>
                          <a:pt x="318488" y="55902"/>
                          <a:pt x="0" y="13716"/>
                        </a:cubicBezTo>
                        <a:cubicBezTo>
                          <a:pt x="182" y="9317"/>
                          <a:pt x="482" y="5285"/>
                          <a:pt x="0" y="0"/>
                        </a:cubicBezTo>
                        <a:close/>
                      </a:path>
                      <a:path w="3360420" h="13716" stroke="0" extrusionOk="0">
                        <a:moveTo>
                          <a:pt x="0" y="0"/>
                        </a:moveTo>
                        <a:cubicBezTo>
                          <a:pt x="152211" y="-10113"/>
                          <a:pt x="493092" y="-25529"/>
                          <a:pt x="638480" y="0"/>
                        </a:cubicBezTo>
                        <a:cubicBezTo>
                          <a:pt x="783868" y="25529"/>
                          <a:pt x="1051824" y="-19092"/>
                          <a:pt x="1209751" y="0"/>
                        </a:cubicBezTo>
                        <a:cubicBezTo>
                          <a:pt x="1367678" y="19092"/>
                          <a:pt x="1729599" y="16071"/>
                          <a:pt x="1949044" y="0"/>
                        </a:cubicBezTo>
                        <a:cubicBezTo>
                          <a:pt x="2168489" y="-16071"/>
                          <a:pt x="2323758" y="-4710"/>
                          <a:pt x="2587523" y="0"/>
                        </a:cubicBezTo>
                        <a:cubicBezTo>
                          <a:pt x="2851288" y="4710"/>
                          <a:pt x="3195571" y="-8175"/>
                          <a:pt x="3360420" y="0"/>
                        </a:cubicBezTo>
                        <a:cubicBezTo>
                          <a:pt x="3359928" y="2764"/>
                          <a:pt x="3360118" y="8747"/>
                          <a:pt x="3360420" y="13716"/>
                        </a:cubicBezTo>
                        <a:cubicBezTo>
                          <a:pt x="3025528" y="-15604"/>
                          <a:pt x="2845368" y="35037"/>
                          <a:pt x="2688336" y="13716"/>
                        </a:cubicBezTo>
                        <a:cubicBezTo>
                          <a:pt x="2531304" y="-7605"/>
                          <a:pt x="2279760" y="-9642"/>
                          <a:pt x="1949044" y="13716"/>
                        </a:cubicBezTo>
                        <a:cubicBezTo>
                          <a:pt x="1618328" y="37074"/>
                          <a:pt x="1624903" y="7505"/>
                          <a:pt x="1377772" y="13716"/>
                        </a:cubicBezTo>
                        <a:cubicBezTo>
                          <a:pt x="1130641" y="19927"/>
                          <a:pt x="973925" y="-19083"/>
                          <a:pt x="705688" y="13716"/>
                        </a:cubicBezTo>
                        <a:cubicBezTo>
                          <a:pt x="437451" y="46515"/>
                          <a:pt x="236989" y="-13738"/>
                          <a:pt x="0" y="13716"/>
                        </a:cubicBezTo>
                        <a:cubicBezTo>
                          <a:pt x="614" y="9981"/>
                          <a:pt x="600" y="540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ixaDeTexto 4">
            <a:extLst>
              <a:ext uri="{FF2B5EF4-FFF2-40B4-BE49-F238E27FC236}">
                <a16:creationId xmlns:a16="http://schemas.microsoft.com/office/drawing/2014/main" id="{9B660484-D0A5-5A60-2EE2-014E96BDCD85}"/>
              </a:ext>
            </a:extLst>
          </p:cNvPr>
          <p:cNvSpPr txBox="1"/>
          <p:nvPr/>
        </p:nvSpPr>
        <p:spPr>
          <a:xfrm>
            <a:off x="1212877" y="4131104"/>
            <a:ext cx="7076783" cy="1031051"/>
          </a:xfrm>
          <a:prstGeom prst="rect">
            <a:avLst/>
          </a:prstGeom>
          <a:noFill/>
        </p:spPr>
        <p:txBody>
          <a:bodyPr wrap="square" rtlCol="0">
            <a:spAutoFit/>
          </a:bodyPr>
          <a:lstStyle/>
          <a:p>
            <a:pPr>
              <a:spcAft>
                <a:spcPts val="600"/>
              </a:spcAft>
            </a:pPr>
            <a:r>
              <a:rPr lang="pt-PT" altLang="pt-PT" dirty="0">
                <a:latin typeface="Calibri" panose="020F0502020204030204" pitchFamily="34" charset="0"/>
              </a:rPr>
              <a:t>Em </a:t>
            </a:r>
            <a:r>
              <a:rPr lang="pt-PT" altLang="pt-PT" u="sng" dirty="0">
                <a:latin typeface="Calibri" panose="020F0502020204030204" pitchFamily="34" charset="0"/>
              </a:rPr>
              <a:t>duas horas </a:t>
            </a:r>
            <a:r>
              <a:rPr lang="pt-PT" altLang="pt-PT" dirty="0">
                <a:latin typeface="Calibri" panose="020F0502020204030204" pitchFamily="34" charset="0"/>
              </a:rPr>
              <a:t>de atividade ininterrupta de trabalho avança-se rapidamente enquanto, com interrupções frequentes, para </a:t>
            </a:r>
            <a:r>
              <a:rPr lang="pt-PT" altLang="pt-PT" dirty="0" err="1">
                <a:latin typeface="Calibri" panose="020F0502020204030204" pitchFamily="34" charset="0"/>
              </a:rPr>
              <a:t>efectuar</a:t>
            </a:r>
            <a:r>
              <a:rPr lang="pt-PT" altLang="pt-PT" dirty="0">
                <a:latin typeface="Calibri" panose="020F0502020204030204" pitchFamily="34" charset="0"/>
              </a:rPr>
              <a:t> o mesmo trabalho serão necessárias </a:t>
            </a:r>
            <a:r>
              <a:rPr lang="pt-PT" altLang="pt-PT" u="sng" dirty="0">
                <a:latin typeface="Calibri" panose="020F0502020204030204" pitchFamily="34" charset="0"/>
              </a:rPr>
              <a:t>três ou mais horas.</a:t>
            </a:r>
          </a:p>
          <a:p>
            <a:pPr>
              <a:spcAft>
                <a:spcPts val="600"/>
              </a:spcAft>
            </a:pPr>
            <a:endParaRPr lang="pt-PT" dirty="0"/>
          </a:p>
        </p:txBody>
      </p:sp>
      <p:graphicFrame>
        <p:nvGraphicFramePr>
          <p:cNvPr id="36" name="Marcador de Posição do Texto 1">
            <a:extLst>
              <a:ext uri="{FF2B5EF4-FFF2-40B4-BE49-F238E27FC236}">
                <a16:creationId xmlns:a16="http://schemas.microsoft.com/office/drawing/2014/main" id="{A68C0583-335E-DAED-399C-49E909E9F1C4}"/>
              </a:ext>
            </a:extLst>
          </p:cNvPr>
          <p:cNvGraphicFramePr/>
          <p:nvPr/>
        </p:nvGraphicFramePr>
        <p:xfrm>
          <a:off x="3844813" y="414068"/>
          <a:ext cx="4668251" cy="40736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2944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Marcador de Posição do Número do Diapositivo 3">
            <a:extLst>
              <a:ext uri="{FF2B5EF4-FFF2-40B4-BE49-F238E27FC236}">
                <a16:creationId xmlns:a16="http://schemas.microsoft.com/office/drawing/2014/main" id="{79A17B12-9332-457D-9CC6-93FA9503437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
              <a:defRPr sz="2175">
                <a:solidFill>
                  <a:schemeClr val="tx1"/>
                </a:solidFill>
                <a:latin typeface="Verdana" panose="020B0604030504040204" pitchFamily="34" charset="0"/>
              </a:defRPr>
            </a:lvl1pPr>
            <a:lvl2pPr marL="557213" indent="-214313">
              <a:spcBef>
                <a:spcPct val="20000"/>
              </a:spcBef>
              <a:buClr>
                <a:schemeClr val="accent2"/>
              </a:buClr>
              <a:buSzPct val="70000"/>
              <a:buFont typeface="Wingdings" panose="05000000000000000000" pitchFamily="2" charset="2"/>
              <a:buChar char="l"/>
              <a:defRPr sz="1875">
                <a:solidFill>
                  <a:schemeClr val="tx1"/>
                </a:solidFill>
                <a:latin typeface="Verdana" panose="020B0604030504040204" pitchFamily="34" charset="0"/>
              </a:defRPr>
            </a:lvl2pPr>
            <a:lvl3pPr marL="857250" indent="-171450">
              <a:spcBef>
                <a:spcPct val="20000"/>
              </a:spcBef>
              <a:buClr>
                <a:schemeClr val="tx2"/>
              </a:buClr>
              <a:buSzPct val="65000"/>
              <a:buFont typeface="Wingdings" panose="05000000000000000000" pitchFamily="2" charset="2"/>
              <a:buChar char="¡"/>
              <a:defRPr sz="1650">
                <a:solidFill>
                  <a:schemeClr val="tx1"/>
                </a:solidFill>
                <a:latin typeface="Verdana" panose="020B0604030504040204" pitchFamily="34" charset="0"/>
              </a:defRPr>
            </a:lvl3pPr>
            <a:lvl4pPr marL="1200150" indent="-171450">
              <a:spcBef>
                <a:spcPct val="20000"/>
              </a:spcBef>
              <a:buClr>
                <a:schemeClr val="accent2"/>
              </a:buClr>
              <a:buSzPct val="70000"/>
              <a:buFont typeface="Wingdings" panose="05000000000000000000" pitchFamily="2" charset="2"/>
              <a:buChar char="l"/>
              <a:defRPr sz="1425">
                <a:solidFill>
                  <a:schemeClr val="tx1"/>
                </a:solidFill>
                <a:latin typeface="Verdana" panose="020B0604030504040204" pitchFamily="34" charset="0"/>
              </a:defRPr>
            </a:lvl4pPr>
            <a:lvl5pPr marL="1543050" indent="-171450">
              <a:spcBef>
                <a:spcPct val="20000"/>
              </a:spcBef>
              <a:buClr>
                <a:schemeClr val="tx2"/>
              </a:buClr>
              <a:buSzPct val="60000"/>
              <a:buFont typeface="Wingdings" panose="05000000000000000000" pitchFamily="2" charset="2"/>
              <a:buChar char="¡"/>
              <a:defRPr sz="1425">
                <a:solidFill>
                  <a:schemeClr val="tx1"/>
                </a:solidFill>
                <a:latin typeface="Verdana" panose="020B0604030504040204" pitchFamily="34" charset="0"/>
              </a:defRPr>
            </a:lvl5pPr>
            <a:lvl6pPr marL="1885950" indent="-171450" eaLnBrk="0" fontAlgn="base" hangingPunct="0">
              <a:spcBef>
                <a:spcPct val="20000"/>
              </a:spcBef>
              <a:spcAft>
                <a:spcPct val="0"/>
              </a:spcAft>
              <a:buClr>
                <a:schemeClr val="tx2"/>
              </a:buClr>
              <a:buSzPct val="60000"/>
              <a:buFont typeface="Wingdings" panose="05000000000000000000" pitchFamily="2" charset="2"/>
              <a:buChar char="¡"/>
              <a:defRPr sz="1425">
                <a:solidFill>
                  <a:schemeClr val="tx1"/>
                </a:solidFill>
                <a:latin typeface="Verdana" panose="020B0604030504040204" pitchFamily="34" charset="0"/>
              </a:defRPr>
            </a:lvl6pPr>
            <a:lvl7pPr marL="2228850" indent="-171450" eaLnBrk="0" fontAlgn="base" hangingPunct="0">
              <a:spcBef>
                <a:spcPct val="20000"/>
              </a:spcBef>
              <a:spcAft>
                <a:spcPct val="0"/>
              </a:spcAft>
              <a:buClr>
                <a:schemeClr val="tx2"/>
              </a:buClr>
              <a:buSzPct val="60000"/>
              <a:buFont typeface="Wingdings" panose="05000000000000000000" pitchFamily="2" charset="2"/>
              <a:buChar char="¡"/>
              <a:defRPr sz="1425">
                <a:solidFill>
                  <a:schemeClr val="tx1"/>
                </a:solidFill>
                <a:latin typeface="Verdana" panose="020B0604030504040204" pitchFamily="34" charset="0"/>
              </a:defRPr>
            </a:lvl7pPr>
            <a:lvl8pPr marL="2571750" indent="-171450" eaLnBrk="0" fontAlgn="base" hangingPunct="0">
              <a:spcBef>
                <a:spcPct val="20000"/>
              </a:spcBef>
              <a:spcAft>
                <a:spcPct val="0"/>
              </a:spcAft>
              <a:buClr>
                <a:schemeClr val="tx2"/>
              </a:buClr>
              <a:buSzPct val="60000"/>
              <a:buFont typeface="Wingdings" panose="05000000000000000000" pitchFamily="2" charset="2"/>
              <a:buChar char="¡"/>
              <a:defRPr sz="1425">
                <a:solidFill>
                  <a:schemeClr val="tx1"/>
                </a:solidFill>
                <a:latin typeface="Verdana" panose="020B0604030504040204" pitchFamily="34" charset="0"/>
              </a:defRPr>
            </a:lvl8pPr>
            <a:lvl9pPr marL="2914650" indent="-171450" eaLnBrk="0" fontAlgn="base" hangingPunct="0">
              <a:spcBef>
                <a:spcPct val="20000"/>
              </a:spcBef>
              <a:spcAft>
                <a:spcPct val="0"/>
              </a:spcAft>
              <a:buClr>
                <a:schemeClr val="tx2"/>
              </a:buClr>
              <a:buSzPct val="60000"/>
              <a:buFont typeface="Wingdings" panose="05000000000000000000" pitchFamily="2" charset="2"/>
              <a:buChar char="¡"/>
              <a:defRPr sz="1425">
                <a:solidFill>
                  <a:schemeClr val="tx1"/>
                </a:solidFill>
                <a:latin typeface="Verdana" panose="020B0604030504040204" pitchFamily="34" charset="0"/>
              </a:defRPr>
            </a:lvl9pPr>
          </a:lstStyle>
          <a:p>
            <a:pPr>
              <a:spcBef>
                <a:spcPct val="0"/>
              </a:spcBef>
              <a:buClrTx/>
              <a:buSzTx/>
              <a:buFontTx/>
              <a:buNone/>
            </a:pPr>
            <a:fld id="{82AB8536-16A0-4DBA-9CEB-DA32E84DC914}" type="slidenum">
              <a:rPr lang="pt-PT" altLang="pt-PT" sz="900"/>
              <a:pPr>
                <a:spcBef>
                  <a:spcPct val="0"/>
                </a:spcBef>
                <a:buClrTx/>
                <a:buSzTx/>
                <a:buFontTx/>
                <a:buNone/>
              </a:pPr>
              <a:t>14</a:t>
            </a:fld>
            <a:endParaRPr lang="pt-PT" altLang="pt-PT" sz="900"/>
          </a:p>
        </p:txBody>
      </p:sp>
      <p:sp>
        <p:nvSpPr>
          <p:cNvPr id="7" name="CaixaDeTexto 6">
            <a:extLst>
              <a:ext uri="{FF2B5EF4-FFF2-40B4-BE49-F238E27FC236}">
                <a16:creationId xmlns:a16="http://schemas.microsoft.com/office/drawing/2014/main" id="{EAF10A17-F7D6-430F-88B7-B3D1E13EBC67}"/>
              </a:ext>
            </a:extLst>
          </p:cNvPr>
          <p:cNvSpPr txBox="1"/>
          <p:nvPr/>
        </p:nvSpPr>
        <p:spPr>
          <a:xfrm>
            <a:off x="1818085" y="681037"/>
            <a:ext cx="5076825" cy="415498"/>
          </a:xfrm>
          <a:prstGeom prst="rect">
            <a:avLst/>
          </a:prstGeom>
          <a:noFill/>
        </p:spPr>
        <p:txBody>
          <a:bodyPr>
            <a:spAutoFit/>
          </a:bodyPr>
          <a:lstStyle/>
          <a:p>
            <a:pPr algn="ctr" eaLnBrk="1" hangingPunct="1">
              <a:defRPr/>
            </a:pPr>
            <a:r>
              <a:rPr lang="pt-PT" sz="2100" b="1" dirty="0">
                <a:solidFill>
                  <a:schemeClr val="accent2">
                    <a:lumMod val="50000"/>
                  </a:schemeClr>
                </a:solidFill>
                <a:effectLst>
                  <a:outerShdw blurRad="38100" dist="38100" dir="2700000" algn="tl">
                    <a:srgbClr val="000000">
                      <a:alpha val="43137"/>
                    </a:srgbClr>
                  </a:outerShdw>
                </a:effectLst>
                <a:latin typeface="Calibri" pitchFamily="34" charset="0"/>
                <a:cs typeface="Arial" charset="0"/>
              </a:rPr>
              <a:t>Leis e Princípios de Gestão de Tempo</a:t>
            </a:r>
          </a:p>
        </p:txBody>
      </p:sp>
      <p:sp>
        <p:nvSpPr>
          <p:cNvPr id="25605" name="CaixaDeTexto 7">
            <a:extLst>
              <a:ext uri="{FF2B5EF4-FFF2-40B4-BE49-F238E27FC236}">
                <a16:creationId xmlns:a16="http://schemas.microsoft.com/office/drawing/2014/main" id="{2BD488AF-D919-4913-98BE-4CB8848388A2}"/>
              </a:ext>
            </a:extLst>
          </p:cNvPr>
          <p:cNvSpPr txBox="1">
            <a:spLocks noChangeArrowheads="1"/>
          </p:cNvSpPr>
          <p:nvPr/>
        </p:nvSpPr>
        <p:spPr bwMode="auto">
          <a:xfrm>
            <a:off x="1818085" y="1113235"/>
            <a:ext cx="6048375" cy="116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just" eaLnBrk="1" hangingPunct="1">
              <a:lnSpc>
                <a:spcPct val="150000"/>
              </a:lnSpc>
              <a:spcBef>
                <a:spcPct val="0"/>
              </a:spcBef>
              <a:buClrTx/>
              <a:buSzTx/>
              <a:buFontTx/>
              <a:buNone/>
            </a:pPr>
            <a:r>
              <a:rPr lang="pt-PT" altLang="pt-PT" sz="1800" b="1">
                <a:latin typeface="Calibri" panose="020F0502020204030204" pitchFamily="34" charset="0"/>
              </a:rPr>
              <a:t>4. Lei de Pareto</a:t>
            </a:r>
          </a:p>
          <a:p>
            <a:pPr algn="just" eaLnBrk="1" hangingPunct="1">
              <a:lnSpc>
                <a:spcPct val="150000"/>
              </a:lnSpc>
              <a:spcBef>
                <a:spcPct val="0"/>
              </a:spcBef>
              <a:buClrTx/>
              <a:buSzTx/>
              <a:buFontTx/>
              <a:buNone/>
            </a:pPr>
            <a:r>
              <a:rPr lang="pt-PT" altLang="pt-PT" sz="1500">
                <a:latin typeface="Calibri" panose="020F0502020204030204" pitchFamily="34" charset="0"/>
              </a:rPr>
              <a:t>A partir de um pequeno período de tempo atinge-se grande parte dos resultados. Distinga o essencial do acessório.</a:t>
            </a:r>
            <a:endParaRPr lang="pt-PT" altLang="pt-PT" sz="1500" b="1">
              <a:latin typeface="Calibri" panose="020F0502020204030204" pitchFamily="34" charset="0"/>
            </a:endParaRPr>
          </a:p>
        </p:txBody>
      </p:sp>
      <p:pic>
        <p:nvPicPr>
          <p:cNvPr id="25606" name="Picture 9">
            <a:extLst>
              <a:ext uri="{FF2B5EF4-FFF2-40B4-BE49-F238E27FC236}">
                <a16:creationId xmlns:a16="http://schemas.microsoft.com/office/drawing/2014/main" id="{DB7FFF97-C3C6-4D09-8B61-8C61F8F4EF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8085" y="2247900"/>
            <a:ext cx="2221706" cy="215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eta para a direita 7">
            <a:extLst>
              <a:ext uri="{FF2B5EF4-FFF2-40B4-BE49-F238E27FC236}">
                <a16:creationId xmlns:a16="http://schemas.microsoft.com/office/drawing/2014/main" id="{3B7999DD-97CD-4773-91D9-20E5CA4EE74B}"/>
              </a:ext>
            </a:extLst>
          </p:cNvPr>
          <p:cNvSpPr/>
          <p:nvPr/>
        </p:nvSpPr>
        <p:spPr>
          <a:xfrm>
            <a:off x="4248150" y="3003948"/>
            <a:ext cx="485775" cy="3774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PT" sz="1050"/>
          </a:p>
        </p:txBody>
      </p:sp>
      <p:sp>
        <p:nvSpPr>
          <p:cNvPr id="25608" name="CaixaDeTexto 8">
            <a:extLst>
              <a:ext uri="{FF2B5EF4-FFF2-40B4-BE49-F238E27FC236}">
                <a16:creationId xmlns:a16="http://schemas.microsoft.com/office/drawing/2014/main" id="{144FC778-486B-404E-BDF1-31C61D9B870B}"/>
              </a:ext>
            </a:extLst>
          </p:cNvPr>
          <p:cNvSpPr txBox="1">
            <a:spLocks noChangeArrowheads="1"/>
          </p:cNvSpPr>
          <p:nvPr/>
        </p:nvSpPr>
        <p:spPr bwMode="auto">
          <a:xfrm>
            <a:off x="4895850" y="2867026"/>
            <a:ext cx="28622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just" eaLnBrk="1" hangingPunct="1">
              <a:spcBef>
                <a:spcPct val="0"/>
              </a:spcBef>
              <a:buClrTx/>
              <a:buSzTx/>
              <a:buFontTx/>
              <a:buNone/>
            </a:pPr>
            <a:r>
              <a:rPr lang="pt-PT" altLang="pt-PT" sz="1800" b="1">
                <a:latin typeface="Calibri" panose="020F0502020204030204" pitchFamily="34" charset="0"/>
              </a:rPr>
              <a:t>80% dos resultados obtêm-se com 20% de esforço.</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672" name="Rectangle 27671">
            <a:extLst>
              <a:ext uri="{FF2B5EF4-FFF2-40B4-BE49-F238E27FC236}">
                <a16:creationId xmlns:a16="http://schemas.microsoft.com/office/drawing/2014/main" id="{004A8AE1-9605-41DC-920F-A4B8E8F23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674" name="Arc 27673">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790889" flipH="1">
            <a:off x="536887" y="596529"/>
            <a:ext cx="2240924" cy="2240924"/>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5606" name="CaixaDeTexto 7">
            <a:extLst>
              <a:ext uri="{FF2B5EF4-FFF2-40B4-BE49-F238E27FC236}">
                <a16:creationId xmlns:a16="http://schemas.microsoft.com/office/drawing/2014/main" id="{E8EE0100-ACB4-4F7A-B47B-AFF1093223DB}"/>
              </a:ext>
            </a:extLst>
          </p:cNvPr>
          <p:cNvSpPr txBox="1">
            <a:spLocks noChangeArrowheads="1"/>
          </p:cNvSpPr>
          <p:nvPr/>
        </p:nvSpPr>
        <p:spPr bwMode="auto">
          <a:xfrm>
            <a:off x="628650" y="1096020"/>
            <a:ext cx="4152297" cy="2951460"/>
          </a:xfrm>
          <a:prstGeom prst="rect">
            <a:avLst/>
          </a:prstGeom>
        </p:spPr>
        <p:txBody>
          <a:bodyPr vert="horz" lIns="91440" tIns="45720" rIns="91440" bIns="45720" rtlCol="0">
            <a:normAutofit/>
          </a:bodyPr>
          <a:lstStyle/>
          <a:p>
            <a:pPr marL="114300" indent="-228600">
              <a:lnSpc>
                <a:spcPct val="90000"/>
              </a:lnSpc>
              <a:spcAft>
                <a:spcPts val="600"/>
              </a:spcAft>
              <a:buFont typeface="Arial" panose="020B0604020202020204" pitchFamily="34" charset="0"/>
              <a:buChar char="•"/>
              <a:defRPr/>
            </a:pPr>
            <a:r>
              <a:rPr lang="en-US" b="1" kern="1200">
                <a:solidFill>
                  <a:schemeClr val="tx1"/>
                </a:solidFill>
                <a:latin typeface="+mn-lt"/>
                <a:ea typeface="+mn-ea"/>
                <a:cs typeface="+mn-cs"/>
              </a:rPr>
              <a:t>4. Lei de Pareto</a:t>
            </a:r>
          </a:p>
          <a:p>
            <a:pPr indent="-228600">
              <a:lnSpc>
                <a:spcPct val="90000"/>
              </a:lnSpc>
              <a:spcAft>
                <a:spcPts val="600"/>
              </a:spcAft>
              <a:buFont typeface="Arial" panose="020B0604020202020204" pitchFamily="34" charset="0"/>
              <a:buChar char="•"/>
              <a:defRPr/>
            </a:pPr>
            <a:endParaRPr lang="en-US" kern="1200">
              <a:solidFill>
                <a:schemeClr val="tx1"/>
              </a:solidFill>
              <a:latin typeface="+mn-lt"/>
              <a:ea typeface="+mn-ea"/>
              <a:cs typeface="+mn-cs"/>
            </a:endParaRPr>
          </a:p>
          <a:p>
            <a:pPr indent="-228600">
              <a:lnSpc>
                <a:spcPct val="90000"/>
              </a:lnSpc>
              <a:spcAft>
                <a:spcPts val="600"/>
              </a:spcAft>
              <a:buFont typeface="Arial" panose="020B0604020202020204" pitchFamily="34" charset="0"/>
              <a:buChar char="•"/>
              <a:defRPr/>
            </a:pPr>
            <a:r>
              <a:rPr lang="en-US" kern="1200">
                <a:solidFill>
                  <a:schemeClr val="tx1"/>
                </a:solidFill>
                <a:latin typeface="+mn-lt"/>
                <a:ea typeface="+mn-ea"/>
                <a:cs typeface="+mn-cs"/>
              </a:rPr>
              <a:t>Estabelecimento de prioridades permite:</a:t>
            </a:r>
          </a:p>
          <a:p>
            <a:pPr indent="-228600">
              <a:lnSpc>
                <a:spcPct val="90000"/>
              </a:lnSpc>
              <a:spcAft>
                <a:spcPts val="600"/>
              </a:spcAft>
              <a:buFont typeface="Arial" panose="020B0604020202020204" pitchFamily="34" charset="0"/>
              <a:buChar char="•"/>
              <a:defRPr/>
            </a:pPr>
            <a:endParaRPr lang="en-US" kern="1200">
              <a:solidFill>
                <a:schemeClr val="tx1"/>
              </a:solidFill>
              <a:latin typeface="+mn-lt"/>
              <a:ea typeface="+mn-ea"/>
              <a:cs typeface="+mn-cs"/>
            </a:endParaRPr>
          </a:p>
          <a:p>
            <a:pPr indent="-228600">
              <a:lnSpc>
                <a:spcPct val="90000"/>
              </a:lnSpc>
              <a:spcAft>
                <a:spcPts val="600"/>
              </a:spcAft>
              <a:buFont typeface="Arial" panose="020B0604020202020204" pitchFamily="34" charset="0"/>
              <a:buChar char="•"/>
              <a:defRPr/>
            </a:pPr>
            <a:r>
              <a:rPr lang="en-US" kern="1200">
                <a:solidFill>
                  <a:schemeClr val="tx1"/>
                </a:solidFill>
                <a:latin typeface="+mn-lt"/>
                <a:ea typeface="+mn-ea"/>
                <a:cs typeface="+mn-cs"/>
              </a:rPr>
              <a:t>Agir rapidamente em situações de emergência;</a:t>
            </a:r>
          </a:p>
          <a:p>
            <a:pPr indent="-228600">
              <a:lnSpc>
                <a:spcPct val="90000"/>
              </a:lnSpc>
              <a:spcAft>
                <a:spcPts val="600"/>
              </a:spcAft>
              <a:buFont typeface="Arial" panose="020B0604020202020204" pitchFamily="34" charset="0"/>
              <a:buChar char="•"/>
              <a:defRPr/>
            </a:pPr>
            <a:r>
              <a:rPr lang="en-US" kern="1200">
                <a:solidFill>
                  <a:schemeClr val="tx1"/>
                </a:solidFill>
                <a:latin typeface="+mn-lt"/>
                <a:ea typeface="+mn-ea"/>
                <a:cs typeface="+mn-cs"/>
              </a:rPr>
              <a:t>Responder imediatamente a uma oferta;</a:t>
            </a:r>
          </a:p>
          <a:p>
            <a:pPr indent="-228600">
              <a:lnSpc>
                <a:spcPct val="90000"/>
              </a:lnSpc>
              <a:spcAft>
                <a:spcPts val="600"/>
              </a:spcAft>
              <a:buFont typeface="Arial" panose="020B0604020202020204" pitchFamily="34" charset="0"/>
              <a:buChar char="•"/>
              <a:defRPr/>
            </a:pPr>
            <a:r>
              <a:rPr lang="en-US" kern="1200">
                <a:solidFill>
                  <a:schemeClr val="tx1"/>
                </a:solidFill>
                <a:latin typeface="+mn-lt"/>
                <a:ea typeface="+mn-ea"/>
                <a:cs typeface="+mn-cs"/>
              </a:rPr>
              <a:t>Detetar e aproveitar uma oportunidade;</a:t>
            </a:r>
          </a:p>
          <a:p>
            <a:pPr indent="-228600">
              <a:lnSpc>
                <a:spcPct val="90000"/>
              </a:lnSpc>
              <a:spcAft>
                <a:spcPts val="600"/>
              </a:spcAft>
              <a:buFont typeface="Arial" panose="020B0604020202020204" pitchFamily="34" charset="0"/>
              <a:buChar char="•"/>
              <a:defRPr/>
            </a:pPr>
            <a:r>
              <a:rPr lang="en-US" kern="1200">
                <a:solidFill>
                  <a:schemeClr val="tx1"/>
                </a:solidFill>
                <a:latin typeface="+mn-lt"/>
                <a:ea typeface="+mn-ea"/>
                <a:cs typeface="+mn-cs"/>
              </a:rPr>
              <a:t>Equilibrar melhor os investimentos do tempo;</a:t>
            </a:r>
          </a:p>
          <a:p>
            <a:pPr indent="-228600">
              <a:lnSpc>
                <a:spcPct val="90000"/>
              </a:lnSpc>
              <a:spcAft>
                <a:spcPts val="600"/>
              </a:spcAft>
              <a:buFont typeface="Arial" panose="020B0604020202020204" pitchFamily="34" charset="0"/>
              <a:buChar char="•"/>
              <a:defRPr/>
            </a:pPr>
            <a:r>
              <a:rPr lang="en-US" kern="1200">
                <a:solidFill>
                  <a:schemeClr val="tx1"/>
                </a:solidFill>
                <a:latin typeface="+mn-lt"/>
                <a:ea typeface="+mn-ea"/>
                <a:cs typeface="+mn-cs"/>
              </a:rPr>
              <a:t>Dar um sentido aos acontecimentos.</a:t>
            </a:r>
            <a:endParaRPr lang="en-US" b="1" kern="1200">
              <a:solidFill>
                <a:schemeClr val="tx1"/>
              </a:solidFill>
              <a:latin typeface="+mn-lt"/>
              <a:ea typeface="+mn-ea"/>
              <a:cs typeface="+mn-cs"/>
            </a:endParaRPr>
          </a:p>
        </p:txBody>
      </p:sp>
      <p:sp>
        <p:nvSpPr>
          <p:cNvPr id="27676" name="Oval 27675">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4297" y="839273"/>
            <a:ext cx="3464953" cy="3464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78" name="Oval 27677">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8095" y="3553284"/>
            <a:ext cx="409575" cy="4095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CaixaDeTexto 6">
            <a:extLst>
              <a:ext uri="{FF2B5EF4-FFF2-40B4-BE49-F238E27FC236}">
                <a16:creationId xmlns:a16="http://schemas.microsoft.com/office/drawing/2014/main" id="{5D75192B-AC55-499C-9809-6C83C6DF8912}"/>
              </a:ext>
            </a:extLst>
          </p:cNvPr>
          <p:cNvSpPr txBox="1"/>
          <p:nvPr/>
        </p:nvSpPr>
        <p:spPr>
          <a:xfrm>
            <a:off x="5605710" y="1047514"/>
            <a:ext cx="2430380" cy="3048471"/>
          </a:xfrm>
          <a:prstGeom prst="rect">
            <a:avLst/>
          </a:prstGeom>
        </p:spPr>
        <p:txBody>
          <a:bodyPr vert="horz" lIns="91440" tIns="45720" rIns="91440" bIns="45720" rtlCol="0" anchor="ctr">
            <a:normAutofit/>
          </a:bodyPr>
          <a:lstStyle/>
          <a:p>
            <a:pPr>
              <a:lnSpc>
                <a:spcPct val="90000"/>
              </a:lnSpc>
              <a:spcBef>
                <a:spcPct val="0"/>
              </a:spcBef>
              <a:spcAft>
                <a:spcPts val="600"/>
              </a:spcAft>
              <a:defRPr/>
            </a:pPr>
            <a:r>
              <a:rPr lang="en-US" sz="4400" b="1" kern="1200">
                <a:solidFill>
                  <a:srgbClr val="FFFFFF"/>
                </a:solidFill>
                <a:effectLst>
                  <a:outerShdw blurRad="38100" dist="38100" dir="2700000" algn="tl">
                    <a:srgbClr val="000000">
                      <a:alpha val="43137"/>
                    </a:srgbClr>
                  </a:outerShdw>
                </a:effectLst>
                <a:latin typeface="+mj-lt"/>
                <a:ea typeface="+mj-ea"/>
                <a:cs typeface="+mj-cs"/>
              </a:rPr>
              <a:t>Leis e Princípios de Gestão de Tempo</a:t>
            </a:r>
          </a:p>
        </p:txBody>
      </p:sp>
      <p:sp>
        <p:nvSpPr>
          <p:cNvPr id="27650" name="Marcador de Posição do Número do Diapositivo 3">
            <a:extLst>
              <a:ext uri="{FF2B5EF4-FFF2-40B4-BE49-F238E27FC236}">
                <a16:creationId xmlns:a16="http://schemas.microsoft.com/office/drawing/2014/main" id="{301A5853-BC22-4FAC-B9F7-29910F57B846}"/>
              </a:ext>
            </a:extLst>
          </p:cNvPr>
          <p:cNvSpPr>
            <a:spLocks noGrp="1"/>
          </p:cNvSpPr>
          <p:nvPr>
            <p:ph type="sldNum" sz="quarter" idx="12"/>
          </p:nvPr>
        </p:nvSpPr>
        <p:spPr>
          <a:xfrm>
            <a:off x="6457950" y="4767262"/>
            <a:ext cx="2057400" cy="27384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Clr>
                <a:schemeClr val="tx2"/>
              </a:buClr>
              <a:buSzPct val="70000"/>
              <a:buFont typeface="Wingdings" panose="05000000000000000000" pitchFamily="2" charset="2"/>
              <a:buChar char="¡"/>
              <a:defRPr sz="2175">
                <a:solidFill>
                  <a:schemeClr val="tx1"/>
                </a:solidFill>
                <a:latin typeface="Verdana" panose="020B0604030504040204" pitchFamily="34" charset="0"/>
              </a:defRPr>
            </a:lvl1pPr>
            <a:lvl2pPr marL="557213" indent="-214313">
              <a:spcBef>
                <a:spcPct val="20000"/>
              </a:spcBef>
              <a:buClr>
                <a:schemeClr val="accent2"/>
              </a:buClr>
              <a:buSzPct val="70000"/>
              <a:buFont typeface="Wingdings" panose="05000000000000000000" pitchFamily="2" charset="2"/>
              <a:buChar char="l"/>
              <a:defRPr sz="1875">
                <a:solidFill>
                  <a:schemeClr val="tx1"/>
                </a:solidFill>
                <a:latin typeface="Verdana" panose="020B0604030504040204" pitchFamily="34" charset="0"/>
              </a:defRPr>
            </a:lvl2pPr>
            <a:lvl3pPr marL="857250" indent="-171450">
              <a:spcBef>
                <a:spcPct val="20000"/>
              </a:spcBef>
              <a:buClr>
                <a:schemeClr val="tx2"/>
              </a:buClr>
              <a:buSzPct val="65000"/>
              <a:buFont typeface="Wingdings" panose="05000000000000000000" pitchFamily="2" charset="2"/>
              <a:buChar char="¡"/>
              <a:defRPr sz="1650">
                <a:solidFill>
                  <a:schemeClr val="tx1"/>
                </a:solidFill>
                <a:latin typeface="Verdana" panose="020B0604030504040204" pitchFamily="34" charset="0"/>
              </a:defRPr>
            </a:lvl3pPr>
            <a:lvl4pPr marL="1200150" indent="-171450">
              <a:spcBef>
                <a:spcPct val="20000"/>
              </a:spcBef>
              <a:buClr>
                <a:schemeClr val="accent2"/>
              </a:buClr>
              <a:buSzPct val="70000"/>
              <a:buFont typeface="Wingdings" panose="05000000000000000000" pitchFamily="2" charset="2"/>
              <a:buChar char="l"/>
              <a:defRPr sz="1425">
                <a:solidFill>
                  <a:schemeClr val="tx1"/>
                </a:solidFill>
                <a:latin typeface="Verdana" panose="020B0604030504040204" pitchFamily="34" charset="0"/>
              </a:defRPr>
            </a:lvl4pPr>
            <a:lvl5pPr marL="1543050" indent="-171450">
              <a:spcBef>
                <a:spcPct val="20000"/>
              </a:spcBef>
              <a:buClr>
                <a:schemeClr val="tx2"/>
              </a:buClr>
              <a:buSzPct val="60000"/>
              <a:buFont typeface="Wingdings" panose="05000000000000000000" pitchFamily="2" charset="2"/>
              <a:buChar char="¡"/>
              <a:defRPr sz="1425">
                <a:solidFill>
                  <a:schemeClr val="tx1"/>
                </a:solidFill>
                <a:latin typeface="Verdana" panose="020B0604030504040204" pitchFamily="34" charset="0"/>
              </a:defRPr>
            </a:lvl5pPr>
            <a:lvl6pPr marL="1885950" indent="-171450" eaLnBrk="0" fontAlgn="base" hangingPunct="0">
              <a:spcBef>
                <a:spcPct val="20000"/>
              </a:spcBef>
              <a:spcAft>
                <a:spcPct val="0"/>
              </a:spcAft>
              <a:buClr>
                <a:schemeClr val="tx2"/>
              </a:buClr>
              <a:buSzPct val="60000"/>
              <a:buFont typeface="Wingdings" panose="05000000000000000000" pitchFamily="2" charset="2"/>
              <a:buChar char="¡"/>
              <a:defRPr sz="1425">
                <a:solidFill>
                  <a:schemeClr val="tx1"/>
                </a:solidFill>
                <a:latin typeface="Verdana" panose="020B0604030504040204" pitchFamily="34" charset="0"/>
              </a:defRPr>
            </a:lvl6pPr>
            <a:lvl7pPr marL="2228850" indent="-171450" eaLnBrk="0" fontAlgn="base" hangingPunct="0">
              <a:spcBef>
                <a:spcPct val="20000"/>
              </a:spcBef>
              <a:spcAft>
                <a:spcPct val="0"/>
              </a:spcAft>
              <a:buClr>
                <a:schemeClr val="tx2"/>
              </a:buClr>
              <a:buSzPct val="60000"/>
              <a:buFont typeface="Wingdings" panose="05000000000000000000" pitchFamily="2" charset="2"/>
              <a:buChar char="¡"/>
              <a:defRPr sz="1425">
                <a:solidFill>
                  <a:schemeClr val="tx1"/>
                </a:solidFill>
                <a:latin typeface="Verdana" panose="020B0604030504040204" pitchFamily="34" charset="0"/>
              </a:defRPr>
            </a:lvl7pPr>
            <a:lvl8pPr marL="2571750" indent="-171450" eaLnBrk="0" fontAlgn="base" hangingPunct="0">
              <a:spcBef>
                <a:spcPct val="20000"/>
              </a:spcBef>
              <a:spcAft>
                <a:spcPct val="0"/>
              </a:spcAft>
              <a:buClr>
                <a:schemeClr val="tx2"/>
              </a:buClr>
              <a:buSzPct val="60000"/>
              <a:buFont typeface="Wingdings" panose="05000000000000000000" pitchFamily="2" charset="2"/>
              <a:buChar char="¡"/>
              <a:defRPr sz="1425">
                <a:solidFill>
                  <a:schemeClr val="tx1"/>
                </a:solidFill>
                <a:latin typeface="Verdana" panose="020B0604030504040204" pitchFamily="34" charset="0"/>
              </a:defRPr>
            </a:lvl8pPr>
            <a:lvl9pPr marL="2914650" indent="-171450" eaLnBrk="0" fontAlgn="base" hangingPunct="0">
              <a:spcBef>
                <a:spcPct val="20000"/>
              </a:spcBef>
              <a:spcAft>
                <a:spcPct val="0"/>
              </a:spcAft>
              <a:buClr>
                <a:schemeClr val="tx2"/>
              </a:buClr>
              <a:buSzPct val="60000"/>
              <a:buFont typeface="Wingdings" panose="05000000000000000000" pitchFamily="2" charset="2"/>
              <a:buChar char="¡"/>
              <a:defRPr sz="1425">
                <a:solidFill>
                  <a:schemeClr val="tx1"/>
                </a:solidFill>
                <a:latin typeface="Verdana" panose="020B0604030504040204" pitchFamily="34" charset="0"/>
              </a:defRPr>
            </a:lvl9pPr>
          </a:lstStyle>
          <a:p>
            <a:pPr>
              <a:lnSpc>
                <a:spcPct val="90000"/>
              </a:lnSpc>
              <a:spcBef>
                <a:spcPct val="0"/>
              </a:spcBef>
              <a:spcAft>
                <a:spcPts val="600"/>
              </a:spcAft>
              <a:buClrTx/>
              <a:buSzTx/>
              <a:buFontTx/>
              <a:buNone/>
            </a:pPr>
            <a:fld id="{F34C261F-55E1-4D94-9AE1-131E70173E11}" type="slidenum">
              <a:rPr lang="en-US" altLang="pt-PT" sz="1200" kern="1200">
                <a:solidFill>
                  <a:schemeClr val="tx1">
                    <a:tint val="75000"/>
                  </a:schemeClr>
                </a:solidFill>
                <a:latin typeface="+mn-lt"/>
                <a:ea typeface="+mn-ea"/>
                <a:cs typeface="+mn-cs"/>
              </a:rPr>
              <a:pPr>
                <a:lnSpc>
                  <a:spcPct val="90000"/>
                </a:lnSpc>
                <a:spcBef>
                  <a:spcPct val="0"/>
                </a:spcBef>
                <a:spcAft>
                  <a:spcPts val="600"/>
                </a:spcAft>
                <a:buClrTx/>
                <a:buSzTx/>
                <a:buFontTx/>
                <a:buNone/>
              </a:pPr>
              <a:t>15</a:t>
            </a:fld>
            <a:endParaRPr lang="en-US" altLang="pt-PT" sz="1200" kern="1200">
              <a:solidFill>
                <a:schemeClr val="tx1">
                  <a:tint val="75000"/>
                </a:schemeClr>
              </a:solidFill>
              <a:latin typeface="+mn-lt"/>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703" name="Rectangle 29702">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05" name="Freeform: Shape 29704">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ixaDeTexto 6">
            <a:extLst>
              <a:ext uri="{FF2B5EF4-FFF2-40B4-BE49-F238E27FC236}">
                <a16:creationId xmlns:a16="http://schemas.microsoft.com/office/drawing/2014/main" id="{B071209C-A509-4E0E-AA7E-812E07C74913}"/>
              </a:ext>
            </a:extLst>
          </p:cNvPr>
          <p:cNvSpPr txBox="1"/>
          <p:nvPr/>
        </p:nvSpPr>
        <p:spPr>
          <a:xfrm>
            <a:off x="515125" y="865179"/>
            <a:ext cx="2400300" cy="3345872"/>
          </a:xfrm>
          <a:prstGeom prst="rect">
            <a:avLst/>
          </a:prstGeom>
        </p:spPr>
        <p:txBody>
          <a:bodyPr vert="horz" lIns="91440" tIns="45720" rIns="91440" bIns="45720" rtlCol="0" anchor="ctr">
            <a:normAutofit/>
          </a:bodyPr>
          <a:lstStyle/>
          <a:p>
            <a:pPr>
              <a:lnSpc>
                <a:spcPct val="90000"/>
              </a:lnSpc>
              <a:spcBef>
                <a:spcPct val="0"/>
              </a:spcBef>
              <a:spcAft>
                <a:spcPts val="600"/>
              </a:spcAft>
              <a:defRPr/>
            </a:pPr>
            <a:r>
              <a:rPr lang="en-US" sz="4400" b="1" kern="1200">
                <a:solidFill>
                  <a:srgbClr val="FFFFFF"/>
                </a:solidFill>
                <a:effectLst>
                  <a:outerShdw blurRad="38100" dist="38100" dir="2700000" algn="tl">
                    <a:srgbClr val="000000">
                      <a:alpha val="43137"/>
                    </a:srgbClr>
                  </a:outerShdw>
                </a:effectLst>
                <a:latin typeface="+mj-lt"/>
                <a:ea typeface="+mj-ea"/>
                <a:cs typeface="+mj-cs"/>
              </a:rPr>
              <a:t>Leis e Princípios de Gestão de Tempo</a:t>
            </a:r>
          </a:p>
        </p:txBody>
      </p:sp>
      <p:sp>
        <p:nvSpPr>
          <p:cNvPr id="29707" name="Arc 2970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1841609"/>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367" name="CaixaDeTexto 7">
            <a:extLst>
              <a:ext uri="{FF2B5EF4-FFF2-40B4-BE49-F238E27FC236}">
                <a16:creationId xmlns:a16="http://schemas.microsoft.com/office/drawing/2014/main" id="{342DAC91-A4B6-49DD-9440-E5A0C0C9BF36}"/>
              </a:ext>
            </a:extLst>
          </p:cNvPr>
          <p:cNvSpPr txBox="1">
            <a:spLocks noChangeArrowheads="1"/>
          </p:cNvSpPr>
          <p:nvPr/>
        </p:nvSpPr>
        <p:spPr bwMode="auto">
          <a:xfrm>
            <a:off x="3335481" y="443508"/>
            <a:ext cx="5179868" cy="4189214"/>
          </a:xfrm>
          <a:prstGeom prst="rect">
            <a:avLst/>
          </a:prstGeom>
        </p:spPr>
        <p:txBody>
          <a:bodyPr vert="horz" lIns="91440" tIns="45720" rIns="91440" bIns="45720" rtlCol="0" anchor="ctr">
            <a:normAutofit/>
          </a:bodyPr>
          <a:lstStyle/>
          <a:p>
            <a:pPr marL="342900" indent="-228600">
              <a:lnSpc>
                <a:spcPct val="90000"/>
              </a:lnSpc>
              <a:spcAft>
                <a:spcPts val="600"/>
              </a:spcAft>
              <a:buFont typeface="Arial" panose="020B0604020202020204" pitchFamily="34" charset="0"/>
              <a:buChar char="•"/>
              <a:defRPr/>
            </a:pPr>
            <a:r>
              <a:rPr lang="en-US" b="1" kern="1200">
                <a:solidFill>
                  <a:schemeClr val="tx1"/>
                </a:solidFill>
                <a:latin typeface="+mn-lt"/>
                <a:ea typeface="+mn-ea"/>
                <a:cs typeface="+mn-cs"/>
              </a:rPr>
              <a:t>Critérios habituais na distribuição do tempo</a:t>
            </a:r>
          </a:p>
          <a:p>
            <a:pPr marL="342900" indent="-228600">
              <a:lnSpc>
                <a:spcPct val="90000"/>
              </a:lnSpc>
              <a:spcAft>
                <a:spcPts val="600"/>
              </a:spcAft>
              <a:buFont typeface="Arial" panose="020B0604020202020204" pitchFamily="34" charset="0"/>
              <a:buChar char="•"/>
              <a:defRPr/>
            </a:pPr>
            <a:r>
              <a:rPr lang="en-US" b="1" kern="1200">
                <a:solidFill>
                  <a:schemeClr val="tx1"/>
                </a:solidFill>
                <a:latin typeface="+mn-lt"/>
                <a:ea typeface="+mn-ea"/>
                <a:cs typeface="+mn-cs"/>
              </a:rPr>
              <a:t>Fazemos normalmente:</a:t>
            </a:r>
          </a:p>
          <a:p>
            <a:pPr indent="-228600">
              <a:lnSpc>
                <a:spcPct val="90000"/>
              </a:lnSpc>
              <a:spcAft>
                <a:spcPts val="600"/>
              </a:spcAft>
              <a:buFont typeface="Arial" panose="020B0604020202020204" pitchFamily="34" charset="0"/>
              <a:buChar char="•"/>
              <a:defRPr/>
            </a:pPr>
            <a:r>
              <a:rPr lang="en-US" kern="1200">
                <a:solidFill>
                  <a:schemeClr val="tx1"/>
                </a:solidFill>
                <a:latin typeface="+mn-lt"/>
                <a:ea typeface="+mn-ea"/>
                <a:cs typeface="+mn-cs"/>
              </a:rPr>
              <a:t>O que gostamos o mais do que não gostamos</a:t>
            </a:r>
          </a:p>
          <a:p>
            <a:pPr indent="-228600">
              <a:lnSpc>
                <a:spcPct val="90000"/>
              </a:lnSpc>
              <a:spcAft>
                <a:spcPts val="600"/>
              </a:spcAft>
              <a:buFont typeface="Arial" panose="020B0604020202020204" pitchFamily="34" charset="0"/>
              <a:buChar char="•"/>
              <a:defRPr/>
            </a:pPr>
            <a:r>
              <a:rPr lang="en-US" kern="1200">
                <a:solidFill>
                  <a:schemeClr val="tx1"/>
                </a:solidFill>
                <a:latin typeface="+mn-lt"/>
                <a:ea typeface="+mn-ea"/>
                <a:cs typeface="+mn-cs"/>
              </a:rPr>
              <a:t>O que é mais rápido do que demora mais tempo</a:t>
            </a:r>
          </a:p>
          <a:p>
            <a:pPr indent="-228600">
              <a:lnSpc>
                <a:spcPct val="90000"/>
              </a:lnSpc>
              <a:spcAft>
                <a:spcPts val="600"/>
              </a:spcAft>
              <a:buFont typeface="Arial" panose="020B0604020202020204" pitchFamily="34" charset="0"/>
              <a:buChar char="•"/>
              <a:defRPr/>
            </a:pPr>
            <a:r>
              <a:rPr lang="en-US" kern="1200">
                <a:solidFill>
                  <a:schemeClr val="tx1"/>
                </a:solidFill>
                <a:latin typeface="+mn-lt"/>
                <a:ea typeface="+mn-ea"/>
                <a:cs typeface="+mn-cs"/>
              </a:rPr>
              <a:t>O que é mais fácil antes do que é mais difícil</a:t>
            </a:r>
          </a:p>
          <a:p>
            <a:pPr indent="-228600">
              <a:lnSpc>
                <a:spcPct val="90000"/>
              </a:lnSpc>
              <a:spcAft>
                <a:spcPts val="600"/>
              </a:spcAft>
              <a:buFont typeface="Arial" panose="020B0604020202020204" pitchFamily="34" charset="0"/>
              <a:buChar char="•"/>
              <a:defRPr/>
            </a:pPr>
            <a:r>
              <a:rPr lang="en-US" kern="1200">
                <a:solidFill>
                  <a:schemeClr val="tx1"/>
                </a:solidFill>
                <a:latin typeface="+mn-lt"/>
                <a:ea typeface="+mn-ea"/>
                <a:cs typeface="+mn-cs"/>
              </a:rPr>
              <a:t>O que sabemos antes do que é novo</a:t>
            </a:r>
          </a:p>
          <a:p>
            <a:pPr indent="-228600">
              <a:lnSpc>
                <a:spcPct val="90000"/>
              </a:lnSpc>
              <a:spcAft>
                <a:spcPts val="600"/>
              </a:spcAft>
              <a:buFont typeface="Arial" panose="020B0604020202020204" pitchFamily="34" charset="0"/>
              <a:buChar char="•"/>
              <a:defRPr/>
            </a:pPr>
            <a:r>
              <a:rPr lang="en-US" kern="1200">
                <a:solidFill>
                  <a:schemeClr val="tx1"/>
                </a:solidFill>
                <a:latin typeface="+mn-lt"/>
                <a:ea typeface="+mn-ea"/>
                <a:cs typeface="+mn-cs"/>
              </a:rPr>
              <a:t>O que é urgente antes do que é importante</a:t>
            </a:r>
          </a:p>
        </p:txBody>
      </p:sp>
      <p:sp>
        <p:nvSpPr>
          <p:cNvPr id="29698" name="Marcador de Posição do Número do Diapositivo 3">
            <a:extLst>
              <a:ext uri="{FF2B5EF4-FFF2-40B4-BE49-F238E27FC236}">
                <a16:creationId xmlns:a16="http://schemas.microsoft.com/office/drawing/2014/main" id="{8A01B75B-2B11-40A7-B4EC-A903C5259989}"/>
              </a:ext>
            </a:extLst>
          </p:cNvPr>
          <p:cNvSpPr>
            <a:spLocks noGrp="1"/>
          </p:cNvSpPr>
          <p:nvPr>
            <p:ph type="sldNum" sz="quarter" idx="12"/>
          </p:nvPr>
        </p:nvSpPr>
        <p:spPr>
          <a:xfrm>
            <a:off x="7156173" y="4767262"/>
            <a:ext cx="1359176" cy="27384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Clr>
                <a:schemeClr val="tx2"/>
              </a:buClr>
              <a:buSzPct val="70000"/>
              <a:buFont typeface="Wingdings" panose="05000000000000000000" pitchFamily="2" charset="2"/>
              <a:buChar char="¡"/>
              <a:defRPr sz="2175">
                <a:solidFill>
                  <a:schemeClr val="tx1"/>
                </a:solidFill>
                <a:latin typeface="Verdana" panose="020B0604030504040204" pitchFamily="34" charset="0"/>
              </a:defRPr>
            </a:lvl1pPr>
            <a:lvl2pPr marL="557213" indent="-214313">
              <a:spcBef>
                <a:spcPct val="20000"/>
              </a:spcBef>
              <a:buClr>
                <a:schemeClr val="accent2"/>
              </a:buClr>
              <a:buSzPct val="70000"/>
              <a:buFont typeface="Wingdings" panose="05000000000000000000" pitchFamily="2" charset="2"/>
              <a:buChar char="l"/>
              <a:defRPr sz="1875">
                <a:solidFill>
                  <a:schemeClr val="tx1"/>
                </a:solidFill>
                <a:latin typeface="Verdana" panose="020B0604030504040204" pitchFamily="34" charset="0"/>
              </a:defRPr>
            </a:lvl2pPr>
            <a:lvl3pPr marL="857250" indent="-171450">
              <a:spcBef>
                <a:spcPct val="20000"/>
              </a:spcBef>
              <a:buClr>
                <a:schemeClr val="tx2"/>
              </a:buClr>
              <a:buSzPct val="65000"/>
              <a:buFont typeface="Wingdings" panose="05000000000000000000" pitchFamily="2" charset="2"/>
              <a:buChar char="¡"/>
              <a:defRPr sz="1650">
                <a:solidFill>
                  <a:schemeClr val="tx1"/>
                </a:solidFill>
                <a:latin typeface="Verdana" panose="020B0604030504040204" pitchFamily="34" charset="0"/>
              </a:defRPr>
            </a:lvl3pPr>
            <a:lvl4pPr marL="1200150" indent="-171450">
              <a:spcBef>
                <a:spcPct val="20000"/>
              </a:spcBef>
              <a:buClr>
                <a:schemeClr val="accent2"/>
              </a:buClr>
              <a:buSzPct val="70000"/>
              <a:buFont typeface="Wingdings" panose="05000000000000000000" pitchFamily="2" charset="2"/>
              <a:buChar char="l"/>
              <a:defRPr sz="1425">
                <a:solidFill>
                  <a:schemeClr val="tx1"/>
                </a:solidFill>
                <a:latin typeface="Verdana" panose="020B0604030504040204" pitchFamily="34" charset="0"/>
              </a:defRPr>
            </a:lvl4pPr>
            <a:lvl5pPr marL="1543050" indent="-171450">
              <a:spcBef>
                <a:spcPct val="20000"/>
              </a:spcBef>
              <a:buClr>
                <a:schemeClr val="tx2"/>
              </a:buClr>
              <a:buSzPct val="60000"/>
              <a:buFont typeface="Wingdings" panose="05000000000000000000" pitchFamily="2" charset="2"/>
              <a:buChar char="¡"/>
              <a:defRPr sz="1425">
                <a:solidFill>
                  <a:schemeClr val="tx1"/>
                </a:solidFill>
                <a:latin typeface="Verdana" panose="020B0604030504040204" pitchFamily="34" charset="0"/>
              </a:defRPr>
            </a:lvl5pPr>
            <a:lvl6pPr marL="1885950" indent="-171450" eaLnBrk="0" fontAlgn="base" hangingPunct="0">
              <a:spcBef>
                <a:spcPct val="20000"/>
              </a:spcBef>
              <a:spcAft>
                <a:spcPct val="0"/>
              </a:spcAft>
              <a:buClr>
                <a:schemeClr val="tx2"/>
              </a:buClr>
              <a:buSzPct val="60000"/>
              <a:buFont typeface="Wingdings" panose="05000000000000000000" pitchFamily="2" charset="2"/>
              <a:buChar char="¡"/>
              <a:defRPr sz="1425">
                <a:solidFill>
                  <a:schemeClr val="tx1"/>
                </a:solidFill>
                <a:latin typeface="Verdana" panose="020B0604030504040204" pitchFamily="34" charset="0"/>
              </a:defRPr>
            </a:lvl6pPr>
            <a:lvl7pPr marL="2228850" indent="-171450" eaLnBrk="0" fontAlgn="base" hangingPunct="0">
              <a:spcBef>
                <a:spcPct val="20000"/>
              </a:spcBef>
              <a:spcAft>
                <a:spcPct val="0"/>
              </a:spcAft>
              <a:buClr>
                <a:schemeClr val="tx2"/>
              </a:buClr>
              <a:buSzPct val="60000"/>
              <a:buFont typeface="Wingdings" panose="05000000000000000000" pitchFamily="2" charset="2"/>
              <a:buChar char="¡"/>
              <a:defRPr sz="1425">
                <a:solidFill>
                  <a:schemeClr val="tx1"/>
                </a:solidFill>
                <a:latin typeface="Verdana" panose="020B0604030504040204" pitchFamily="34" charset="0"/>
              </a:defRPr>
            </a:lvl7pPr>
            <a:lvl8pPr marL="2571750" indent="-171450" eaLnBrk="0" fontAlgn="base" hangingPunct="0">
              <a:spcBef>
                <a:spcPct val="20000"/>
              </a:spcBef>
              <a:spcAft>
                <a:spcPct val="0"/>
              </a:spcAft>
              <a:buClr>
                <a:schemeClr val="tx2"/>
              </a:buClr>
              <a:buSzPct val="60000"/>
              <a:buFont typeface="Wingdings" panose="05000000000000000000" pitchFamily="2" charset="2"/>
              <a:buChar char="¡"/>
              <a:defRPr sz="1425">
                <a:solidFill>
                  <a:schemeClr val="tx1"/>
                </a:solidFill>
                <a:latin typeface="Verdana" panose="020B0604030504040204" pitchFamily="34" charset="0"/>
              </a:defRPr>
            </a:lvl8pPr>
            <a:lvl9pPr marL="2914650" indent="-171450" eaLnBrk="0" fontAlgn="base" hangingPunct="0">
              <a:spcBef>
                <a:spcPct val="20000"/>
              </a:spcBef>
              <a:spcAft>
                <a:spcPct val="0"/>
              </a:spcAft>
              <a:buClr>
                <a:schemeClr val="tx2"/>
              </a:buClr>
              <a:buSzPct val="60000"/>
              <a:buFont typeface="Wingdings" panose="05000000000000000000" pitchFamily="2" charset="2"/>
              <a:buChar char="¡"/>
              <a:defRPr sz="1425">
                <a:solidFill>
                  <a:schemeClr val="tx1"/>
                </a:solidFill>
                <a:latin typeface="Verdana" panose="020B0604030504040204" pitchFamily="34" charset="0"/>
              </a:defRPr>
            </a:lvl9pPr>
          </a:lstStyle>
          <a:p>
            <a:pPr>
              <a:lnSpc>
                <a:spcPct val="90000"/>
              </a:lnSpc>
              <a:spcBef>
                <a:spcPct val="0"/>
              </a:spcBef>
              <a:spcAft>
                <a:spcPts val="600"/>
              </a:spcAft>
              <a:buClrTx/>
              <a:buSzTx/>
              <a:buFontTx/>
              <a:buNone/>
            </a:pPr>
            <a:fld id="{F1493CD8-B25A-4B05-8A9D-90D9E7919AF7}" type="slidenum">
              <a:rPr lang="en-US" altLang="pt-PT" sz="1200" kern="1200">
                <a:solidFill>
                  <a:schemeClr val="tx1">
                    <a:tint val="75000"/>
                  </a:schemeClr>
                </a:solidFill>
                <a:latin typeface="+mn-lt"/>
                <a:ea typeface="+mn-ea"/>
                <a:cs typeface="+mn-cs"/>
              </a:rPr>
              <a:pPr>
                <a:lnSpc>
                  <a:spcPct val="90000"/>
                </a:lnSpc>
                <a:spcBef>
                  <a:spcPct val="0"/>
                </a:spcBef>
                <a:spcAft>
                  <a:spcPts val="600"/>
                </a:spcAft>
                <a:buClrTx/>
                <a:buSzTx/>
                <a:buFontTx/>
                <a:buNone/>
              </a:pPr>
              <a:t>16</a:t>
            </a:fld>
            <a:endParaRPr lang="en-US" altLang="pt-PT" sz="1200" kern="1200">
              <a:solidFill>
                <a:schemeClr val="tx1">
                  <a:tint val="75000"/>
                </a:schemeClr>
              </a:solidFill>
              <a:latin typeface="+mn-lt"/>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751" name="Rectangle 3175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1753" name="Rectangle 3175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55" name="Rectangle 3175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3" y="1057562"/>
            <a:ext cx="51435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57" name="Rectangle 3175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4" y="1065164"/>
            <a:ext cx="51434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59" name="Rectangle 3175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75942" y="2691064"/>
            <a:ext cx="1876484"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761" name="Freeform: Shape 3176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727288"/>
            <a:ext cx="2925267" cy="313421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763" name="Rectangle 3176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70" y="1049957"/>
            <a:ext cx="5143502"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ixaDeTexto 6">
            <a:extLst>
              <a:ext uri="{FF2B5EF4-FFF2-40B4-BE49-F238E27FC236}">
                <a16:creationId xmlns:a16="http://schemas.microsoft.com/office/drawing/2014/main" id="{C9309FC0-8B79-4521-AF45-B3FAE8805F83}"/>
              </a:ext>
            </a:extLst>
          </p:cNvPr>
          <p:cNvSpPr txBox="1"/>
          <p:nvPr/>
        </p:nvSpPr>
        <p:spPr>
          <a:xfrm>
            <a:off x="350041" y="440141"/>
            <a:ext cx="2401025" cy="2540623"/>
          </a:xfrm>
          <a:prstGeom prst="rect">
            <a:avLst/>
          </a:prstGeom>
        </p:spPr>
        <p:txBody>
          <a:bodyPr vert="horz" lIns="91440" tIns="45720" rIns="91440" bIns="45720" rtlCol="0" anchor="b">
            <a:normAutofit/>
          </a:bodyPr>
          <a:lstStyle/>
          <a:p>
            <a:pPr algn="r">
              <a:lnSpc>
                <a:spcPct val="90000"/>
              </a:lnSpc>
              <a:spcBef>
                <a:spcPct val="0"/>
              </a:spcBef>
              <a:spcAft>
                <a:spcPts val="600"/>
              </a:spcAft>
              <a:defRPr/>
            </a:pPr>
            <a:r>
              <a:rPr lang="en-US" sz="3000" b="1" kern="1200">
                <a:solidFill>
                  <a:srgbClr val="FFFFFF"/>
                </a:solidFill>
                <a:effectLst>
                  <a:outerShdw blurRad="38100" dist="38100" dir="2700000" algn="tl">
                    <a:srgbClr val="000000">
                      <a:alpha val="43137"/>
                    </a:srgbClr>
                  </a:outerShdw>
                </a:effectLst>
                <a:latin typeface="+mj-lt"/>
                <a:ea typeface="+mj-ea"/>
                <a:cs typeface="+mj-cs"/>
              </a:rPr>
              <a:t>Leis e Princípios de Gestão de Tempo</a:t>
            </a:r>
          </a:p>
        </p:txBody>
      </p:sp>
      <p:sp>
        <p:nvSpPr>
          <p:cNvPr id="15367" name="CaixaDeTexto 7">
            <a:extLst>
              <a:ext uri="{FF2B5EF4-FFF2-40B4-BE49-F238E27FC236}">
                <a16:creationId xmlns:a16="http://schemas.microsoft.com/office/drawing/2014/main" id="{1D90FC57-2599-4E34-8A68-BCC88A9FE79A}"/>
              </a:ext>
            </a:extLst>
          </p:cNvPr>
          <p:cNvSpPr txBox="1">
            <a:spLocks noChangeArrowheads="1"/>
          </p:cNvSpPr>
          <p:nvPr/>
        </p:nvSpPr>
        <p:spPr bwMode="auto">
          <a:xfrm>
            <a:off x="3607694" y="487110"/>
            <a:ext cx="4916510" cy="4159535"/>
          </a:xfrm>
          <a:prstGeom prst="rect">
            <a:avLst/>
          </a:prstGeom>
        </p:spPr>
        <p:txBody>
          <a:bodyPr vert="horz" lIns="91440" tIns="45720" rIns="91440" bIns="45720" rtlCol="0" anchor="ctr">
            <a:normAutofit/>
          </a:bodyPr>
          <a:lstStyle/>
          <a:p>
            <a:pPr marL="342900" indent="-228600">
              <a:lnSpc>
                <a:spcPct val="90000"/>
              </a:lnSpc>
              <a:spcAft>
                <a:spcPts val="600"/>
              </a:spcAft>
              <a:buFont typeface="Arial" panose="020B0604020202020204" pitchFamily="34" charset="0"/>
              <a:buChar char="•"/>
              <a:defRPr/>
            </a:pPr>
            <a:r>
              <a:rPr lang="en-US" sz="1500" b="1" kern="1200">
                <a:solidFill>
                  <a:schemeClr val="tx1"/>
                </a:solidFill>
                <a:latin typeface="+mn-lt"/>
                <a:ea typeface="+mn-ea"/>
                <a:cs typeface="+mn-cs"/>
              </a:rPr>
              <a:t>Critérios habituais na distribuição do tempo</a:t>
            </a:r>
          </a:p>
          <a:p>
            <a:pPr marL="342900" indent="-228600">
              <a:lnSpc>
                <a:spcPct val="90000"/>
              </a:lnSpc>
              <a:spcAft>
                <a:spcPts val="600"/>
              </a:spcAft>
              <a:buFont typeface="Arial" panose="020B0604020202020204" pitchFamily="34" charset="0"/>
              <a:buChar char="•"/>
              <a:defRPr/>
            </a:pPr>
            <a:r>
              <a:rPr lang="en-US" sz="1500" b="1" kern="1200">
                <a:solidFill>
                  <a:schemeClr val="tx1"/>
                </a:solidFill>
                <a:latin typeface="+mn-lt"/>
                <a:ea typeface="+mn-ea"/>
                <a:cs typeface="+mn-cs"/>
              </a:rPr>
              <a:t>Fazemos normalmente:</a:t>
            </a:r>
            <a:endParaRPr lang="en-US" sz="1500" kern="1200">
              <a:solidFill>
                <a:schemeClr val="tx1"/>
              </a:solidFill>
              <a:latin typeface="+mn-lt"/>
              <a:ea typeface="+mn-ea"/>
              <a:cs typeface="+mn-cs"/>
            </a:endParaRPr>
          </a:p>
          <a:p>
            <a:pPr indent="-228600">
              <a:lnSpc>
                <a:spcPct val="90000"/>
              </a:lnSpc>
              <a:spcAft>
                <a:spcPts val="600"/>
              </a:spcAft>
              <a:buFont typeface="Arial" panose="020B0604020202020204" pitchFamily="34" charset="0"/>
              <a:buChar char="•"/>
              <a:defRPr/>
            </a:pPr>
            <a:r>
              <a:rPr lang="en-US" sz="1500" kern="1200">
                <a:solidFill>
                  <a:schemeClr val="tx1"/>
                </a:solidFill>
                <a:latin typeface="+mn-lt"/>
                <a:ea typeface="+mn-ea"/>
                <a:cs typeface="+mn-cs"/>
              </a:rPr>
              <a:t>O que os outros nos impõem antes do que nós escolhemos</a:t>
            </a:r>
          </a:p>
          <a:p>
            <a:pPr indent="-228600">
              <a:lnSpc>
                <a:spcPct val="90000"/>
              </a:lnSpc>
              <a:spcAft>
                <a:spcPts val="600"/>
              </a:spcAft>
              <a:buFont typeface="Arial" panose="020B0604020202020204" pitchFamily="34" charset="0"/>
              <a:buChar char="•"/>
              <a:defRPr/>
            </a:pPr>
            <a:r>
              <a:rPr lang="en-US" sz="1500" kern="1200">
                <a:solidFill>
                  <a:schemeClr val="tx1"/>
                </a:solidFill>
                <a:latin typeface="+mn-lt"/>
                <a:ea typeface="+mn-ea"/>
                <a:cs typeface="+mn-cs"/>
              </a:rPr>
              <a:t>O que está anotado na agenda antes do que não está anotado</a:t>
            </a:r>
          </a:p>
          <a:p>
            <a:pPr indent="-228600">
              <a:lnSpc>
                <a:spcPct val="90000"/>
              </a:lnSpc>
              <a:spcAft>
                <a:spcPts val="600"/>
              </a:spcAft>
              <a:buFont typeface="Arial" panose="020B0604020202020204" pitchFamily="34" charset="0"/>
              <a:buChar char="•"/>
              <a:defRPr/>
            </a:pPr>
            <a:r>
              <a:rPr lang="en-US" sz="1500" kern="1200">
                <a:solidFill>
                  <a:schemeClr val="tx1"/>
                </a:solidFill>
                <a:latin typeface="+mn-lt"/>
                <a:ea typeface="+mn-ea"/>
                <a:cs typeface="+mn-cs"/>
              </a:rPr>
              <a:t>O que provém dos outros antes das nossas prioridades</a:t>
            </a:r>
          </a:p>
          <a:p>
            <a:pPr indent="-228600">
              <a:lnSpc>
                <a:spcPct val="90000"/>
              </a:lnSpc>
              <a:spcAft>
                <a:spcPts val="600"/>
              </a:spcAft>
              <a:buFont typeface="Arial" panose="020B0604020202020204" pitchFamily="34" charset="0"/>
              <a:buChar char="•"/>
              <a:defRPr/>
            </a:pPr>
            <a:r>
              <a:rPr lang="en-US" sz="1500" kern="1200">
                <a:solidFill>
                  <a:schemeClr val="tx1"/>
                </a:solidFill>
                <a:latin typeface="+mn-lt"/>
                <a:ea typeface="+mn-ea"/>
                <a:cs typeface="+mn-cs"/>
              </a:rPr>
              <a:t>O que está à nossa frente antes do que é importante</a:t>
            </a:r>
          </a:p>
          <a:p>
            <a:pPr indent="-228600">
              <a:lnSpc>
                <a:spcPct val="90000"/>
              </a:lnSpc>
              <a:spcAft>
                <a:spcPts val="600"/>
              </a:spcAft>
              <a:buFont typeface="Arial" panose="020B0604020202020204" pitchFamily="34" charset="0"/>
              <a:buChar char="•"/>
              <a:defRPr/>
            </a:pPr>
            <a:r>
              <a:rPr lang="en-US" sz="1500" kern="1200">
                <a:solidFill>
                  <a:schemeClr val="tx1"/>
                </a:solidFill>
                <a:latin typeface="+mn-lt"/>
                <a:ea typeface="+mn-ea"/>
                <a:cs typeface="+mn-cs"/>
              </a:rPr>
              <a:t>Adiamos a execução de uma tarefa até ao limite máximo</a:t>
            </a:r>
          </a:p>
          <a:p>
            <a:pPr indent="-228600">
              <a:lnSpc>
                <a:spcPct val="90000"/>
              </a:lnSpc>
              <a:spcAft>
                <a:spcPts val="600"/>
              </a:spcAft>
              <a:buFont typeface="Arial" panose="020B0604020202020204" pitchFamily="34" charset="0"/>
              <a:buChar char="•"/>
              <a:defRPr/>
            </a:pPr>
            <a:r>
              <a:rPr lang="en-US" sz="1500" kern="1200">
                <a:solidFill>
                  <a:schemeClr val="tx1"/>
                </a:solidFill>
                <a:latin typeface="+mn-lt"/>
                <a:ea typeface="+mn-ea"/>
                <a:cs typeface="+mn-cs"/>
              </a:rPr>
              <a:t>Executámos as atividades em função das suas consequências</a:t>
            </a:r>
          </a:p>
        </p:txBody>
      </p:sp>
      <p:sp>
        <p:nvSpPr>
          <p:cNvPr id="31746" name="Marcador de Posição do Número do Diapositivo 3">
            <a:extLst>
              <a:ext uri="{FF2B5EF4-FFF2-40B4-BE49-F238E27FC236}">
                <a16:creationId xmlns:a16="http://schemas.microsoft.com/office/drawing/2014/main" id="{6C076A0F-3E21-4E9E-B17D-D6657BDFFC92}"/>
              </a:ext>
            </a:extLst>
          </p:cNvPr>
          <p:cNvSpPr>
            <a:spLocks noGrp="1"/>
          </p:cNvSpPr>
          <p:nvPr>
            <p:ph type="sldNum" sz="quarter" idx="12"/>
          </p:nvPr>
        </p:nvSpPr>
        <p:spPr>
          <a:xfrm>
            <a:off x="8778240" y="4841748"/>
            <a:ext cx="336042" cy="27384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Clr>
                <a:schemeClr val="tx2"/>
              </a:buClr>
              <a:buSzPct val="70000"/>
              <a:buFont typeface="Wingdings" panose="05000000000000000000" pitchFamily="2" charset="2"/>
              <a:buChar char="¡"/>
              <a:defRPr sz="2175">
                <a:solidFill>
                  <a:schemeClr val="tx1"/>
                </a:solidFill>
                <a:latin typeface="Verdana" panose="020B0604030504040204" pitchFamily="34" charset="0"/>
              </a:defRPr>
            </a:lvl1pPr>
            <a:lvl2pPr marL="557213" indent="-214313">
              <a:spcBef>
                <a:spcPct val="20000"/>
              </a:spcBef>
              <a:buClr>
                <a:schemeClr val="accent2"/>
              </a:buClr>
              <a:buSzPct val="70000"/>
              <a:buFont typeface="Wingdings" panose="05000000000000000000" pitchFamily="2" charset="2"/>
              <a:buChar char="l"/>
              <a:defRPr sz="1875">
                <a:solidFill>
                  <a:schemeClr val="tx1"/>
                </a:solidFill>
                <a:latin typeface="Verdana" panose="020B0604030504040204" pitchFamily="34" charset="0"/>
              </a:defRPr>
            </a:lvl2pPr>
            <a:lvl3pPr marL="857250" indent="-171450">
              <a:spcBef>
                <a:spcPct val="20000"/>
              </a:spcBef>
              <a:buClr>
                <a:schemeClr val="tx2"/>
              </a:buClr>
              <a:buSzPct val="65000"/>
              <a:buFont typeface="Wingdings" panose="05000000000000000000" pitchFamily="2" charset="2"/>
              <a:buChar char="¡"/>
              <a:defRPr sz="1650">
                <a:solidFill>
                  <a:schemeClr val="tx1"/>
                </a:solidFill>
                <a:latin typeface="Verdana" panose="020B0604030504040204" pitchFamily="34" charset="0"/>
              </a:defRPr>
            </a:lvl3pPr>
            <a:lvl4pPr marL="1200150" indent="-171450">
              <a:spcBef>
                <a:spcPct val="20000"/>
              </a:spcBef>
              <a:buClr>
                <a:schemeClr val="accent2"/>
              </a:buClr>
              <a:buSzPct val="70000"/>
              <a:buFont typeface="Wingdings" panose="05000000000000000000" pitchFamily="2" charset="2"/>
              <a:buChar char="l"/>
              <a:defRPr sz="1425">
                <a:solidFill>
                  <a:schemeClr val="tx1"/>
                </a:solidFill>
                <a:latin typeface="Verdana" panose="020B0604030504040204" pitchFamily="34" charset="0"/>
              </a:defRPr>
            </a:lvl4pPr>
            <a:lvl5pPr marL="1543050" indent="-171450">
              <a:spcBef>
                <a:spcPct val="20000"/>
              </a:spcBef>
              <a:buClr>
                <a:schemeClr val="tx2"/>
              </a:buClr>
              <a:buSzPct val="60000"/>
              <a:buFont typeface="Wingdings" panose="05000000000000000000" pitchFamily="2" charset="2"/>
              <a:buChar char="¡"/>
              <a:defRPr sz="1425">
                <a:solidFill>
                  <a:schemeClr val="tx1"/>
                </a:solidFill>
                <a:latin typeface="Verdana" panose="020B0604030504040204" pitchFamily="34" charset="0"/>
              </a:defRPr>
            </a:lvl5pPr>
            <a:lvl6pPr marL="1885950" indent="-171450" eaLnBrk="0" fontAlgn="base" hangingPunct="0">
              <a:spcBef>
                <a:spcPct val="20000"/>
              </a:spcBef>
              <a:spcAft>
                <a:spcPct val="0"/>
              </a:spcAft>
              <a:buClr>
                <a:schemeClr val="tx2"/>
              </a:buClr>
              <a:buSzPct val="60000"/>
              <a:buFont typeface="Wingdings" panose="05000000000000000000" pitchFamily="2" charset="2"/>
              <a:buChar char="¡"/>
              <a:defRPr sz="1425">
                <a:solidFill>
                  <a:schemeClr val="tx1"/>
                </a:solidFill>
                <a:latin typeface="Verdana" panose="020B0604030504040204" pitchFamily="34" charset="0"/>
              </a:defRPr>
            </a:lvl6pPr>
            <a:lvl7pPr marL="2228850" indent="-171450" eaLnBrk="0" fontAlgn="base" hangingPunct="0">
              <a:spcBef>
                <a:spcPct val="20000"/>
              </a:spcBef>
              <a:spcAft>
                <a:spcPct val="0"/>
              </a:spcAft>
              <a:buClr>
                <a:schemeClr val="tx2"/>
              </a:buClr>
              <a:buSzPct val="60000"/>
              <a:buFont typeface="Wingdings" panose="05000000000000000000" pitchFamily="2" charset="2"/>
              <a:buChar char="¡"/>
              <a:defRPr sz="1425">
                <a:solidFill>
                  <a:schemeClr val="tx1"/>
                </a:solidFill>
                <a:latin typeface="Verdana" panose="020B0604030504040204" pitchFamily="34" charset="0"/>
              </a:defRPr>
            </a:lvl7pPr>
            <a:lvl8pPr marL="2571750" indent="-171450" eaLnBrk="0" fontAlgn="base" hangingPunct="0">
              <a:spcBef>
                <a:spcPct val="20000"/>
              </a:spcBef>
              <a:spcAft>
                <a:spcPct val="0"/>
              </a:spcAft>
              <a:buClr>
                <a:schemeClr val="tx2"/>
              </a:buClr>
              <a:buSzPct val="60000"/>
              <a:buFont typeface="Wingdings" panose="05000000000000000000" pitchFamily="2" charset="2"/>
              <a:buChar char="¡"/>
              <a:defRPr sz="1425">
                <a:solidFill>
                  <a:schemeClr val="tx1"/>
                </a:solidFill>
                <a:latin typeface="Verdana" panose="020B0604030504040204" pitchFamily="34" charset="0"/>
              </a:defRPr>
            </a:lvl8pPr>
            <a:lvl9pPr marL="2914650" indent="-171450" eaLnBrk="0" fontAlgn="base" hangingPunct="0">
              <a:spcBef>
                <a:spcPct val="20000"/>
              </a:spcBef>
              <a:spcAft>
                <a:spcPct val="0"/>
              </a:spcAft>
              <a:buClr>
                <a:schemeClr val="tx2"/>
              </a:buClr>
              <a:buSzPct val="60000"/>
              <a:buFont typeface="Wingdings" panose="05000000000000000000" pitchFamily="2" charset="2"/>
              <a:buChar char="¡"/>
              <a:defRPr sz="1425">
                <a:solidFill>
                  <a:schemeClr val="tx1"/>
                </a:solidFill>
                <a:latin typeface="Verdana" panose="020B0604030504040204" pitchFamily="34" charset="0"/>
              </a:defRPr>
            </a:lvl9pPr>
          </a:lstStyle>
          <a:p>
            <a:pPr>
              <a:spcBef>
                <a:spcPct val="0"/>
              </a:spcBef>
              <a:spcAft>
                <a:spcPts val="600"/>
              </a:spcAft>
              <a:buClrTx/>
              <a:buSzTx/>
              <a:buFontTx/>
              <a:buNone/>
            </a:pPr>
            <a:fld id="{9EBBA9B7-B48C-48FC-8CD6-56DD560C4794}" type="slidenum">
              <a:rPr lang="en-US" altLang="pt-PT" sz="800" kern="1200">
                <a:solidFill>
                  <a:schemeClr val="tx1">
                    <a:lumMod val="50000"/>
                    <a:lumOff val="50000"/>
                  </a:schemeClr>
                </a:solidFill>
                <a:latin typeface="+mn-lt"/>
                <a:ea typeface="+mn-ea"/>
                <a:cs typeface="+mn-cs"/>
              </a:rPr>
              <a:pPr>
                <a:spcBef>
                  <a:spcPct val="0"/>
                </a:spcBef>
                <a:spcAft>
                  <a:spcPts val="600"/>
                </a:spcAft>
                <a:buClrTx/>
                <a:buSzTx/>
                <a:buFontTx/>
                <a:buNone/>
              </a:pPr>
              <a:t>17</a:t>
            </a:fld>
            <a:endParaRPr lang="en-US" altLang="pt-PT" sz="800" kern="1200">
              <a:solidFill>
                <a:schemeClr val="tx1">
                  <a:lumMod val="50000"/>
                  <a:lumOff val="50000"/>
                </a:schemeClr>
              </a:solidFill>
              <a:latin typeface="+mn-lt"/>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Marcador de Posição do Número do Diapositivo 3">
            <a:extLst>
              <a:ext uri="{FF2B5EF4-FFF2-40B4-BE49-F238E27FC236}">
                <a16:creationId xmlns:a16="http://schemas.microsoft.com/office/drawing/2014/main" id="{7F443DC5-50ED-4789-A09C-D0EB5AB26DD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
              <a:defRPr sz="2175">
                <a:solidFill>
                  <a:schemeClr val="tx1"/>
                </a:solidFill>
                <a:latin typeface="Verdana" panose="020B0604030504040204" pitchFamily="34" charset="0"/>
              </a:defRPr>
            </a:lvl1pPr>
            <a:lvl2pPr marL="557213" indent="-214313">
              <a:spcBef>
                <a:spcPct val="20000"/>
              </a:spcBef>
              <a:buClr>
                <a:schemeClr val="accent2"/>
              </a:buClr>
              <a:buSzPct val="70000"/>
              <a:buFont typeface="Wingdings" panose="05000000000000000000" pitchFamily="2" charset="2"/>
              <a:buChar char="l"/>
              <a:defRPr sz="1875">
                <a:solidFill>
                  <a:schemeClr val="tx1"/>
                </a:solidFill>
                <a:latin typeface="Verdana" panose="020B0604030504040204" pitchFamily="34" charset="0"/>
              </a:defRPr>
            </a:lvl2pPr>
            <a:lvl3pPr marL="857250" indent="-171450">
              <a:spcBef>
                <a:spcPct val="20000"/>
              </a:spcBef>
              <a:buClr>
                <a:schemeClr val="tx2"/>
              </a:buClr>
              <a:buSzPct val="65000"/>
              <a:buFont typeface="Wingdings" panose="05000000000000000000" pitchFamily="2" charset="2"/>
              <a:buChar char="¡"/>
              <a:defRPr sz="1650">
                <a:solidFill>
                  <a:schemeClr val="tx1"/>
                </a:solidFill>
                <a:latin typeface="Verdana" panose="020B0604030504040204" pitchFamily="34" charset="0"/>
              </a:defRPr>
            </a:lvl3pPr>
            <a:lvl4pPr marL="1200150" indent="-171450">
              <a:spcBef>
                <a:spcPct val="20000"/>
              </a:spcBef>
              <a:buClr>
                <a:schemeClr val="accent2"/>
              </a:buClr>
              <a:buSzPct val="70000"/>
              <a:buFont typeface="Wingdings" panose="05000000000000000000" pitchFamily="2" charset="2"/>
              <a:buChar char="l"/>
              <a:defRPr sz="1425">
                <a:solidFill>
                  <a:schemeClr val="tx1"/>
                </a:solidFill>
                <a:latin typeface="Verdana" panose="020B0604030504040204" pitchFamily="34" charset="0"/>
              </a:defRPr>
            </a:lvl4pPr>
            <a:lvl5pPr marL="1543050" indent="-171450">
              <a:spcBef>
                <a:spcPct val="20000"/>
              </a:spcBef>
              <a:buClr>
                <a:schemeClr val="tx2"/>
              </a:buClr>
              <a:buSzPct val="60000"/>
              <a:buFont typeface="Wingdings" panose="05000000000000000000" pitchFamily="2" charset="2"/>
              <a:buChar char="¡"/>
              <a:defRPr sz="1425">
                <a:solidFill>
                  <a:schemeClr val="tx1"/>
                </a:solidFill>
                <a:latin typeface="Verdana" panose="020B0604030504040204" pitchFamily="34" charset="0"/>
              </a:defRPr>
            </a:lvl5pPr>
            <a:lvl6pPr marL="1885950" indent="-171450" eaLnBrk="0" fontAlgn="base" hangingPunct="0">
              <a:spcBef>
                <a:spcPct val="20000"/>
              </a:spcBef>
              <a:spcAft>
                <a:spcPct val="0"/>
              </a:spcAft>
              <a:buClr>
                <a:schemeClr val="tx2"/>
              </a:buClr>
              <a:buSzPct val="60000"/>
              <a:buFont typeface="Wingdings" panose="05000000000000000000" pitchFamily="2" charset="2"/>
              <a:buChar char="¡"/>
              <a:defRPr sz="1425">
                <a:solidFill>
                  <a:schemeClr val="tx1"/>
                </a:solidFill>
                <a:latin typeface="Verdana" panose="020B0604030504040204" pitchFamily="34" charset="0"/>
              </a:defRPr>
            </a:lvl6pPr>
            <a:lvl7pPr marL="2228850" indent="-171450" eaLnBrk="0" fontAlgn="base" hangingPunct="0">
              <a:spcBef>
                <a:spcPct val="20000"/>
              </a:spcBef>
              <a:spcAft>
                <a:spcPct val="0"/>
              </a:spcAft>
              <a:buClr>
                <a:schemeClr val="tx2"/>
              </a:buClr>
              <a:buSzPct val="60000"/>
              <a:buFont typeface="Wingdings" panose="05000000000000000000" pitchFamily="2" charset="2"/>
              <a:buChar char="¡"/>
              <a:defRPr sz="1425">
                <a:solidFill>
                  <a:schemeClr val="tx1"/>
                </a:solidFill>
                <a:latin typeface="Verdana" panose="020B0604030504040204" pitchFamily="34" charset="0"/>
              </a:defRPr>
            </a:lvl7pPr>
            <a:lvl8pPr marL="2571750" indent="-171450" eaLnBrk="0" fontAlgn="base" hangingPunct="0">
              <a:spcBef>
                <a:spcPct val="20000"/>
              </a:spcBef>
              <a:spcAft>
                <a:spcPct val="0"/>
              </a:spcAft>
              <a:buClr>
                <a:schemeClr val="tx2"/>
              </a:buClr>
              <a:buSzPct val="60000"/>
              <a:buFont typeface="Wingdings" panose="05000000000000000000" pitchFamily="2" charset="2"/>
              <a:buChar char="¡"/>
              <a:defRPr sz="1425">
                <a:solidFill>
                  <a:schemeClr val="tx1"/>
                </a:solidFill>
                <a:latin typeface="Verdana" panose="020B0604030504040204" pitchFamily="34" charset="0"/>
              </a:defRPr>
            </a:lvl8pPr>
            <a:lvl9pPr marL="2914650" indent="-171450" eaLnBrk="0" fontAlgn="base" hangingPunct="0">
              <a:spcBef>
                <a:spcPct val="20000"/>
              </a:spcBef>
              <a:spcAft>
                <a:spcPct val="0"/>
              </a:spcAft>
              <a:buClr>
                <a:schemeClr val="tx2"/>
              </a:buClr>
              <a:buSzPct val="60000"/>
              <a:buFont typeface="Wingdings" panose="05000000000000000000" pitchFamily="2" charset="2"/>
              <a:buChar char="¡"/>
              <a:defRPr sz="1425">
                <a:solidFill>
                  <a:schemeClr val="tx1"/>
                </a:solidFill>
                <a:latin typeface="Verdana" panose="020B0604030504040204" pitchFamily="34" charset="0"/>
              </a:defRPr>
            </a:lvl9pPr>
          </a:lstStyle>
          <a:p>
            <a:pPr>
              <a:spcBef>
                <a:spcPct val="0"/>
              </a:spcBef>
              <a:buClrTx/>
              <a:buSzTx/>
              <a:buFontTx/>
              <a:buNone/>
            </a:pPr>
            <a:fld id="{CD048343-3E11-453B-ADF6-3A249D2A52EC}" type="slidenum">
              <a:rPr lang="pt-PT" altLang="pt-PT" sz="900"/>
              <a:pPr>
                <a:spcBef>
                  <a:spcPct val="0"/>
                </a:spcBef>
                <a:buClrTx/>
                <a:buSzTx/>
                <a:buFontTx/>
                <a:buNone/>
              </a:pPr>
              <a:t>18</a:t>
            </a:fld>
            <a:endParaRPr lang="pt-PT" altLang="pt-PT" sz="900"/>
          </a:p>
        </p:txBody>
      </p:sp>
      <p:sp>
        <p:nvSpPr>
          <p:cNvPr id="7" name="CaixaDeTexto 6">
            <a:extLst>
              <a:ext uri="{FF2B5EF4-FFF2-40B4-BE49-F238E27FC236}">
                <a16:creationId xmlns:a16="http://schemas.microsoft.com/office/drawing/2014/main" id="{CFA03939-8129-403A-96B3-85CD2EEF0ED2}"/>
              </a:ext>
            </a:extLst>
          </p:cNvPr>
          <p:cNvSpPr txBox="1"/>
          <p:nvPr/>
        </p:nvSpPr>
        <p:spPr>
          <a:xfrm>
            <a:off x="1818085" y="681037"/>
            <a:ext cx="5076825" cy="415498"/>
          </a:xfrm>
          <a:prstGeom prst="rect">
            <a:avLst/>
          </a:prstGeom>
          <a:noFill/>
        </p:spPr>
        <p:txBody>
          <a:bodyPr>
            <a:spAutoFit/>
          </a:bodyPr>
          <a:lstStyle/>
          <a:p>
            <a:pPr algn="ctr" eaLnBrk="1" hangingPunct="1">
              <a:defRPr/>
            </a:pPr>
            <a:r>
              <a:rPr lang="pt-PT" sz="2100" b="1" dirty="0">
                <a:solidFill>
                  <a:schemeClr val="accent2">
                    <a:lumMod val="50000"/>
                  </a:schemeClr>
                </a:solidFill>
                <a:effectLst>
                  <a:outerShdw blurRad="38100" dist="38100" dir="2700000" algn="tl">
                    <a:srgbClr val="000000">
                      <a:alpha val="43137"/>
                    </a:srgbClr>
                  </a:outerShdw>
                </a:effectLst>
                <a:latin typeface="Calibri" pitchFamily="34" charset="0"/>
                <a:cs typeface="Arial" charset="0"/>
              </a:rPr>
              <a:t>Identificação de caraterísticas pessoais</a:t>
            </a:r>
          </a:p>
        </p:txBody>
      </p:sp>
      <p:sp>
        <p:nvSpPr>
          <p:cNvPr id="33797" name="CaixaDeTexto 7">
            <a:extLst>
              <a:ext uri="{FF2B5EF4-FFF2-40B4-BE49-F238E27FC236}">
                <a16:creationId xmlns:a16="http://schemas.microsoft.com/office/drawing/2014/main" id="{BCA28E42-33E0-4B59-A11A-B9DDEF59E501}"/>
              </a:ext>
            </a:extLst>
          </p:cNvPr>
          <p:cNvSpPr txBox="1">
            <a:spLocks noChangeArrowheads="1"/>
          </p:cNvSpPr>
          <p:nvPr/>
        </p:nvSpPr>
        <p:spPr bwMode="auto">
          <a:xfrm>
            <a:off x="1818085" y="1253729"/>
            <a:ext cx="6048375" cy="749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just" eaLnBrk="1" hangingPunct="1">
              <a:lnSpc>
                <a:spcPct val="150000"/>
              </a:lnSpc>
              <a:spcBef>
                <a:spcPct val="0"/>
              </a:spcBef>
              <a:buClrTx/>
              <a:buSzTx/>
              <a:buFontTx/>
              <a:buNone/>
            </a:pPr>
            <a:r>
              <a:rPr lang="pt-PT" altLang="pt-PT" sz="1500">
                <a:latin typeface="Calibri" panose="020F0502020204030204" pitchFamily="34" charset="0"/>
              </a:rPr>
              <a:t>Cada pessoa tem o seu próprio “relógio interno” que ajuda a definir o seu ritmo de trabalho. </a:t>
            </a:r>
          </a:p>
        </p:txBody>
      </p:sp>
      <p:sp>
        <p:nvSpPr>
          <p:cNvPr id="9" name="CaixaDeTexto 8">
            <a:extLst>
              <a:ext uri="{FF2B5EF4-FFF2-40B4-BE49-F238E27FC236}">
                <a16:creationId xmlns:a16="http://schemas.microsoft.com/office/drawing/2014/main" id="{3DD0D7B7-A6C4-463F-B041-99683159EAF4}"/>
              </a:ext>
            </a:extLst>
          </p:cNvPr>
          <p:cNvSpPr txBox="1"/>
          <p:nvPr/>
        </p:nvSpPr>
        <p:spPr>
          <a:xfrm>
            <a:off x="3815954" y="1924050"/>
            <a:ext cx="1458515" cy="415498"/>
          </a:xfrm>
          <a:prstGeom prst="rect">
            <a:avLst/>
          </a:prstGeom>
          <a:noFill/>
        </p:spPr>
        <p:txBody>
          <a:bodyPr>
            <a:spAutoFit/>
          </a:bodyPr>
          <a:lstStyle/>
          <a:p>
            <a:pPr algn="ctr" eaLnBrk="1" hangingPunct="1">
              <a:defRPr/>
            </a:pPr>
            <a:r>
              <a:rPr lang="pt-PT" sz="2100" b="1" dirty="0">
                <a:solidFill>
                  <a:srgbClr val="003300"/>
                </a:solidFill>
                <a:effectLst>
                  <a:outerShdw blurRad="38100" dist="38100" dir="2700000" algn="tl">
                    <a:srgbClr val="000000">
                      <a:alpha val="43137"/>
                    </a:srgbClr>
                  </a:outerShdw>
                </a:effectLst>
                <a:latin typeface="Calibri" pitchFamily="34" charset="0"/>
                <a:cs typeface="Arial" charset="0"/>
              </a:rPr>
              <a:t>Atividade</a:t>
            </a:r>
          </a:p>
        </p:txBody>
      </p:sp>
      <p:graphicFrame>
        <p:nvGraphicFramePr>
          <p:cNvPr id="33800" name="CaixaDeTexto 7">
            <a:extLst>
              <a:ext uri="{FF2B5EF4-FFF2-40B4-BE49-F238E27FC236}">
                <a16:creationId xmlns:a16="http://schemas.microsoft.com/office/drawing/2014/main" id="{B1381A71-0EC1-B855-8E52-A6602086B038}"/>
              </a:ext>
            </a:extLst>
          </p:cNvPr>
          <p:cNvGraphicFramePr/>
          <p:nvPr/>
        </p:nvGraphicFramePr>
        <p:xfrm>
          <a:off x="1980010" y="2409825"/>
          <a:ext cx="5616178" cy="1858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59"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338899" y="688699"/>
            <a:ext cx="529596" cy="4397651"/>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860"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338409" y="482600"/>
            <a:ext cx="315230" cy="425168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853" name="Rectangle 35852">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78790" y="482600"/>
            <a:ext cx="8200127" cy="4043958"/>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sp>
        <p:nvSpPr>
          <p:cNvPr id="8" name="CaixaDeTexto 7">
            <a:extLst>
              <a:ext uri="{FF2B5EF4-FFF2-40B4-BE49-F238E27FC236}">
                <a16:creationId xmlns:a16="http://schemas.microsoft.com/office/drawing/2014/main" id="{F00710C5-F580-42E7-A117-75923D172E47}"/>
              </a:ext>
            </a:extLst>
          </p:cNvPr>
          <p:cNvSpPr txBox="1"/>
          <p:nvPr/>
        </p:nvSpPr>
        <p:spPr>
          <a:xfrm>
            <a:off x="946150" y="965200"/>
            <a:ext cx="3835400" cy="233363"/>
          </a:xfrm>
          <a:prstGeom prst="rect">
            <a:avLst/>
          </a:prstGeom>
          <a:noFill/>
        </p:spPr>
        <p:txBody>
          <a:bodyPr wrap="square" anchor="t">
            <a:normAutofit/>
          </a:bodyPr>
          <a:lstStyle/>
          <a:p>
            <a:pPr algn="ctr" eaLnBrk="1" hangingPunct="1">
              <a:lnSpc>
                <a:spcPct val="90000"/>
              </a:lnSpc>
              <a:spcAft>
                <a:spcPts val="600"/>
              </a:spcAft>
              <a:defRPr/>
            </a:pPr>
            <a:r>
              <a:rPr lang="pt-PT" sz="900" b="1">
                <a:solidFill>
                  <a:schemeClr val="accent2">
                    <a:lumMod val="50000"/>
                  </a:schemeClr>
                </a:solidFill>
                <a:effectLst>
                  <a:outerShdw blurRad="38100" dist="38100" dir="2700000" algn="tl">
                    <a:srgbClr val="000000">
                      <a:alpha val="43137"/>
                    </a:srgbClr>
                  </a:outerShdw>
                </a:effectLst>
                <a:latin typeface="Calibri" pitchFamily="34" charset="0"/>
                <a:cs typeface="Arial" charset="0"/>
              </a:rPr>
              <a:t>Identificação de caraterísticas pessoais</a:t>
            </a:r>
          </a:p>
        </p:txBody>
      </p:sp>
      <p:sp>
        <p:nvSpPr>
          <p:cNvPr id="11" name="CaixaDeTexto 10">
            <a:extLst>
              <a:ext uri="{FF2B5EF4-FFF2-40B4-BE49-F238E27FC236}">
                <a16:creationId xmlns:a16="http://schemas.microsoft.com/office/drawing/2014/main" id="{D0455100-27FC-418A-BE27-34B88490A17F}"/>
              </a:ext>
            </a:extLst>
          </p:cNvPr>
          <p:cNvSpPr txBox="1"/>
          <p:nvPr/>
        </p:nvSpPr>
        <p:spPr>
          <a:xfrm>
            <a:off x="4846638" y="965200"/>
            <a:ext cx="3348038" cy="233363"/>
          </a:xfrm>
          <a:prstGeom prst="rect">
            <a:avLst/>
          </a:prstGeom>
          <a:noFill/>
        </p:spPr>
        <p:txBody>
          <a:bodyPr wrap="square" anchor="t">
            <a:normAutofit/>
          </a:bodyPr>
          <a:lstStyle/>
          <a:p>
            <a:pPr algn="ctr" eaLnBrk="1" hangingPunct="1">
              <a:lnSpc>
                <a:spcPct val="90000"/>
              </a:lnSpc>
              <a:spcAft>
                <a:spcPts val="600"/>
              </a:spcAft>
              <a:defRPr/>
            </a:pPr>
            <a:r>
              <a:rPr lang="pt-PT" sz="900" b="1">
                <a:effectLst>
                  <a:outerShdw blurRad="38100" dist="38100" dir="2700000" algn="tl">
                    <a:srgbClr val="000000">
                      <a:alpha val="43137"/>
                    </a:srgbClr>
                  </a:outerShdw>
                </a:effectLst>
                <a:latin typeface="Calibri" pitchFamily="34" charset="0"/>
                <a:cs typeface="Arial" charset="0"/>
              </a:rPr>
              <a:t>Avaliação de pontos fortes e fracos</a:t>
            </a:r>
          </a:p>
        </p:txBody>
      </p:sp>
      <p:sp>
        <p:nvSpPr>
          <p:cNvPr id="35844" name="CaixaDeTexto 7">
            <a:extLst>
              <a:ext uri="{FF2B5EF4-FFF2-40B4-BE49-F238E27FC236}">
                <a16:creationId xmlns:a16="http://schemas.microsoft.com/office/drawing/2014/main" id="{B2845CEE-5D0F-4F3A-9CD8-DAD4E621F79C}"/>
              </a:ext>
            </a:extLst>
          </p:cNvPr>
          <p:cNvSpPr txBox="1">
            <a:spLocks noChangeArrowheads="1"/>
          </p:cNvSpPr>
          <p:nvPr/>
        </p:nvSpPr>
        <p:spPr bwMode="auto">
          <a:xfrm>
            <a:off x="946150" y="1249363"/>
            <a:ext cx="7248525"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orm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eaLnBrk="1" hangingPunct="1">
              <a:lnSpc>
                <a:spcPct val="90000"/>
              </a:lnSpc>
              <a:spcBef>
                <a:spcPct val="0"/>
              </a:spcBef>
              <a:spcAft>
                <a:spcPts val="600"/>
              </a:spcAft>
              <a:buClrTx/>
              <a:buSzTx/>
              <a:buFontTx/>
              <a:buNone/>
            </a:pPr>
            <a:r>
              <a:rPr lang="pt-PT" altLang="pt-PT" sz="900" b="1">
                <a:latin typeface="Calibri" panose="020F0502020204030204" pitchFamily="34" charset="0"/>
              </a:rPr>
              <a:t>Pontos fortes</a:t>
            </a:r>
            <a:endParaRPr lang="pt-PT" altLang="pt-PT" sz="900">
              <a:latin typeface="Calibri" panose="020F0502020204030204" pitchFamily="34" charset="0"/>
            </a:endParaRPr>
          </a:p>
          <a:p>
            <a:pPr eaLnBrk="1" hangingPunct="1">
              <a:lnSpc>
                <a:spcPct val="90000"/>
              </a:lnSpc>
              <a:spcBef>
                <a:spcPct val="0"/>
              </a:spcBef>
              <a:spcAft>
                <a:spcPts val="600"/>
              </a:spcAft>
              <a:buClrTx/>
              <a:buSzTx/>
              <a:buFontTx/>
              <a:buNone/>
            </a:pPr>
            <a:r>
              <a:rPr lang="pt-PT" altLang="pt-PT" sz="900">
                <a:latin typeface="Calibri" panose="020F0502020204030204" pitchFamily="34" charset="0"/>
              </a:rPr>
              <a:t>O que faço com prazer, o que me permite alcançar resultados e ser bem-sucedido, </a:t>
            </a:r>
          </a:p>
          <a:p>
            <a:pPr eaLnBrk="1" hangingPunct="1">
              <a:lnSpc>
                <a:spcPct val="90000"/>
              </a:lnSpc>
              <a:spcBef>
                <a:spcPct val="0"/>
              </a:spcBef>
              <a:spcAft>
                <a:spcPts val="600"/>
              </a:spcAft>
              <a:buClrTx/>
              <a:buSzTx/>
              <a:buFontTx/>
              <a:buNone/>
            </a:pPr>
            <a:r>
              <a:rPr lang="pt-PT" altLang="pt-PT" sz="900">
                <a:latin typeface="Calibri" panose="020F0502020204030204" pitchFamily="34" charset="0"/>
              </a:rPr>
              <a:t>O que me vale o reconhecimento dos outros, o que me causa sensação de bem-estar e segurança.</a:t>
            </a:r>
          </a:p>
          <a:p>
            <a:pPr eaLnBrk="1" hangingPunct="1">
              <a:lnSpc>
                <a:spcPct val="90000"/>
              </a:lnSpc>
              <a:spcBef>
                <a:spcPct val="0"/>
              </a:spcBef>
              <a:spcAft>
                <a:spcPts val="600"/>
              </a:spcAft>
              <a:buClrTx/>
              <a:buSzTx/>
              <a:buFontTx/>
              <a:buNone/>
            </a:pPr>
            <a:r>
              <a:rPr lang="pt-PT" altLang="pt-PT" sz="900">
                <a:latin typeface="Calibri" panose="020F0502020204030204" pitchFamily="34" charset="0"/>
              </a:rPr>
              <a:t> </a:t>
            </a:r>
          </a:p>
          <a:p>
            <a:pPr eaLnBrk="1" hangingPunct="1">
              <a:lnSpc>
                <a:spcPct val="90000"/>
              </a:lnSpc>
              <a:spcBef>
                <a:spcPct val="0"/>
              </a:spcBef>
              <a:spcAft>
                <a:spcPts val="600"/>
              </a:spcAft>
              <a:buClrTx/>
              <a:buSzTx/>
              <a:buFontTx/>
              <a:buNone/>
            </a:pPr>
            <a:r>
              <a:rPr lang="pt-PT" altLang="pt-PT" sz="900" b="1">
                <a:latin typeface="Calibri" panose="020F0502020204030204" pitchFamily="34" charset="0"/>
              </a:rPr>
              <a:t>Estratégia para desenvolver ainda mais estes pontos fortes</a:t>
            </a:r>
            <a:endParaRPr lang="pt-PT" altLang="pt-PT" sz="900">
              <a:latin typeface="Calibri" panose="020F0502020204030204" pitchFamily="34" charset="0"/>
            </a:endParaRPr>
          </a:p>
          <a:p>
            <a:pPr eaLnBrk="1" hangingPunct="1">
              <a:lnSpc>
                <a:spcPct val="90000"/>
              </a:lnSpc>
              <a:spcBef>
                <a:spcPct val="0"/>
              </a:spcBef>
              <a:spcAft>
                <a:spcPts val="600"/>
              </a:spcAft>
              <a:buClrTx/>
              <a:buSzTx/>
              <a:buFontTx/>
              <a:buNone/>
            </a:pPr>
            <a:r>
              <a:rPr lang="pt-PT" altLang="pt-PT" sz="900">
                <a:latin typeface="Calibri" panose="020F0502020204030204" pitchFamily="34" charset="0"/>
              </a:rPr>
              <a:t>Explorar sistematicamente estas capacidade, procurar inovar e desenvolver áreas afins.</a:t>
            </a:r>
          </a:p>
          <a:p>
            <a:pPr eaLnBrk="1" hangingPunct="1">
              <a:lnSpc>
                <a:spcPct val="90000"/>
              </a:lnSpc>
              <a:spcBef>
                <a:spcPct val="0"/>
              </a:spcBef>
              <a:spcAft>
                <a:spcPts val="600"/>
              </a:spcAft>
              <a:buClrTx/>
              <a:buSzTx/>
              <a:buFontTx/>
              <a:buNone/>
            </a:pPr>
            <a:r>
              <a:rPr lang="pt-PT" altLang="pt-PT" sz="900" b="1">
                <a:latin typeface="Calibri" panose="020F0502020204030204" pitchFamily="34" charset="0"/>
              </a:rPr>
              <a:t> </a:t>
            </a:r>
            <a:endParaRPr lang="pt-PT" altLang="pt-PT" sz="900">
              <a:latin typeface="Calibri" panose="020F0502020204030204" pitchFamily="34" charset="0"/>
            </a:endParaRPr>
          </a:p>
          <a:p>
            <a:pPr algn="ctr" eaLnBrk="1" hangingPunct="1">
              <a:lnSpc>
                <a:spcPct val="90000"/>
              </a:lnSpc>
              <a:spcBef>
                <a:spcPct val="0"/>
              </a:spcBef>
              <a:spcAft>
                <a:spcPts val="600"/>
              </a:spcAft>
              <a:buClrTx/>
              <a:buSzTx/>
              <a:buFontTx/>
              <a:buNone/>
            </a:pPr>
            <a:r>
              <a:rPr lang="pt-PT" altLang="pt-PT" sz="900" b="1">
                <a:latin typeface="Calibri" panose="020F0502020204030204" pitchFamily="34" charset="0"/>
              </a:rPr>
              <a:t>Pontos Fracos</a:t>
            </a:r>
            <a:endParaRPr lang="pt-PT" altLang="pt-PT" sz="900">
              <a:latin typeface="Calibri" panose="020F0502020204030204" pitchFamily="34" charset="0"/>
            </a:endParaRPr>
          </a:p>
          <a:p>
            <a:pPr eaLnBrk="1" hangingPunct="1">
              <a:lnSpc>
                <a:spcPct val="90000"/>
              </a:lnSpc>
              <a:spcBef>
                <a:spcPct val="0"/>
              </a:spcBef>
              <a:spcAft>
                <a:spcPts val="600"/>
              </a:spcAft>
              <a:buClrTx/>
              <a:buSzTx/>
              <a:buFontTx/>
              <a:buNone/>
            </a:pPr>
            <a:r>
              <a:rPr lang="pt-PT" altLang="pt-PT" sz="900">
                <a:latin typeface="Calibri" panose="020F0502020204030204" pitchFamily="34" charset="0"/>
              </a:rPr>
              <a:t>O que faço com menos prazer ou me custa real mente fazer; o que faço com menos rendimento, o que costuma ser apontado pelos outros como falhas, e geram  sentimentos de insegurança.</a:t>
            </a:r>
          </a:p>
          <a:p>
            <a:pPr eaLnBrk="1" hangingPunct="1">
              <a:lnSpc>
                <a:spcPct val="90000"/>
              </a:lnSpc>
              <a:spcBef>
                <a:spcPct val="0"/>
              </a:spcBef>
              <a:spcAft>
                <a:spcPts val="600"/>
              </a:spcAft>
              <a:buClrTx/>
              <a:buSzTx/>
              <a:buFontTx/>
              <a:buNone/>
            </a:pPr>
            <a:r>
              <a:rPr lang="pt-PT" altLang="pt-PT" sz="900">
                <a:latin typeface="Calibri" panose="020F0502020204030204" pitchFamily="34" charset="0"/>
              </a:rPr>
              <a:t> </a:t>
            </a:r>
          </a:p>
          <a:p>
            <a:pPr eaLnBrk="1" hangingPunct="1">
              <a:lnSpc>
                <a:spcPct val="90000"/>
              </a:lnSpc>
              <a:spcBef>
                <a:spcPct val="0"/>
              </a:spcBef>
              <a:spcAft>
                <a:spcPts val="600"/>
              </a:spcAft>
              <a:buClrTx/>
              <a:buSzTx/>
              <a:buFontTx/>
              <a:buNone/>
            </a:pPr>
            <a:r>
              <a:rPr lang="pt-PT" altLang="pt-PT" sz="900" b="1">
                <a:latin typeface="Calibri" panose="020F0502020204030204" pitchFamily="34" charset="0"/>
              </a:rPr>
              <a:t>Estratégia para neutralizar ou diminuir estes pontos</a:t>
            </a:r>
            <a:endParaRPr lang="pt-PT" altLang="pt-PT" sz="900">
              <a:latin typeface="Calibri" panose="020F0502020204030204" pitchFamily="34" charset="0"/>
            </a:endParaRPr>
          </a:p>
          <a:p>
            <a:pPr eaLnBrk="1" hangingPunct="1">
              <a:lnSpc>
                <a:spcPct val="90000"/>
              </a:lnSpc>
              <a:spcBef>
                <a:spcPct val="0"/>
              </a:spcBef>
              <a:spcAft>
                <a:spcPts val="600"/>
              </a:spcAft>
              <a:buClrTx/>
              <a:buSzTx/>
              <a:buFontTx/>
              <a:buNone/>
            </a:pPr>
            <a:r>
              <a:rPr lang="pt-PT" altLang="pt-PT" sz="900">
                <a:latin typeface="Calibri" panose="020F0502020204030204" pitchFamily="34" charset="0"/>
              </a:rPr>
              <a:t>Se possível, delegar essas funções; senão, reconhecer a sua existência perante si mesmo e os outros e procurar ajuda em termos de formação técnica ou outra indicada para o efeito.</a:t>
            </a:r>
          </a:p>
        </p:txBody>
      </p:sp>
      <p:sp>
        <p:nvSpPr>
          <p:cNvPr id="35842" name="Marcador de Posição do Número do Diapositivo 3">
            <a:extLst>
              <a:ext uri="{FF2B5EF4-FFF2-40B4-BE49-F238E27FC236}">
                <a16:creationId xmlns:a16="http://schemas.microsoft.com/office/drawing/2014/main" id="{18895872-B0E2-47A8-87BD-8EA3BCB7C74D}"/>
              </a:ext>
            </a:extLst>
          </p:cNvPr>
          <p:cNvSpPr>
            <a:spLocks noGrp="1"/>
          </p:cNvSpPr>
          <p:nvPr>
            <p:ph type="sldNum" sz="quarter" idx="12"/>
          </p:nvPr>
        </p:nvSpPr>
        <p:spPr>
          <a:xfrm>
            <a:off x="8030718" y="4786884"/>
            <a:ext cx="514350" cy="24003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Clr>
                <a:schemeClr val="tx2"/>
              </a:buClr>
              <a:buSzPct val="70000"/>
              <a:buFont typeface="Wingdings" panose="05000000000000000000" pitchFamily="2" charset="2"/>
              <a:buChar char="¡"/>
              <a:defRPr sz="2175">
                <a:solidFill>
                  <a:schemeClr val="tx1"/>
                </a:solidFill>
                <a:latin typeface="Verdana" panose="020B0604030504040204" pitchFamily="34" charset="0"/>
              </a:defRPr>
            </a:lvl1pPr>
            <a:lvl2pPr marL="557213" indent="-214313">
              <a:spcBef>
                <a:spcPct val="20000"/>
              </a:spcBef>
              <a:buClr>
                <a:schemeClr val="accent2"/>
              </a:buClr>
              <a:buSzPct val="70000"/>
              <a:buFont typeface="Wingdings" panose="05000000000000000000" pitchFamily="2" charset="2"/>
              <a:buChar char="l"/>
              <a:defRPr sz="1875">
                <a:solidFill>
                  <a:schemeClr val="tx1"/>
                </a:solidFill>
                <a:latin typeface="Verdana" panose="020B0604030504040204" pitchFamily="34" charset="0"/>
              </a:defRPr>
            </a:lvl2pPr>
            <a:lvl3pPr marL="857250" indent="-171450">
              <a:spcBef>
                <a:spcPct val="20000"/>
              </a:spcBef>
              <a:buClr>
                <a:schemeClr val="tx2"/>
              </a:buClr>
              <a:buSzPct val="65000"/>
              <a:buFont typeface="Wingdings" panose="05000000000000000000" pitchFamily="2" charset="2"/>
              <a:buChar char="¡"/>
              <a:defRPr sz="1650">
                <a:solidFill>
                  <a:schemeClr val="tx1"/>
                </a:solidFill>
                <a:latin typeface="Verdana" panose="020B0604030504040204" pitchFamily="34" charset="0"/>
              </a:defRPr>
            </a:lvl3pPr>
            <a:lvl4pPr marL="1200150" indent="-171450">
              <a:spcBef>
                <a:spcPct val="20000"/>
              </a:spcBef>
              <a:buClr>
                <a:schemeClr val="accent2"/>
              </a:buClr>
              <a:buSzPct val="70000"/>
              <a:buFont typeface="Wingdings" panose="05000000000000000000" pitchFamily="2" charset="2"/>
              <a:buChar char="l"/>
              <a:defRPr sz="1425">
                <a:solidFill>
                  <a:schemeClr val="tx1"/>
                </a:solidFill>
                <a:latin typeface="Verdana" panose="020B0604030504040204" pitchFamily="34" charset="0"/>
              </a:defRPr>
            </a:lvl4pPr>
            <a:lvl5pPr marL="1543050" indent="-171450">
              <a:spcBef>
                <a:spcPct val="20000"/>
              </a:spcBef>
              <a:buClr>
                <a:schemeClr val="tx2"/>
              </a:buClr>
              <a:buSzPct val="60000"/>
              <a:buFont typeface="Wingdings" panose="05000000000000000000" pitchFamily="2" charset="2"/>
              <a:buChar char="¡"/>
              <a:defRPr sz="1425">
                <a:solidFill>
                  <a:schemeClr val="tx1"/>
                </a:solidFill>
                <a:latin typeface="Verdana" panose="020B0604030504040204" pitchFamily="34" charset="0"/>
              </a:defRPr>
            </a:lvl5pPr>
            <a:lvl6pPr marL="1885950" indent="-171450" eaLnBrk="0" fontAlgn="base" hangingPunct="0">
              <a:spcBef>
                <a:spcPct val="20000"/>
              </a:spcBef>
              <a:spcAft>
                <a:spcPct val="0"/>
              </a:spcAft>
              <a:buClr>
                <a:schemeClr val="tx2"/>
              </a:buClr>
              <a:buSzPct val="60000"/>
              <a:buFont typeface="Wingdings" panose="05000000000000000000" pitchFamily="2" charset="2"/>
              <a:buChar char="¡"/>
              <a:defRPr sz="1425">
                <a:solidFill>
                  <a:schemeClr val="tx1"/>
                </a:solidFill>
                <a:latin typeface="Verdana" panose="020B0604030504040204" pitchFamily="34" charset="0"/>
              </a:defRPr>
            </a:lvl6pPr>
            <a:lvl7pPr marL="2228850" indent="-171450" eaLnBrk="0" fontAlgn="base" hangingPunct="0">
              <a:spcBef>
                <a:spcPct val="20000"/>
              </a:spcBef>
              <a:spcAft>
                <a:spcPct val="0"/>
              </a:spcAft>
              <a:buClr>
                <a:schemeClr val="tx2"/>
              </a:buClr>
              <a:buSzPct val="60000"/>
              <a:buFont typeface="Wingdings" panose="05000000000000000000" pitchFamily="2" charset="2"/>
              <a:buChar char="¡"/>
              <a:defRPr sz="1425">
                <a:solidFill>
                  <a:schemeClr val="tx1"/>
                </a:solidFill>
                <a:latin typeface="Verdana" panose="020B0604030504040204" pitchFamily="34" charset="0"/>
              </a:defRPr>
            </a:lvl7pPr>
            <a:lvl8pPr marL="2571750" indent="-171450" eaLnBrk="0" fontAlgn="base" hangingPunct="0">
              <a:spcBef>
                <a:spcPct val="20000"/>
              </a:spcBef>
              <a:spcAft>
                <a:spcPct val="0"/>
              </a:spcAft>
              <a:buClr>
                <a:schemeClr val="tx2"/>
              </a:buClr>
              <a:buSzPct val="60000"/>
              <a:buFont typeface="Wingdings" panose="05000000000000000000" pitchFamily="2" charset="2"/>
              <a:buChar char="¡"/>
              <a:defRPr sz="1425">
                <a:solidFill>
                  <a:schemeClr val="tx1"/>
                </a:solidFill>
                <a:latin typeface="Verdana" panose="020B0604030504040204" pitchFamily="34" charset="0"/>
              </a:defRPr>
            </a:lvl8pPr>
            <a:lvl9pPr marL="2914650" indent="-171450" eaLnBrk="0" fontAlgn="base" hangingPunct="0">
              <a:spcBef>
                <a:spcPct val="20000"/>
              </a:spcBef>
              <a:spcAft>
                <a:spcPct val="0"/>
              </a:spcAft>
              <a:buClr>
                <a:schemeClr val="tx2"/>
              </a:buClr>
              <a:buSzPct val="60000"/>
              <a:buFont typeface="Wingdings" panose="05000000000000000000" pitchFamily="2" charset="2"/>
              <a:buChar char="¡"/>
              <a:defRPr sz="1425">
                <a:solidFill>
                  <a:schemeClr val="tx1"/>
                </a:solidFill>
                <a:latin typeface="Verdana" panose="020B0604030504040204" pitchFamily="34" charset="0"/>
              </a:defRPr>
            </a:lvl9pPr>
          </a:lstStyle>
          <a:p>
            <a:pPr>
              <a:lnSpc>
                <a:spcPct val="90000"/>
              </a:lnSpc>
              <a:spcBef>
                <a:spcPct val="0"/>
              </a:spcBef>
              <a:spcAft>
                <a:spcPts val="600"/>
              </a:spcAft>
              <a:buClrTx/>
              <a:buSzTx/>
              <a:buFontTx/>
              <a:buNone/>
            </a:pPr>
            <a:fld id="{CBCA232E-9D28-4417-81BD-D6EE9A3B68D7}" type="slidenum">
              <a:rPr lang="en-US" altLang="pt-PT" sz="1000" kern="1200">
                <a:solidFill>
                  <a:schemeClr val="tx1">
                    <a:tint val="75000"/>
                  </a:schemeClr>
                </a:solidFill>
                <a:latin typeface="+mn-lt"/>
                <a:ea typeface="+mn-ea"/>
                <a:cs typeface="+mn-cs"/>
              </a:rPr>
              <a:pPr>
                <a:lnSpc>
                  <a:spcPct val="90000"/>
                </a:lnSpc>
                <a:spcBef>
                  <a:spcPct val="0"/>
                </a:spcBef>
                <a:spcAft>
                  <a:spcPts val="600"/>
                </a:spcAft>
                <a:buClrTx/>
                <a:buSzTx/>
                <a:buFontTx/>
                <a:buNone/>
              </a:pPr>
              <a:t>19</a:t>
            </a:fld>
            <a:endParaRPr lang="en-US" altLang="pt-PT" sz="1000" kern="1200">
              <a:solidFill>
                <a:schemeClr val="tx1">
                  <a:tint val="75000"/>
                </a:schemeClr>
              </a:solidFill>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907987" y="2444036"/>
            <a:ext cx="3360420" cy="13716"/>
          </a:xfrm>
          <a:custGeom>
            <a:avLst/>
            <a:gdLst>
              <a:gd name="connsiteX0" fmla="*/ 0 w 3360420"/>
              <a:gd name="connsiteY0" fmla="*/ 0 h 13716"/>
              <a:gd name="connsiteX1" fmla="*/ 638480 w 3360420"/>
              <a:gd name="connsiteY1" fmla="*/ 0 h 13716"/>
              <a:gd name="connsiteX2" fmla="*/ 1310564 w 3360420"/>
              <a:gd name="connsiteY2" fmla="*/ 0 h 13716"/>
              <a:gd name="connsiteX3" fmla="*/ 2016252 w 3360420"/>
              <a:gd name="connsiteY3" fmla="*/ 0 h 13716"/>
              <a:gd name="connsiteX4" fmla="*/ 2721940 w 3360420"/>
              <a:gd name="connsiteY4" fmla="*/ 0 h 13716"/>
              <a:gd name="connsiteX5" fmla="*/ 3360420 w 3360420"/>
              <a:gd name="connsiteY5" fmla="*/ 0 h 13716"/>
              <a:gd name="connsiteX6" fmla="*/ 3360420 w 3360420"/>
              <a:gd name="connsiteY6" fmla="*/ 13716 h 13716"/>
              <a:gd name="connsiteX7" fmla="*/ 2621128 w 3360420"/>
              <a:gd name="connsiteY7" fmla="*/ 13716 h 13716"/>
              <a:gd name="connsiteX8" fmla="*/ 1881835 w 3360420"/>
              <a:gd name="connsiteY8" fmla="*/ 13716 h 13716"/>
              <a:gd name="connsiteX9" fmla="*/ 1209751 w 3360420"/>
              <a:gd name="connsiteY9" fmla="*/ 13716 h 13716"/>
              <a:gd name="connsiteX10" fmla="*/ 0 w 3360420"/>
              <a:gd name="connsiteY10" fmla="*/ 13716 h 13716"/>
              <a:gd name="connsiteX11" fmla="*/ 0 w 3360420"/>
              <a:gd name="connsiteY11" fmla="*/ 0 h 13716"/>
              <a:gd name="connsiteX0" fmla="*/ 0 w 3360420"/>
              <a:gd name="connsiteY0" fmla="*/ 0 h 13716"/>
              <a:gd name="connsiteX1" fmla="*/ 638480 w 3360420"/>
              <a:gd name="connsiteY1" fmla="*/ 0 h 13716"/>
              <a:gd name="connsiteX2" fmla="*/ 1209751 w 3360420"/>
              <a:gd name="connsiteY2" fmla="*/ 0 h 13716"/>
              <a:gd name="connsiteX3" fmla="*/ 1949044 w 3360420"/>
              <a:gd name="connsiteY3" fmla="*/ 0 h 13716"/>
              <a:gd name="connsiteX4" fmla="*/ 2587523 w 3360420"/>
              <a:gd name="connsiteY4" fmla="*/ 0 h 13716"/>
              <a:gd name="connsiteX5" fmla="*/ 3360420 w 3360420"/>
              <a:gd name="connsiteY5" fmla="*/ 0 h 13716"/>
              <a:gd name="connsiteX6" fmla="*/ 3360420 w 3360420"/>
              <a:gd name="connsiteY6" fmla="*/ 13716 h 13716"/>
              <a:gd name="connsiteX7" fmla="*/ 2688336 w 3360420"/>
              <a:gd name="connsiteY7" fmla="*/ 13716 h 13716"/>
              <a:gd name="connsiteX8" fmla="*/ 1949044 w 3360420"/>
              <a:gd name="connsiteY8" fmla="*/ 13716 h 13716"/>
              <a:gd name="connsiteX9" fmla="*/ 1377772 w 3360420"/>
              <a:gd name="connsiteY9" fmla="*/ 13716 h 13716"/>
              <a:gd name="connsiteX10" fmla="*/ 705688 w 3360420"/>
              <a:gd name="connsiteY10" fmla="*/ 13716 h 13716"/>
              <a:gd name="connsiteX11" fmla="*/ 0 w 3360420"/>
              <a:gd name="connsiteY11" fmla="*/ 13716 h 13716"/>
              <a:gd name="connsiteX12" fmla="*/ 0 w 3360420"/>
              <a:gd name="connsiteY12"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0420" h="13716" fill="none" extrusionOk="0">
                <a:moveTo>
                  <a:pt x="0" y="0"/>
                </a:moveTo>
                <a:cubicBezTo>
                  <a:pt x="191406" y="10001"/>
                  <a:pt x="492041" y="-46237"/>
                  <a:pt x="638480" y="0"/>
                </a:cubicBezTo>
                <a:cubicBezTo>
                  <a:pt x="757906" y="33197"/>
                  <a:pt x="1156600" y="-41629"/>
                  <a:pt x="1310564" y="0"/>
                </a:cubicBezTo>
                <a:cubicBezTo>
                  <a:pt x="1379184" y="24203"/>
                  <a:pt x="1719005" y="-47956"/>
                  <a:pt x="2016252" y="0"/>
                </a:cubicBezTo>
                <a:cubicBezTo>
                  <a:pt x="2309065" y="7372"/>
                  <a:pt x="2409711" y="1344"/>
                  <a:pt x="2721940" y="0"/>
                </a:cubicBezTo>
                <a:cubicBezTo>
                  <a:pt x="2995269" y="34213"/>
                  <a:pt x="3156613" y="531"/>
                  <a:pt x="3360420" y="0"/>
                </a:cubicBezTo>
                <a:cubicBezTo>
                  <a:pt x="3359915" y="3577"/>
                  <a:pt x="3360235" y="9896"/>
                  <a:pt x="3360420" y="13716"/>
                </a:cubicBezTo>
                <a:cubicBezTo>
                  <a:pt x="3039840" y="-6995"/>
                  <a:pt x="2944234" y="11098"/>
                  <a:pt x="2621128" y="13716"/>
                </a:cubicBezTo>
                <a:cubicBezTo>
                  <a:pt x="2291334" y="35811"/>
                  <a:pt x="2154043" y="38867"/>
                  <a:pt x="1881835" y="13716"/>
                </a:cubicBezTo>
                <a:cubicBezTo>
                  <a:pt x="1588327" y="-7987"/>
                  <a:pt x="1439318" y="-9600"/>
                  <a:pt x="1209751" y="13716"/>
                </a:cubicBezTo>
                <a:cubicBezTo>
                  <a:pt x="977769" y="43531"/>
                  <a:pt x="301166" y="108207"/>
                  <a:pt x="0" y="13716"/>
                </a:cubicBezTo>
                <a:cubicBezTo>
                  <a:pt x="77" y="9528"/>
                  <a:pt x="-88" y="4529"/>
                  <a:pt x="0" y="0"/>
                </a:cubicBezTo>
                <a:close/>
              </a:path>
              <a:path w="3360420" h="13716" stroke="0" extrusionOk="0">
                <a:moveTo>
                  <a:pt x="0" y="0"/>
                </a:moveTo>
                <a:cubicBezTo>
                  <a:pt x="170421" y="-4407"/>
                  <a:pt x="491890" y="-50462"/>
                  <a:pt x="638480" y="0"/>
                </a:cubicBezTo>
                <a:cubicBezTo>
                  <a:pt x="792506" y="30971"/>
                  <a:pt x="1031707" y="-14677"/>
                  <a:pt x="1209751" y="0"/>
                </a:cubicBezTo>
                <a:cubicBezTo>
                  <a:pt x="1357076" y="52145"/>
                  <a:pt x="1723115" y="-4348"/>
                  <a:pt x="1949044" y="0"/>
                </a:cubicBezTo>
                <a:cubicBezTo>
                  <a:pt x="2192488" y="-34098"/>
                  <a:pt x="2339103" y="-31352"/>
                  <a:pt x="2587523" y="0"/>
                </a:cubicBezTo>
                <a:cubicBezTo>
                  <a:pt x="2818806" y="-7742"/>
                  <a:pt x="3217848" y="-30081"/>
                  <a:pt x="3360420" y="0"/>
                </a:cubicBezTo>
                <a:cubicBezTo>
                  <a:pt x="3359513" y="2997"/>
                  <a:pt x="3360180" y="8915"/>
                  <a:pt x="3360420" y="13716"/>
                </a:cubicBezTo>
                <a:cubicBezTo>
                  <a:pt x="3034345" y="-17354"/>
                  <a:pt x="2841928" y="47909"/>
                  <a:pt x="2688336" y="13716"/>
                </a:cubicBezTo>
                <a:cubicBezTo>
                  <a:pt x="2588685" y="8853"/>
                  <a:pt x="2270606" y="-39487"/>
                  <a:pt x="1949044" y="13716"/>
                </a:cubicBezTo>
                <a:cubicBezTo>
                  <a:pt x="1622278" y="37200"/>
                  <a:pt x="1629740" y="12517"/>
                  <a:pt x="1377772" y="13716"/>
                </a:cubicBezTo>
                <a:cubicBezTo>
                  <a:pt x="1148895" y="37407"/>
                  <a:pt x="976686" y="-12334"/>
                  <a:pt x="705688" y="13716"/>
                </a:cubicBezTo>
                <a:cubicBezTo>
                  <a:pt x="451150" y="60066"/>
                  <a:pt x="233487" y="-18420"/>
                  <a:pt x="0" y="13716"/>
                </a:cubicBezTo>
                <a:cubicBezTo>
                  <a:pt x="-131" y="10721"/>
                  <a:pt x="1210" y="5539"/>
                  <a:pt x="0" y="0"/>
                </a:cubicBezTo>
                <a:close/>
              </a:path>
              <a:path w="3360420" h="13716" fill="none" stroke="0" extrusionOk="0">
                <a:moveTo>
                  <a:pt x="0" y="0"/>
                </a:moveTo>
                <a:cubicBezTo>
                  <a:pt x="164693" y="20411"/>
                  <a:pt x="481374" y="-25570"/>
                  <a:pt x="638480" y="0"/>
                </a:cubicBezTo>
                <a:cubicBezTo>
                  <a:pt x="798995" y="30282"/>
                  <a:pt x="1140782" y="-27870"/>
                  <a:pt x="1310564" y="0"/>
                </a:cubicBezTo>
                <a:cubicBezTo>
                  <a:pt x="1415376" y="59022"/>
                  <a:pt x="1712923" y="34543"/>
                  <a:pt x="2016252" y="0"/>
                </a:cubicBezTo>
                <a:cubicBezTo>
                  <a:pt x="2299667" y="30754"/>
                  <a:pt x="2467976" y="-793"/>
                  <a:pt x="2721940" y="0"/>
                </a:cubicBezTo>
                <a:cubicBezTo>
                  <a:pt x="3014119" y="16113"/>
                  <a:pt x="3143946" y="-14907"/>
                  <a:pt x="3360420" y="0"/>
                </a:cubicBezTo>
                <a:cubicBezTo>
                  <a:pt x="3359485" y="2919"/>
                  <a:pt x="3359434" y="10491"/>
                  <a:pt x="3360420" y="13716"/>
                </a:cubicBezTo>
                <a:cubicBezTo>
                  <a:pt x="3046787" y="-23756"/>
                  <a:pt x="2956179" y="16001"/>
                  <a:pt x="2621128" y="13716"/>
                </a:cubicBezTo>
                <a:cubicBezTo>
                  <a:pt x="2297814" y="26084"/>
                  <a:pt x="2182001" y="28084"/>
                  <a:pt x="1881835" y="13716"/>
                </a:cubicBezTo>
                <a:cubicBezTo>
                  <a:pt x="1565437" y="-2872"/>
                  <a:pt x="1471458" y="8566"/>
                  <a:pt x="1209751" y="13716"/>
                </a:cubicBezTo>
                <a:cubicBezTo>
                  <a:pt x="973930" y="42996"/>
                  <a:pt x="321369" y="85738"/>
                  <a:pt x="0" y="13716"/>
                </a:cubicBezTo>
                <a:cubicBezTo>
                  <a:pt x="304" y="9505"/>
                  <a:pt x="1021" y="594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3360420"/>
                      <a:gd name="connsiteY0" fmla="*/ 0 h 13716"/>
                      <a:gd name="connsiteX1" fmla="*/ 638480 w 3360420"/>
                      <a:gd name="connsiteY1" fmla="*/ 0 h 13716"/>
                      <a:gd name="connsiteX2" fmla="*/ 1310564 w 3360420"/>
                      <a:gd name="connsiteY2" fmla="*/ 0 h 13716"/>
                      <a:gd name="connsiteX3" fmla="*/ 2016252 w 3360420"/>
                      <a:gd name="connsiteY3" fmla="*/ 0 h 13716"/>
                      <a:gd name="connsiteX4" fmla="*/ 2721940 w 3360420"/>
                      <a:gd name="connsiteY4" fmla="*/ 0 h 13716"/>
                      <a:gd name="connsiteX5" fmla="*/ 3360420 w 3360420"/>
                      <a:gd name="connsiteY5" fmla="*/ 0 h 13716"/>
                      <a:gd name="connsiteX6" fmla="*/ 3360420 w 3360420"/>
                      <a:gd name="connsiteY6" fmla="*/ 13716 h 13716"/>
                      <a:gd name="connsiteX7" fmla="*/ 2621128 w 3360420"/>
                      <a:gd name="connsiteY7" fmla="*/ 13716 h 13716"/>
                      <a:gd name="connsiteX8" fmla="*/ 1881835 w 3360420"/>
                      <a:gd name="connsiteY8" fmla="*/ 13716 h 13716"/>
                      <a:gd name="connsiteX9" fmla="*/ 1209751 w 3360420"/>
                      <a:gd name="connsiteY9" fmla="*/ 13716 h 13716"/>
                      <a:gd name="connsiteX10" fmla="*/ 0 w 3360420"/>
                      <a:gd name="connsiteY10" fmla="*/ 13716 h 13716"/>
                      <a:gd name="connsiteX11" fmla="*/ 0 w 3360420"/>
                      <a:gd name="connsiteY11"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60420" h="13716" fill="none" extrusionOk="0">
                        <a:moveTo>
                          <a:pt x="0" y="0"/>
                        </a:moveTo>
                        <a:cubicBezTo>
                          <a:pt x="173390" y="25775"/>
                          <a:pt x="488191" y="-28129"/>
                          <a:pt x="638480" y="0"/>
                        </a:cubicBezTo>
                        <a:cubicBezTo>
                          <a:pt x="788769" y="28129"/>
                          <a:pt x="1174965" y="-28957"/>
                          <a:pt x="1310564" y="0"/>
                        </a:cubicBezTo>
                        <a:cubicBezTo>
                          <a:pt x="1446163" y="28957"/>
                          <a:pt x="1725466" y="-34787"/>
                          <a:pt x="2016252" y="0"/>
                        </a:cubicBezTo>
                        <a:cubicBezTo>
                          <a:pt x="2307038" y="34787"/>
                          <a:pt x="2437945" y="-15142"/>
                          <a:pt x="2721940" y="0"/>
                        </a:cubicBezTo>
                        <a:cubicBezTo>
                          <a:pt x="3005935" y="15142"/>
                          <a:pt x="3141795" y="-10480"/>
                          <a:pt x="3360420" y="0"/>
                        </a:cubicBezTo>
                        <a:cubicBezTo>
                          <a:pt x="3359940" y="2989"/>
                          <a:pt x="3359779" y="10166"/>
                          <a:pt x="3360420" y="13716"/>
                        </a:cubicBezTo>
                        <a:cubicBezTo>
                          <a:pt x="3047302" y="-18841"/>
                          <a:pt x="2960325" y="10240"/>
                          <a:pt x="2621128" y="13716"/>
                        </a:cubicBezTo>
                        <a:cubicBezTo>
                          <a:pt x="2281931" y="17192"/>
                          <a:pt x="2176842" y="26844"/>
                          <a:pt x="1881835" y="13716"/>
                        </a:cubicBezTo>
                        <a:cubicBezTo>
                          <a:pt x="1586828" y="588"/>
                          <a:pt x="1449984" y="-8996"/>
                          <a:pt x="1209751" y="13716"/>
                        </a:cubicBezTo>
                        <a:cubicBezTo>
                          <a:pt x="969518" y="36428"/>
                          <a:pt x="318488" y="55902"/>
                          <a:pt x="0" y="13716"/>
                        </a:cubicBezTo>
                        <a:cubicBezTo>
                          <a:pt x="182" y="9317"/>
                          <a:pt x="482" y="5285"/>
                          <a:pt x="0" y="0"/>
                        </a:cubicBezTo>
                        <a:close/>
                      </a:path>
                      <a:path w="3360420" h="13716" stroke="0" extrusionOk="0">
                        <a:moveTo>
                          <a:pt x="0" y="0"/>
                        </a:moveTo>
                        <a:cubicBezTo>
                          <a:pt x="152211" y="-10113"/>
                          <a:pt x="493092" y="-25529"/>
                          <a:pt x="638480" y="0"/>
                        </a:cubicBezTo>
                        <a:cubicBezTo>
                          <a:pt x="783868" y="25529"/>
                          <a:pt x="1051824" y="-19092"/>
                          <a:pt x="1209751" y="0"/>
                        </a:cubicBezTo>
                        <a:cubicBezTo>
                          <a:pt x="1367678" y="19092"/>
                          <a:pt x="1729599" y="16071"/>
                          <a:pt x="1949044" y="0"/>
                        </a:cubicBezTo>
                        <a:cubicBezTo>
                          <a:pt x="2168489" y="-16071"/>
                          <a:pt x="2323758" y="-4710"/>
                          <a:pt x="2587523" y="0"/>
                        </a:cubicBezTo>
                        <a:cubicBezTo>
                          <a:pt x="2851288" y="4710"/>
                          <a:pt x="3195571" y="-8175"/>
                          <a:pt x="3360420" y="0"/>
                        </a:cubicBezTo>
                        <a:cubicBezTo>
                          <a:pt x="3359928" y="2764"/>
                          <a:pt x="3360118" y="8747"/>
                          <a:pt x="3360420" y="13716"/>
                        </a:cubicBezTo>
                        <a:cubicBezTo>
                          <a:pt x="3025528" y="-15604"/>
                          <a:pt x="2845368" y="35037"/>
                          <a:pt x="2688336" y="13716"/>
                        </a:cubicBezTo>
                        <a:cubicBezTo>
                          <a:pt x="2531304" y="-7605"/>
                          <a:pt x="2279760" y="-9642"/>
                          <a:pt x="1949044" y="13716"/>
                        </a:cubicBezTo>
                        <a:cubicBezTo>
                          <a:pt x="1618328" y="37074"/>
                          <a:pt x="1624903" y="7505"/>
                          <a:pt x="1377772" y="13716"/>
                        </a:cubicBezTo>
                        <a:cubicBezTo>
                          <a:pt x="1130641" y="19927"/>
                          <a:pt x="973925" y="-19083"/>
                          <a:pt x="705688" y="13716"/>
                        </a:cubicBezTo>
                        <a:cubicBezTo>
                          <a:pt x="437451" y="46515"/>
                          <a:pt x="236989" y="-13738"/>
                          <a:pt x="0" y="13716"/>
                        </a:cubicBezTo>
                        <a:cubicBezTo>
                          <a:pt x="614" y="9981"/>
                          <a:pt x="600" y="540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Posição de Conteúdo 2">
            <a:extLst>
              <a:ext uri="{FF2B5EF4-FFF2-40B4-BE49-F238E27FC236}">
                <a16:creationId xmlns:a16="http://schemas.microsoft.com/office/drawing/2014/main" id="{6EE38310-67F6-DF1E-C1D0-21E28ACFBB38}"/>
              </a:ext>
            </a:extLst>
          </p:cNvPr>
          <p:cNvSpPr>
            <a:spLocks noGrp="1"/>
          </p:cNvSpPr>
          <p:nvPr>
            <p:ph idx="1"/>
          </p:nvPr>
        </p:nvSpPr>
        <p:spPr>
          <a:xfrm>
            <a:off x="3844813" y="414068"/>
            <a:ext cx="4668251" cy="4073652"/>
          </a:xfrm>
        </p:spPr>
        <p:txBody>
          <a:bodyPr anchor="ctr">
            <a:normAutofit/>
          </a:bodyPr>
          <a:lstStyle/>
          <a:p>
            <a:pPr marL="0" indent="0" algn="ctr">
              <a:buNone/>
            </a:pPr>
            <a:r>
              <a:rPr lang="pt-PT" sz="1700" b="0" i="0" dirty="0">
                <a:solidFill>
                  <a:schemeClr val="accent1">
                    <a:lumMod val="75000"/>
                  </a:schemeClr>
                </a:solidFill>
                <a:effectLst/>
                <a:latin typeface="Fairwater Script" panose="020F0502020204030204" pitchFamily="2" charset="0"/>
              </a:rPr>
              <a:t>“</a:t>
            </a:r>
            <a:r>
              <a:rPr lang="pt-PT" sz="2400" b="0" i="0" dirty="0">
                <a:solidFill>
                  <a:schemeClr val="accent1">
                    <a:lumMod val="75000"/>
                  </a:schemeClr>
                </a:solidFill>
                <a:effectLst/>
                <a:latin typeface="Fairwater Script" panose="020F0502020204030204" pitchFamily="2" charset="0"/>
              </a:rPr>
              <a:t>Depressa: o tempo foge e arrasta-nos consigo: o momento em que falo já está longe de mim.”</a:t>
            </a:r>
            <a:br>
              <a:rPr lang="pt-PT" sz="1700" b="0" i="0" dirty="0">
                <a:solidFill>
                  <a:schemeClr val="accent1">
                    <a:lumMod val="75000"/>
                  </a:schemeClr>
                </a:solidFill>
                <a:effectLst/>
                <a:latin typeface="Fairwater Script" panose="020F0502020204030204" pitchFamily="2" charset="0"/>
              </a:rPr>
            </a:br>
            <a:r>
              <a:rPr lang="pt-PT" sz="1700" b="0" i="0" dirty="0">
                <a:solidFill>
                  <a:schemeClr val="accent1">
                    <a:lumMod val="75000"/>
                  </a:schemeClr>
                </a:solidFill>
                <a:effectLst/>
                <a:latin typeface="Fairwater Script" panose="020F0502020204030204" pitchFamily="2" charset="0"/>
              </a:rPr>
              <a:t>										</a:t>
            </a:r>
          </a:p>
          <a:p>
            <a:pPr marL="0" indent="0" algn="ctr">
              <a:buNone/>
            </a:pPr>
            <a:r>
              <a:rPr lang="pt-PT" sz="1600" b="1" dirty="0" err="1">
                <a:solidFill>
                  <a:schemeClr val="accent1">
                    <a:lumMod val="75000"/>
                  </a:schemeClr>
                </a:solidFill>
                <a:latin typeface="Fairwater Script" panose="020F0502020204030204" pitchFamily="2" charset="0"/>
                <a:hlinkClick r:id="rId2">
                  <a:extLst>
                    <a:ext uri="{A12FA001-AC4F-418D-AE19-62706E023703}">
                      <ahyp:hlinkClr xmlns:ahyp="http://schemas.microsoft.com/office/drawing/2018/hyperlinkcolor" val="tx"/>
                    </a:ext>
                  </a:extLst>
                </a:hlinkClick>
              </a:rPr>
              <a:t>Boileau</a:t>
            </a:r>
            <a:r>
              <a:rPr lang="pt-PT" sz="1600" b="1" dirty="0">
                <a:solidFill>
                  <a:schemeClr val="accent1">
                    <a:lumMod val="75000"/>
                  </a:schemeClr>
                </a:solidFill>
                <a:latin typeface="Fairwater Script" panose="020F0502020204030204" pitchFamily="2" charset="0"/>
              </a:rPr>
              <a:t> , Nicolas</a:t>
            </a:r>
            <a:endParaRPr lang="pt-PT" sz="1600" b="1" dirty="0">
              <a:solidFill>
                <a:schemeClr val="accent1">
                  <a:lumMod val="75000"/>
                </a:schemeClr>
              </a:solidFill>
            </a:endParaRPr>
          </a:p>
        </p:txBody>
      </p:sp>
    </p:spTree>
    <p:extLst>
      <p:ext uri="{BB962C8B-B14F-4D97-AF65-F5344CB8AC3E}">
        <p14:creationId xmlns:p14="http://schemas.microsoft.com/office/powerpoint/2010/main" val="1458362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object 2">
            <a:extLst>
              <a:ext uri="{FF2B5EF4-FFF2-40B4-BE49-F238E27FC236}">
                <a16:creationId xmlns:a16="http://schemas.microsoft.com/office/drawing/2014/main" id="{52CE2E8D-3E08-4B9F-8287-C1A2308FEFCF}"/>
              </a:ext>
            </a:extLst>
          </p:cNvPr>
          <p:cNvSpPr>
            <a:spLocks/>
          </p:cNvSpPr>
          <p:nvPr/>
        </p:nvSpPr>
        <p:spPr bwMode="auto">
          <a:xfrm>
            <a:off x="2070497" y="4568429"/>
            <a:ext cx="4418409" cy="541734"/>
          </a:xfrm>
          <a:custGeom>
            <a:avLst/>
            <a:gdLst>
              <a:gd name="T0" fmla="*/ 0 w 5891784"/>
              <a:gd name="T1" fmla="*/ 722312 h 722376"/>
              <a:gd name="T2" fmla="*/ 5891212 w 5891784"/>
              <a:gd name="T3" fmla="*/ 722312 h 722376"/>
              <a:gd name="T4" fmla="*/ 5891212 w 5891784"/>
              <a:gd name="T5" fmla="*/ 0 h 722376"/>
              <a:gd name="T6" fmla="*/ 0 w 5891784"/>
              <a:gd name="T7" fmla="*/ 0 h 722376"/>
              <a:gd name="T8" fmla="*/ 0 w 5891784"/>
              <a:gd name="T9" fmla="*/ 722312 h 7223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91784" h="722376">
                <a:moveTo>
                  <a:pt x="0" y="722376"/>
                </a:moveTo>
                <a:lnTo>
                  <a:pt x="5891784" y="722376"/>
                </a:lnTo>
                <a:lnTo>
                  <a:pt x="5891784" y="0"/>
                </a:lnTo>
                <a:lnTo>
                  <a:pt x="0" y="0"/>
                </a:lnTo>
                <a:lnTo>
                  <a:pt x="0" y="7223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PT" sz="1050"/>
          </a:p>
        </p:txBody>
      </p:sp>
      <p:sp>
        <p:nvSpPr>
          <p:cNvPr id="37891" name="object 4">
            <a:extLst>
              <a:ext uri="{FF2B5EF4-FFF2-40B4-BE49-F238E27FC236}">
                <a16:creationId xmlns:a16="http://schemas.microsoft.com/office/drawing/2014/main" id="{E716D9B7-5C9D-452C-8918-0C9DB156CE26}"/>
              </a:ext>
            </a:extLst>
          </p:cNvPr>
          <p:cNvSpPr txBox="1">
            <a:spLocks noChangeArrowheads="1"/>
          </p:cNvSpPr>
          <p:nvPr/>
        </p:nvSpPr>
        <p:spPr bwMode="auto">
          <a:xfrm>
            <a:off x="1202532" y="944880"/>
            <a:ext cx="6337697" cy="3364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spcBef>
                <a:spcPct val="20000"/>
              </a:spcBef>
              <a:buClr>
                <a:schemeClr val="tx2"/>
              </a:buClr>
              <a:buSzPct val="70000"/>
              <a:buFont typeface="Wingdings" panose="05000000000000000000" pitchFamily="2" charset="2"/>
              <a:buChar char="¡"/>
              <a:tabLst>
                <a:tab pos="952500" algn="l"/>
                <a:tab pos="1960563" algn="l"/>
                <a:tab pos="2108200" algn="l"/>
                <a:tab pos="4978400" algn="l"/>
                <a:tab pos="7092950" algn="l"/>
                <a:tab pos="8167688" algn="l"/>
              </a:tabLst>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tabLst>
                <a:tab pos="952500" algn="l"/>
                <a:tab pos="1960563" algn="l"/>
                <a:tab pos="2108200" algn="l"/>
                <a:tab pos="4978400" algn="l"/>
                <a:tab pos="7092950" algn="l"/>
                <a:tab pos="8167688" algn="l"/>
              </a:tabLst>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tabLst>
                <a:tab pos="952500" algn="l"/>
                <a:tab pos="1960563" algn="l"/>
                <a:tab pos="2108200" algn="l"/>
                <a:tab pos="4978400" algn="l"/>
                <a:tab pos="7092950" algn="l"/>
                <a:tab pos="8167688" algn="l"/>
              </a:tabLst>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tabLst>
                <a:tab pos="952500" algn="l"/>
                <a:tab pos="1960563" algn="l"/>
                <a:tab pos="2108200" algn="l"/>
                <a:tab pos="4978400" algn="l"/>
                <a:tab pos="7092950" algn="l"/>
                <a:tab pos="8167688" algn="l"/>
              </a:tabLst>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tabLst>
                <a:tab pos="952500" algn="l"/>
                <a:tab pos="1960563" algn="l"/>
                <a:tab pos="2108200" algn="l"/>
                <a:tab pos="4978400" algn="l"/>
                <a:tab pos="7092950" algn="l"/>
                <a:tab pos="8167688" algn="l"/>
              </a:tabLst>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tabLst>
                <a:tab pos="952500" algn="l"/>
                <a:tab pos="1960563" algn="l"/>
                <a:tab pos="2108200" algn="l"/>
                <a:tab pos="4978400" algn="l"/>
                <a:tab pos="7092950" algn="l"/>
                <a:tab pos="8167688" algn="l"/>
              </a:tabLst>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tabLst>
                <a:tab pos="952500" algn="l"/>
                <a:tab pos="1960563" algn="l"/>
                <a:tab pos="2108200" algn="l"/>
                <a:tab pos="4978400" algn="l"/>
                <a:tab pos="7092950" algn="l"/>
                <a:tab pos="8167688" algn="l"/>
              </a:tabLst>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tabLst>
                <a:tab pos="952500" algn="l"/>
                <a:tab pos="1960563" algn="l"/>
                <a:tab pos="2108200" algn="l"/>
                <a:tab pos="4978400" algn="l"/>
                <a:tab pos="7092950" algn="l"/>
                <a:tab pos="8167688" algn="l"/>
              </a:tabLst>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tabLst>
                <a:tab pos="952500" algn="l"/>
                <a:tab pos="1960563" algn="l"/>
                <a:tab pos="2108200" algn="l"/>
                <a:tab pos="4978400" algn="l"/>
                <a:tab pos="7092950" algn="l"/>
                <a:tab pos="8167688" algn="l"/>
              </a:tabLst>
              <a:defRPr sz="1900">
                <a:solidFill>
                  <a:schemeClr val="tx1"/>
                </a:solidFill>
                <a:latin typeface="Verdana" panose="020B0604030504040204" pitchFamily="34" charset="0"/>
              </a:defRPr>
            </a:lvl9pPr>
          </a:lstStyle>
          <a:p>
            <a:pPr eaLnBrk="1" hangingPunct="1">
              <a:spcBef>
                <a:spcPct val="0"/>
              </a:spcBef>
              <a:buClrTx/>
              <a:buSzTx/>
              <a:buFontTx/>
              <a:buNone/>
            </a:pPr>
            <a:r>
              <a:rPr lang="pt-PT" altLang="pt-PT" sz="3000" dirty="0">
                <a:latin typeface="Calibri" panose="020F0502020204030204" pitchFamily="34" charset="0"/>
                <a:ea typeface="Calibri" panose="020F0502020204030204" pitchFamily="34" charset="0"/>
                <a:cs typeface="Calibri" panose="020F0502020204030204" pitchFamily="34" charset="0"/>
              </a:rPr>
              <a:t> </a:t>
            </a:r>
          </a:p>
          <a:p>
            <a:pPr eaLnBrk="1" hangingPunct="1">
              <a:spcBef>
                <a:spcPct val="0"/>
              </a:spcBef>
              <a:buClrTx/>
              <a:buSzTx/>
              <a:buFontTx/>
              <a:buNone/>
            </a:pPr>
            <a:endParaRPr lang="pt-PT" altLang="pt-PT" sz="3000" dirty="0">
              <a:latin typeface="Calibri" panose="020F0502020204030204" pitchFamily="34" charset="0"/>
              <a:ea typeface="Calibri" panose="020F0502020204030204" pitchFamily="34" charset="0"/>
              <a:cs typeface="Calibri" panose="020F0502020204030204" pitchFamily="34" charset="0"/>
            </a:endParaRPr>
          </a:p>
          <a:p>
            <a:pPr eaLnBrk="1" hangingPunct="1">
              <a:spcBef>
                <a:spcPct val="0"/>
              </a:spcBef>
              <a:buClrTx/>
              <a:buSzTx/>
              <a:buFontTx/>
              <a:buNone/>
            </a:pPr>
            <a:endParaRPr lang="pt-PT" altLang="pt-PT" sz="3000" dirty="0">
              <a:latin typeface="Calibri" panose="020F0502020204030204" pitchFamily="34" charset="0"/>
              <a:ea typeface="Calibri" panose="020F0502020204030204" pitchFamily="34" charset="0"/>
              <a:cs typeface="Calibri" panose="020F0502020204030204" pitchFamily="34" charset="0"/>
            </a:endParaRPr>
          </a:p>
          <a:p>
            <a:pPr eaLnBrk="1" hangingPunct="1">
              <a:spcBef>
                <a:spcPct val="0"/>
              </a:spcBef>
              <a:buClrTx/>
              <a:buSzTx/>
              <a:buFontTx/>
              <a:buNone/>
            </a:pPr>
            <a:r>
              <a:rPr lang="pt-PT" altLang="pt-PT" sz="3000" dirty="0">
                <a:latin typeface="Calibri" panose="020F0502020204030204" pitchFamily="34" charset="0"/>
                <a:ea typeface="Calibri" panose="020F0502020204030204" pitchFamily="34" charset="0"/>
                <a:cs typeface="Calibri" panose="020F0502020204030204" pitchFamily="34" charset="0"/>
              </a:rPr>
              <a:t> Se não planearmos corretamente o caminho  para  chegar ao  destino, nunca saberemos qual o caminho a trilhar e quanto tempo precisamos para o atingir!</a:t>
            </a:r>
          </a:p>
        </p:txBody>
      </p:sp>
      <p:sp>
        <p:nvSpPr>
          <p:cNvPr id="37892" name="object 5">
            <a:extLst>
              <a:ext uri="{FF2B5EF4-FFF2-40B4-BE49-F238E27FC236}">
                <a16:creationId xmlns:a16="http://schemas.microsoft.com/office/drawing/2014/main" id="{30A5D720-3CF2-48DE-8E92-3BBCDBDB9B27}"/>
              </a:ext>
            </a:extLst>
          </p:cNvPr>
          <p:cNvSpPr txBox="1">
            <a:spLocks noChangeArrowheads="1"/>
          </p:cNvSpPr>
          <p:nvPr/>
        </p:nvSpPr>
        <p:spPr bwMode="auto">
          <a:xfrm>
            <a:off x="2185987" y="4625579"/>
            <a:ext cx="4233863" cy="426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0"/>
              </a:spcBef>
              <a:buClrTx/>
              <a:buSzTx/>
              <a:buFontTx/>
              <a:buNone/>
            </a:pPr>
            <a:endParaRPr lang="pt-PT" altLang="pt-PT" sz="900">
              <a:latin typeface="Calibri" panose="020F0502020204030204" pitchFamily="34" charset="0"/>
              <a:ea typeface="Calibri" panose="020F0502020204030204" pitchFamily="34" charset="0"/>
              <a:cs typeface="Calibri" panose="020F0502020204030204" pitchFamily="34" charset="0"/>
            </a:endParaRPr>
          </a:p>
        </p:txBody>
      </p:sp>
      <p:sp>
        <p:nvSpPr>
          <p:cNvPr id="3" name="CaixaDeTexto 2">
            <a:extLst>
              <a:ext uri="{FF2B5EF4-FFF2-40B4-BE49-F238E27FC236}">
                <a16:creationId xmlns:a16="http://schemas.microsoft.com/office/drawing/2014/main" id="{780461BC-6F08-46E8-A08E-BDD0F6E18B1D}"/>
              </a:ext>
            </a:extLst>
          </p:cNvPr>
          <p:cNvSpPr txBox="1"/>
          <p:nvPr/>
        </p:nvSpPr>
        <p:spPr>
          <a:xfrm>
            <a:off x="4572000" y="1069121"/>
            <a:ext cx="1112520" cy="307777"/>
          </a:xfrm>
          <a:prstGeom prst="rect">
            <a:avLst/>
          </a:prstGeom>
          <a:noFill/>
        </p:spPr>
        <p:txBody>
          <a:bodyPr wrap="square" rtlCol="0">
            <a:spAutoFit/>
          </a:bodyPr>
          <a:lstStyle/>
          <a:p>
            <a:r>
              <a:rPr lang="pt-PT" dirty="0"/>
              <a:t>Atenção !</a:t>
            </a:r>
          </a:p>
        </p:txBody>
      </p:sp>
      <p:pic>
        <p:nvPicPr>
          <p:cNvPr id="5" name="Imagem 4">
            <a:extLst>
              <a:ext uri="{FF2B5EF4-FFF2-40B4-BE49-F238E27FC236}">
                <a16:creationId xmlns:a16="http://schemas.microsoft.com/office/drawing/2014/main" id="{632A9E25-86B4-ECAA-3A9B-A4DF9F2AFAF4}"/>
              </a:ext>
            </a:extLst>
          </p:cNvPr>
          <p:cNvPicPr>
            <a:picLocks noChangeAspect="1"/>
          </p:cNvPicPr>
          <p:nvPr/>
        </p:nvPicPr>
        <p:blipFill>
          <a:blip r:embed="rId3"/>
          <a:stretch>
            <a:fillRect/>
          </a:stretch>
        </p:blipFill>
        <p:spPr>
          <a:xfrm flipH="1">
            <a:off x="911601" y="685804"/>
            <a:ext cx="2119510" cy="140549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923" name="Rectangle 38922">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918" name="Imagem 1">
            <a:extLst>
              <a:ext uri="{FF2B5EF4-FFF2-40B4-BE49-F238E27FC236}">
                <a16:creationId xmlns:a16="http://schemas.microsoft.com/office/drawing/2014/main" id="{DBAE0AFE-65FA-45F5-9C3C-0775A73D2786}"/>
              </a:ext>
            </a:extLst>
          </p:cNvPr>
          <p:cNvPicPr>
            <a:picLocks noChangeAspect="1"/>
          </p:cNvPicPr>
          <p:nvPr/>
        </p:nvPicPr>
        <p:blipFill rotWithShape="1">
          <a:blip r:embed="rId3">
            <a:extLst>
              <a:ext uri="{28A0092B-C50C-407E-A947-70E740481C1C}">
                <a14:useLocalDpi xmlns:a14="http://schemas.microsoft.com/office/drawing/2010/main" val="0"/>
              </a:ext>
            </a:extLst>
          </a:blip>
          <a:srcRect r="10333" b="2"/>
          <a:stretch/>
        </p:blipFill>
        <p:spPr bwMode="auto">
          <a:xfrm>
            <a:off x="2642616" y="10"/>
            <a:ext cx="6501384" cy="51434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5" name="Rectangle 38924">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17451" cy="51435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aixaDeTexto 7">
            <a:extLst>
              <a:ext uri="{FF2B5EF4-FFF2-40B4-BE49-F238E27FC236}">
                <a16:creationId xmlns:a16="http://schemas.microsoft.com/office/drawing/2014/main" id="{5ADE1292-560E-4AA3-9366-E4F3FDCE88ED}"/>
              </a:ext>
            </a:extLst>
          </p:cNvPr>
          <p:cNvSpPr txBox="1"/>
          <p:nvPr/>
        </p:nvSpPr>
        <p:spPr>
          <a:xfrm>
            <a:off x="278320" y="870966"/>
            <a:ext cx="2578608" cy="843534"/>
          </a:xfrm>
          <a:prstGeom prst="rect">
            <a:avLst/>
          </a:prstGeom>
        </p:spPr>
        <p:txBody>
          <a:bodyPr vert="horz" lIns="91440" tIns="45720" rIns="91440" bIns="45720" rtlCol="0" anchor="b">
            <a:normAutofit/>
          </a:bodyPr>
          <a:lstStyle/>
          <a:p>
            <a:pPr>
              <a:lnSpc>
                <a:spcPct val="90000"/>
              </a:lnSpc>
              <a:spcBef>
                <a:spcPct val="0"/>
              </a:spcBef>
              <a:spcAft>
                <a:spcPts val="600"/>
              </a:spcAft>
              <a:defRPr/>
            </a:pPr>
            <a:r>
              <a:rPr lang="en-US" sz="2100" b="1" kern="1200">
                <a:solidFill>
                  <a:schemeClr val="tx1"/>
                </a:solidFill>
                <a:effectLst>
                  <a:outerShdw blurRad="38100" dist="38100" dir="2700000" algn="tl">
                    <a:srgbClr val="000000">
                      <a:alpha val="43137"/>
                    </a:srgbClr>
                  </a:outerShdw>
                </a:effectLst>
                <a:latin typeface="+mj-lt"/>
                <a:ea typeface="+mj-ea"/>
                <a:cs typeface="+mj-cs"/>
              </a:rPr>
              <a:t>Experiência</a:t>
            </a:r>
          </a:p>
        </p:txBody>
      </p:sp>
      <p:sp>
        <p:nvSpPr>
          <p:cNvPr id="38927" name="Rectangle 3892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96919" y="454343"/>
            <a:ext cx="54864"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8929" name="Rectangle 3892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1832610"/>
            <a:ext cx="2475738" cy="6858"/>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916" name="CaixaDeTexto 10">
            <a:extLst>
              <a:ext uri="{FF2B5EF4-FFF2-40B4-BE49-F238E27FC236}">
                <a16:creationId xmlns:a16="http://schemas.microsoft.com/office/drawing/2014/main" id="{8BCFDC75-0E08-41F1-9D30-7DC6072A223E}"/>
              </a:ext>
            </a:extLst>
          </p:cNvPr>
          <p:cNvSpPr txBox="1">
            <a:spLocks noChangeArrowheads="1"/>
          </p:cNvSpPr>
          <p:nvPr/>
        </p:nvSpPr>
        <p:spPr bwMode="auto">
          <a:xfrm>
            <a:off x="278320" y="2038540"/>
            <a:ext cx="2579180" cy="240544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marL="1270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indent="-228600">
              <a:lnSpc>
                <a:spcPct val="90000"/>
              </a:lnSpc>
              <a:spcBef>
                <a:spcPct val="0"/>
              </a:spcBef>
              <a:spcAft>
                <a:spcPts val="600"/>
              </a:spcAft>
              <a:buClrTx/>
              <a:buSzTx/>
              <a:buFont typeface="Arial" panose="020B0604020202020204" pitchFamily="34" charset="0"/>
              <a:buChar char="•"/>
            </a:pPr>
            <a:r>
              <a:rPr lang="en-US" altLang="pt-PT" sz="1200" kern="1200">
                <a:latin typeface="+mn-lt"/>
                <a:ea typeface="+mn-ea"/>
                <a:cs typeface="+mn-cs"/>
              </a:rPr>
              <a:t>Um consultor, especialista em "Gestão do  Tempo",  quis  surpreender  a  plateia durante   uma   conferência.   Tirou   de baixo  da  mesa  um  frasco  grande,  de boca larga. Colocou-o sobre a mesa, ao lado   de   uma   pilha   de   pedras   do tamanho de um punho e perguntou:</a:t>
            </a:r>
          </a:p>
          <a:p>
            <a:pPr indent="-228600">
              <a:lnSpc>
                <a:spcPct val="90000"/>
              </a:lnSpc>
              <a:spcBef>
                <a:spcPct val="0"/>
              </a:spcBef>
              <a:spcAft>
                <a:spcPts val="600"/>
              </a:spcAft>
              <a:buClrTx/>
              <a:buSzTx/>
              <a:buFont typeface="Arial" panose="020B0604020202020204" pitchFamily="34" charset="0"/>
              <a:buChar char="•"/>
            </a:pPr>
            <a:r>
              <a:rPr lang="en-US" altLang="pt-PT" sz="1200" kern="1200">
                <a:latin typeface="+mn-lt"/>
                <a:ea typeface="+mn-ea"/>
                <a:cs typeface="+mn-cs"/>
              </a:rPr>
              <a:t>Quantas	pedras	vocês	acham	que</a:t>
            </a:r>
          </a:p>
          <a:p>
            <a:pPr indent="-228600">
              <a:lnSpc>
                <a:spcPct val="90000"/>
              </a:lnSpc>
              <a:spcBef>
                <a:spcPct val="0"/>
              </a:spcBef>
              <a:spcAft>
                <a:spcPts val="600"/>
              </a:spcAft>
              <a:buClrTx/>
              <a:buSzTx/>
              <a:buFont typeface="Arial" panose="020B0604020202020204" pitchFamily="34" charset="0"/>
              <a:buChar char="•"/>
            </a:pPr>
            <a:r>
              <a:rPr lang="en-US" altLang="pt-PT" sz="1200" kern="1200">
                <a:latin typeface="+mn-lt"/>
                <a:ea typeface="+mn-ea"/>
                <a:cs typeface="+mn-cs"/>
              </a:rPr>
              <a:t>cabem neste frasco?</a:t>
            </a:r>
          </a:p>
          <a:p>
            <a:pPr indent="-228600">
              <a:lnSpc>
                <a:spcPct val="90000"/>
              </a:lnSpc>
              <a:spcBef>
                <a:spcPct val="0"/>
              </a:spcBef>
              <a:spcAft>
                <a:spcPts val="600"/>
              </a:spcAft>
              <a:buClrTx/>
              <a:buSzTx/>
              <a:buFont typeface="Arial" panose="020B0604020202020204" pitchFamily="34" charset="0"/>
              <a:buChar char="•"/>
            </a:pPr>
            <a:endParaRPr lang="en-US" altLang="pt-PT" sz="1200" kern="1200">
              <a:latin typeface="+mn-lt"/>
              <a:ea typeface="+mn-ea"/>
              <a:cs typeface="+mn-cs"/>
            </a:endParaRPr>
          </a:p>
        </p:txBody>
      </p:sp>
      <p:sp>
        <p:nvSpPr>
          <p:cNvPr id="38914" name="Marcador de Posição do Número do Diapositivo 3">
            <a:extLst>
              <a:ext uri="{FF2B5EF4-FFF2-40B4-BE49-F238E27FC236}">
                <a16:creationId xmlns:a16="http://schemas.microsoft.com/office/drawing/2014/main" id="{9796D51C-049E-41BD-AA54-958258FD58A2}"/>
              </a:ext>
            </a:extLst>
          </p:cNvPr>
          <p:cNvSpPr>
            <a:spLocks noGrp="1"/>
          </p:cNvSpPr>
          <p:nvPr>
            <p:ph type="sldNum" sz="quarter" idx="12"/>
          </p:nvPr>
        </p:nvSpPr>
        <p:spPr>
          <a:xfrm>
            <a:off x="6808279" y="4767262"/>
            <a:ext cx="2057400" cy="27384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Clr>
                <a:schemeClr val="tx2"/>
              </a:buClr>
              <a:buSzPct val="70000"/>
              <a:buFont typeface="Wingdings" panose="05000000000000000000" pitchFamily="2" charset="2"/>
              <a:buChar char="¡"/>
              <a:defRPr sz="2175">
                <a:solidFill>
                  <a:schemeClr val="tx1"/>
                </a:solidFill>
                <a:latin typeface="Verdana" panose="020B0604030504040204" pitchFamily="34" charset="0"/>
              </a:defRPr>
            </a:lvl1pPr>
            <a:lvl2pPr marL="557213" indent="-214313">
              <a:spcBef>
                <a:spcPct val="20000"/>
              </a:spcBef>
              <a:buClr>
                <a:schemeClr val="accent2"/>
              </a:buClr>
              <a:buSzPct val="70000"/>
              <a:buFont typeface="Wingdings" panose="05000000000000000000" pitchFamily="2" charset="2"/>
              <a:buChar char="l"/>
              <a:defRPr sz="1875">
                <a:solidFill>
                  <a:schemeClr val="tx1"/>
                </a:solidFill>
                <a:latin typeface="Verdana" panose="020B0604030504040204" pitchFamily="34" charset="0"/>
              </a:defRPr>
            </a:lvl2pPr>
            <a:lvl3pPr marL="857250" indent="-171450">
              <a:spcBef>
                <a:spcPct val="20000"/>
              </a:spcBef>
              <a:buClr>
                <a:schemeClr val="tx2"/>
              </a:buClr>
              <a:buSzPct val="65000"/>
              <a:buFont typeface="Wingdings" panose="05000000000000000000" pitchFamily="2" charset="2"/>
              <a:buChar char="¡"/>
              <a:defRPr sz="1650">
                <a:solidFill>
                  <a:schemeClr val="tx1"/>
                </a:solidFill>
                <a:latin typeface="Verdana" panose="020B0604030504040204" pitchFamily="34" charset="0"/>
              </a:defRPr>
            </a:lvl3pPr>
            <a:lvl4pPr marL="1200150" indent="-171450">
              <a:spcBef>
                <a:spcPct val="20000"/>
              </a:spcBef>
              <a:buClr>
                <a:schemeClr val="accent2"/>
              </a:buClr>
              <a:buSzPct val="70000"/>
              <a:buFont typeface="Wingdings" panose="05000000000000000000" pitchFamily="2" charset="2"/>
              <a:buChar char="l"/>
              <a:defRPr sz="1425">
                <a:solidFill>
                  <a:schemeClr val="tx1"/>
                </a:solidFill>
                <a:latin typeface="Verdana" panose="020B0604030504040204" pitchFamily="34" charset="0"/>
              </a:defRPr>
            </a:lvl4pPr>
            <a:lvl5pPr marL="1543050" indent="-171450">
              <a:spcBef>
                <a:spcPct val="20000"/>
              </a:spcBef>
              <a:buClr>
                <a:schemeClr val="tx2"/>
              </a:buClr>
              <a:buSzPct val="60000"/>
              <a:buFont typeface="Wingdings" panose="05000000000000000000" pitchFamily="2" charset="2"/>
              <a:buChar char="¡"/>
              <a:defRPr sz="1425">
                <a:solidFill>
                  <a:schemeClr val="tx1"/>
                </a:solidFill>
                <a:latin typeface="Verdana" panose="020B0604030504040204" pitchFamily="34" charset="0"/>
              </a:defRPr>
            </a:lvl5pPr>
            <a:lvl6pPr marL="1885950" indent="-171450" eaLnBrk="0" fontAlgn="base" hangingPunct="0">
              <a:spcBef>
                <a:spcPct val="20000"/>
              </a:spcBef>
              <a:spcAft>
                <a:spcPct val="0"/>
              </a:spcAft>
              <a:buClr>
                <a:schemeClr val="tx2"/>
              </a:buClr>
              <a:buSzPct val="60000"/>
              <a:buFont typeface="Wingdings" panose="05000000000000000000" pitchFamily="2" charset="2"/>
              <a:buChar char="¡"/>
              <a:defRPr sz="1425">
                <a:solidFill>
                  <a:schemeClr val="tx1"/>
                </a:solidFill>
                <a:latin typeface="Verdana" panose="020B0604030504040204" pitchFamily="34" charset="0"/>
              </a:defRPr>
            </a:lvl6pPr>
            <a:lvl7pPr marL="2228850" indent="-171450" eaLnBrk="0" fontAlgn="base" hangingPunct="0">
              <a:spcBef>
                <a:spcPct val="20000"/>
              </a:spcBef>
              <a:spcAft>
                <a:spcPct val="0"/>
              </a:spcAft>
              <a:buClr>
                <a:schemeClr val="tx2"/>
              </a:buClr>
              <a:buSzPct val="60000"/>
              <a:buFont typeface="Wingdings" panose="05000000000000000000" pitchFamily="2" charset="2"/>
              <a:buChar char="¡"/>
              <a:defRPr sz="1425">
                <a:solidFill>
                  <a:schemeClr val="tx1"/>
                </a:solidFill>
                <a:latin typeface="Verdana" panose="020B0604030504040204" pitchFamily="34" charset="0"/>
              </a:defRPr>
            </a:lvl7pPr>
            <a:lvl8pPr marL="2571750" indent="-171450" eaLnBrk="0" fontAlgn="base" hangingPunct="0">
              <a:spcBef>
                <a:spcPct val="20000"/>
              </a:spcBef>
              <a:spcAft>
                <a:spcPct val="0"/>
              </a:spcAft>
              <a:buClr>
                <a:schemeClr val="tx2"/>
              </a:buClr>
              <a:buSzPct val="60000"/>
              <a:buFont typeface="Wingdings" panose="05000000000000000000" pitchFamily="2" charset="2"/>
              <a:buChar char="¡"/>
              <a:defRPr sz="1425">
                <a:solidFill>
                  <a:schemeClr val="tx1"/>
                </a:solidFill>
                <a:latin typeface="Verdana" panose="020B0604030504040204" pitchFamily="34" charset="0"/>
              </a:defRPr>
            </a:lvl8pPr>
            <a:lvl9pPr marL="2914650" indent="-171450" eaLnBrk="0" fontAlgn="base" hangingPunct="0">
              <a:spcBef>
                <a:spcPct val="20000"/>
              </a:spcBef>
              <a:spcAft>
                <a:spcPct val="0"/>
              </a:spcAft>
              <a:buClr>
                <a:schemeClr val="tx2"/>
              </a:buClr>
              <a:buSzPct val="60000"/>
              <a:buFont typeface="Wingdings" panose="05000000000000000000" pitchFamily="2" charset="2"/>
              <a:buChar char="¡"/>
              <a:defRPr sz="1425">
                <a:solidFill>
                  <a:schemeClr val="tx1"/>
                </a:solidFill>
                <a:latin typeface="Verdana" panose="020B0604030504040204" pitchFamily="34" charset="0"/>
              </a:defRPr>
            </a:lvl9pPr>
          </a:lstStyle>
          <a:p>
            <a:pPr>
              <a:lnSpc>
                <a:spcPct val="90000"/>
              </a:lnSpc>
              <a:spcBef>
                <a:spcPts val="0"/>
              </a:spcBef>
              <a:spcAft>
                <a:spcPts val="600"/>
              </a:spcAft>
              <a:buClrTx/>
              <a:buSzTx/>
              <a:buNone/>
              <a:defRPr/>
            </a:pPr>
            <a:fld id="{8B4334C0-9AAB-47F9-8391-76A5E7528AB3}" type="slidenum">
              <a:rPr lang="en-US" altLang="pt-PT" sz="1200" kern="1200">
                <a:solidFill>
                  <a:schemeClr val="bg1"/>
                </a:solidFill>
                <a:latin typeface="Calibri" panose="020F0502020204030204"/>
                <a:ea typeface="+mn-ea"/>
                <a:cs typeface="+mn-cs"/>
              </a:rPr>
              <a:pPr>
                <a:lnSpc>
                  <a:spcPct val="90000"/>
                </a:lnSpc>
                <a:spcBef>
                  <a:spcPts val="0"/>
                </a:spcBef>
                <a:spcAft>
                  <a:spcPts val="600"/>
                </a:spcAft>
                <a:buClrTx/>
                <a:buSzTx/>
                <a:buNone/>
                <a:defRPr/>
              </a:pPr>
              <a:t>21</a:t>
            </a:fld>
            <a:endParaRPr lang="en-US" altLang="pt-PT" sz="1200" kern="1200">
              <a:solidFill>
                <a:schemeClr val="bg1"/>
              </a:solidFill>
              <a:latin typeface="Calibri" panose="020F0502020204030204"/>
              <a:ea typeface="+mn-ea"/>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object 2">
            <a:extLst>
              <a:ext uri="{FF2B5EF4-FFF2-40B4-BE49-F238E27FC236}">
                <a16:creationId xmlns:a16="http://schemas.microsoft.com/office/drawing/2014/main" id="{2AFF5A93-8055-45BD-AF6D-17BFF5D8F760}"/>
              </a:ext>
            </a:extLst>
          </p:cNvPr>
          <p:cNvSpPr>
            <a:spLocks/>
          </p:cNvSpPr>
          <p:nvPr/>
        </p:nvSpPr>
        <p:spPr bwMode="auto">
          <a:xfrm>
            <a:off x="2070497" y="4568429"/>
            <a:ext cx="4418409" cy="541734"/>
          </a:xfrm>
          <a:custGeom>
            <a:avLst/>
            <a:gdLst>
              <a:gd name="T0" fmla="*/ 0 w 5891784"/>
              <a:gd name="T1" fmla="*/ 722312 h 722376"/>
              <a:gd name="T2" fmla="*/ 5891212 w 5891784"/>
              <a:gd name="T3" fmla="*/ 722312 h 722376"/>
              <a:gd name="T4" fmla="*/ 5891212 w 5891784"/>
              <a:gd name="T5" fmla="*/ 0 h 722376"/>
              <a:gd name="T6" fmla="*/ 0 w 5891784"/>
              <a:gd name="T7" fmla="*/ 0 h 722376"/>
              <a:gd name="T8" fmla="*/ 0 w 5891784"/>
              <a:gd name="T9" fmla="*/ 722312 h 7223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91784" h="722376">
                <a:moveTo>
                  <a:pt x="0" y="722376"/>
                </a:moveTo>
                <a:lnTo>
                  <a:pt x="5891784" y="722376"/>
                </a:lnTo>
                <a:lnTo>
                  <a:pt x="5891784" y="0"/>
                </a:lnTo>
                <a:lnTo>
                  <a:pt x="0" y="0"/>
                </a:lnTo>
                <a:lnTo>
                  <a:pt x="0" y="7223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PT" sz="1050"/>
          </a:p>
        </p:txBody>
      </p:sp>
      <p:sp>
        <p:nvSpPr>
          <p:cNvPr id="40963" name="object 4">
            <a:extLst>
              <a:ext uri="{FF2B5EF4-FFF2-40B4-BE49-F238E27FC236}">
                <a16:creationId xmlns:a16="http://schemas.microsoft.com/office/drawing/2014/main" id="{82C59011-A21F-4836-B20C-81AAF0790C32}"/>
              </a:ext>
            </a:extLst>
          </p:cNvPr>
          <p:cNvSpPr txBox="1">
            <a:spLocks noChangeArrowheads="1"/>
          </p:cNvSpPr>
          <p:nvPr/>
        </p:nvSpPr>
        <p:spPr bwMode="auto">
          <a:xfrm>
            <a:off x="1223963" y="1113235"/>
            <a:ext cx="6858000" cy="2593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spcBef>
                <a:spcPct val="20000"/>
              </a:spcBef>
              <a:buClr>
                <a:schemeClr val="tx2"/>
              </a:buClr>
              <a:buSzPct val="70000"/>
              <a:buFont typeface="Wingdings" panose="05000000000000000000" pitchFamily="2" charset="2"/>
              <a:buChar char="¡"/>
              <a:tabLst>
                <a:tab pos="952500" algn="l"/>
                <a:tab pos="1960563" algn="l"/>
                <a:tab pos="2108200" algn="l"/>
                <a:tab pos="4978400" algn="l"/>
                <a:tab pos="7092950" algn="l"/>
                <a:tab pos="8167688" algn="l"/>
              </a:tabLst>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tabLst>
                <a:tab pos="952500" algn="l"/>
                <a:tab pos="1960563" algn="l"/>
                <a:tab pos="2108200" algn="l"/>
                <a:tab pos="4978400" algn="l"/>
                <a:tab pos="7092950" algn="l"/>
                <a:tab pos="8167688" algn="l"/>
              </a:tabLst>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tabLst>
                <a:tab pos="952500" algn="l"/>
                <a:tab pos="1960563" algn="l"/>
                <a:tab pos="2108200" algn="l"/>
                <a:tab pos="4978400" algn="l"/>
                <a:tab pos="7092950" algn="l"/>
                <a:tab pos="8167688" algn="l"/>
              </a:tabLst>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tabLst>
                <a:tab pos="952500" algn="l"/>
                <a:tab pos="1960563" algn="l"/>
                <a:tab pos="2108200" algn="l"/>
                <a:tab pos="4978400" algn="l"/>
                <a:tab pos="7092950" algn="l"/>
                <a:tab pos="8167688" algn="l"/>
              </a:tabLst>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tabLst>
                <a:tab pos="952500" algn="l"/>
                <a:tab pos="1960563" algn="l"/>
                <a:tab pos="2108200" algn="l"/>
                <a:tab pos="4978400" algn="l"/>
                <a:tab pos="7092950" algn="l"/>
                <a:tab pos="8167688" algn="l"/>
              </a:tabLst>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tabLst>
                <a:tab pos="952500" algn="l"/>
                <a:tab pos="1960563" algn="l"/>
                <a:tab pos="2108200" algn="l"/>
                <a:tab pos="4978400" algn="l"/>
                <a:tab pos="7092950" algn="l"/>
                <a:tab pos="8167688" algn="l"/>
              </a:tabLst>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tabLst>
                <a:tab pos="952500" algn="l"/>
                <a:tab pos="1960563" algn="l"/>
                <a:tab pos="2108200" algn="l"/>
                <a:tab pos="4978400" algn="l"/>
                <a:tab pos="7092950" algn="l"/>
                <a:tab pos="8167688" algn="l"/>
              </a:tabLst>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tabLst>
                <a:tab pos="952500" algn="l"/>
                <a:tab pos="1960563" algn="l"/>
                <a:tab pos="2108200" algn="l"/>
                <a:tab pos="4978400" algn="l"/>
                <a:tab pos="7092950" algn="l"/>
                <a:tab pos="8167688" algn="l"/>
              </a:tabLst>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tabLst>
                <a:tab pos="952500" algn="l"/>
                <a:tab pos="1960563" algn="l"/>
                <a:tab pos="2108200" algn="l"/>
                <a:tab pos="4978400" algn="l"/>
                <a:tab pos="7092950" algn="l"/>
                <a:tab pos="8167688" algn="l"/>
              </a:tabLst>
              <a:defRPr sz="1900">
                <a:solidFill>
                  <a:schemeClr val="tx1"/>
                </a:solidFill>
                <a:latin typeface="Verdana" panose="020B0604030504040204" pitchFamily="34" charset="0"/>
              </a:defRPr>
            </a:lvl9pPr>
          </a:lstStyle>
          <a:p>
            <a:pPr algn="r" eaLnBrk="1" hangingPunct="1">
              <a:spcBef>
                <a:spcPct val="0"/>
              </a:spcBef>
              <a:buClrTx/>
              <a:buSzTx/>
              <a:buFontTx/>
              <a:buNone/>
            </a:pPr>
            <a:r>
              <a:rPr lang="pt-PT" altLang="pt-PT" sz="3000">
                <a:latin typeface="Calibri" panose="020F0502020204030204" pitchFamily="34" charset="0"/>
                <a:ea typeface="Calibri" panose="020F0502020204030204" pitchFamily="34" charset="0"/>
                <a:cs typeface="Calibri" panose="020F0502020204030204" pitchFamily="34" charset="0"/>
              </a:rPr>
              <a:t> </a:t>
            </a:r>
          </a:p>
          <a:p>
            <a:pPr algn="ctr" eaLnBrk="1" hangingPunct="1">
              <a:spcBef>
                <a:spcPct val="0"/>
              </a:spcBef>
              <a:buClrTx/>
              <a:buSzTx/>
              <a:buFontTx/>
              <a:buNone/>
            </a:pPr>
            <a:endParaRPr lang="pt-PT" altLang="pt-PT" sz="3000">
              <a:latin typeface="Calibri" panose="020F0502020204030204" pitchFamily="34" charset="0"/>
              <a:ea typeface="Calibri" panose="020F0502020204030204" pitchFamily="34" charset="0"/>
              <a:cs typeface="Calibri" panose="020F0502020204030204" pitchFamily="34" charset="0"/>
            </a:endParaRPr>
          </a:p>
          <a:p>
            <a:pPr eaLnBrk="1" hangingPunct="1">
              <a:spcBef>
                <a:spcPct val="0"/>
              </a:spcBef>
              <a:buClrTx/>
              <a:buSzTx/>
              <a:buFontTx/>
              <a:buNone/>
            </a:pPr>
            <a:r>
              <a:rPr lang="pt-PT" altLang="pt-PT" sz="1800">
                <a:latin typeface="Calibri" panose="020F0502020204030204" pitchFamily="34" charset="0"/>
                <a:ea typeface="Calibri" panose="020F0502020204030204" pitchFamily="34" charset="0"/>
                <a:cs typeface="Calibri" panose="020F0502020204030204" pitchFamily="34" charset="0"/>
              </a:rPr>
              <a:t>Após algumas respostas dos presentes, o consultor começou a colocar pedras até encher o frasco.</a:t>
            </a:r>
          </a:p>
          <a:p>
            <a:pPr eaLnBrk="1" hangingPunct="1">
              <a:spcBef>
                <a:spcPct val="0"/>
              </a:spcBef>
              <a:buClrTx/>
              <a:buSzTx/>
              <a:buFontTx/>
              <a:buNone/>
            </a:pPr>
            <a:r>
              <a:rPr lang="pt-PT" altLang="pt-PT" sz="1800">
                <a:latin typeface="Calibri" panose="020F0502020204030204" pitchFamily="34" charset="0"/>
                <a:ea typeface="Calibri" panose="020F0502020204030204" pitchFamily="34" charset="0"/>
                <a:cs typeface="Calibri" panose="020F0502020204030204" pitchFamily="34" charset="0"/>
              </a:rPr>
              <a:t>Perguntou então:“- Está Cheio?” Todos olharam para o frasco e disseram que sim. Em seguida, ele tirou um saco com pedrinhas bem pequenas de baixo da mesa. Colocou parte das pedrinhas dentro do frasco e agitou-o. As pedrinhas penetraram pelos espaços encontrados pelas pedras grandes</a:t>
            </a:r>
            <a:r>
              <a:rPr lang="pt-PT" altLang="pt-PT" sz="2100">
                <a:latin typeface="Calibri" panose="020F0502020204030204" pitchFamily="34" charset="0"/>
                <a:ea typeface="Calibri" panose="020F0502020204030204" pitchFamily="34" charset="0"/>
                <a:cs typeface="Calibri" panose="020F0502020204030204" pitchFamily="34" charset="0"/>
              </a:rPr>
              <a:t>.</a:t>
            </a:r>
          </a:p>
          <a:p>
            <a:pPr eaLnBrk="1" hangingPunct="1">
              <a:spcBef>
                <a:spcPct val="0"/>
              </a:spcBef>
              <a:buClrTx/>
              <a:buSzTx/>
              <a:buFontTx/>
              <a:buNone/>
            </a:pPr>
            <a:endParaRPr lang="pt-PT" altLang="pt-PT" sz="2100">
              <a:latin typeface="Calibri" panose="020F0502020204030204" pitchFamily="34" charset="0"/>
              <a:ea typeface="Calibri" panose="020F0502020204030204" pitchFamily="34" charset="0"/>
              <a:cs typeface="Calibri" panose="020F0502020204030204" pitchFamily="34" charset="0"/>
            </a:endParaRPr>
          </a:p>
          <a:p>
            <a:pPr algn="ctr" eaLnBrk="1" hangingPunct="1">
              <a:spcBef>
                <a:spcPct val="0"/>
              </a:spcBef>
              <a:buClrTx/>
              <a:buSzTx/>
              <a:buFontTx/>
              <a:buNone/>
            </a:pPr>
            <a:r>
              <a:rPr lang="pt-PT" altLang="pt-PT" sz="3000">
                <a:latin typeface="Calibri" panose="020F0502020204030204" pitchFamily="34" charset="0"/>
                <a:ea typeface="Calibri" panose="020F0502020204030204" pitchFamily="34" charset="0"/>
                <a:cs typeface="Calibri" panose="020F0502020204030204" pitchFamily="34" charset="0"/>
              </a:rPr>
              <a:t> </a:t>
            </a:r>
          </a:p>
        </p:txBody>
      </p:sp>
      <p:sp>
        <p:nvSpPr>
          <p:cNvPr id="40964" name="object 5">
            <a:extLst>
              <a:ext uri="{FF2B5EF4-FFF2-40B4-BE49-F238E27FC236}">
                <a16:creationId xmlns:a16="http://schemas.microsoft.com/office/drawing/2014/main" id="{16A4342C-3D78-4066-BE1E-A709E47BB8A4}"/>
              </a:ext>
            </a:extLst>
          </p:cNvPr>
          <p:cNvSpPr txBox="1">
            <a:spLocks noChangeArrowheads="1"/>
          </p:cNvSpPr>
          <p:nvPr/>
        </p:nvSpPr>
        <p:spPr bwMode="auto">
          <a:xfrm>
            <a:off x="2185987" y="4625579"/>
            <a:ext cx="4233863" cy="426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0"/>
              </a:spcBef>
              <a:buClrTx/>
              <a:buSzTx/>
              <a:buFontTx/>
              <a:buNone/>
            </a:pPr>
            <a:endParaRPr lang="pt-PT" altLang="pt-PT" sz="900">
              <a:latin typeface="Calibri" panose="020F0502020204030204" pitchFamily="34" charset="0"/>
              <a:ea typeface="Calibri" panose="020F0502020204030204" pitchFamily="34" charset="0"/>
              <a:cs typeface="Calibri" panose="020F0502020204030204" pitchFamily="34" charset="0"/>
            </a:endParaRPr>
          </a:p>
        </p:txBody>
      </p:sp>
      <p:sp>
        <p:nvSpPr>
          <p:cNvPr id="40966" name="object 17">
            <a:extLst>
              <a:ext uri="{FF2B5EF4-FFF2-40B4-BE49-F238E27FC236}">
                <a16:creationId xmlns:a16="http://schemas.microsoft.com/office/drawing/2014/main" id="{5C96549F-690E-4A46-A098-26A377A83D5E}"/>
              </a:ext>
            </a:extLst>
          </p:cNvPr>
          <p:cNvSpPr>
            <a:spLocks noChangeArrowheads="1"/>
          </p:cNvSpPr>
          <p:nvPr/>
        </p:nvSpPr>
        <p:spPr bwMode="auto">
          <a:xfrm>
            <a:off x="7389019" y="3552825"/>
            <a:ext cx="531019" cy="143708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0"/>
              </a:spcBef>
              <a:buClrTx/>
              <a:buSzTx/>
              <a:buFontTx/>
              <a:buNone/>
            </a:pPr>
            <a:endParaRPr lang="pt-PT" altLang="pt-PT" sz="12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object 2">
            <a:extLst>
              <a:ext uri="{FF2B5EF4-FFF2-40B4-BE49-F238E27FC236}">
                <a16:creationId xmlns:a16="http://schemas.microsoft.com/office/drawing/2014/main" id="{5BD97948-A40B-4DBE-BBB7-7D242BCD5FE0}"/>
              </a:ext>
            </a:extLst>
          </p:cNvPr>
          <p:cNvSpPr>
            <a:spLocks/>
          </p:cNvSpPr>
          <p:nvPr/>
        </p:nvSpPr>
        <p:spPr bwMode="auto">
          <a:xfrm>
            <a:off x="2070497" y="4568429"/>
            <a:ext cx="4418409" cy="541734"/>
          </a:xfrm>
          <a:custGeom>
            <a:avLst/>
            <a:gdLst>
              <a:gd name="T0" fmla="*/ 0 w 5891784"/>
              <a:gd name="T1" fmla="*/ 722312 h 722376"/>
              <a:gd name="T2" fmla="*/ 5891212 w 5891784"/>
              <a:gd name="T3" fmla="*/ 722312 h 722376"/>
              <a:gd name="T4" fmla="*/ 5891212 w 5891784"/>
              <a:gd name="T5" fmla="*/ 0 h 722376"/>
              <a:gd name="T6" fmla="*/ 0 w 5891784"/>
              <a:gd name="T7" fmla="*/ 0 h 722376"/>
              <a:gd name="T8" fmla="*/ 0 w 5891784"/>
              <a:gd name="T9" fmla="*/ 722312 h 7223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91784" h="722376">
                <a:moveTo>
                  <a:pt x="0" y="722376"/>
                </a:moveTo>
                <a:lnTo>
                  <a:pt x="5891784" y="722376"/>
                </a:lnTo>
                <a:lnTo>
                  <a:pt x="5891784" y="0"/>
                </a:lnTo>
                <a:lnTo>
                  <a:pt x="0" y="0"/>
                </a:lnTo>
                <a:lnTo>
                  <a:pt x="0" y="7223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PT" sz="1050"/>
          </a:p>
        </p:txBody>
      </p:sp>
      <p:sp>
        <p:nvSpPr>
          <p:cNvPr id="41987" name="object 4">
            <a:extLst>
              <a:ext uri="{FF2B5EF4-FFF2-40B4-BE49-F238E27FC236}">
                <a16:creationId xmlns:a16="http://schemas.microsoft.com/office/drawing/2014/main" id="{18A9A5FD-2970-4E78-93FF-504CD59FBF58}"/>
              </a:ext>
            </a:extLst>
          </p:cNvPr>
          <p:cNvSpPr txBox="1">
            <a:spLocks noChangeArrowheads="1"/>
          </p:cNvSpPr>
          <p:nvPr/>
        </p:nvSpPr>
        <p:spPr bwMode="auto">
          <a:xfrm>
            <a:off x="1202532" y="292894"/>
            <a:ext cx="6694885" cy="454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spcBef>
                <a:spcPct val="20000"/>
              </a:spcBef>
              <a:buClr>
                <a:schemeClr val="tx2"/>
              </a:buClr>
              <a:buSzPct val="70000"/>
              <a:buFont typeface="Wingdings" panose="05000000000000000000" pitchFamily="2" charset="2"/>
              <a:buChar char="¡"/>
              <a:tabLst>
                <a:tab pos="952500" algn="l"/>
                <a:tab pos="1960563" algn="l"/>
                <a:tab pos="2108200" algn="l"/>
                <a:tab pos="4978400" algn="l"/>
                <a:tab pos="7092950" algn="l"/>
                <a:tab pos="8167688" algn="l"/>
              </a:tabLst>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tabLst>
                <a:tab pos="952500" algn="l"/>
                <a:tab pos="1960563" algn="l"/>
                <a:tab pos="2108200" algn="l"/>
                <a:tab pos="4978400" algn="l"/>
                <a:tab pos="7092950" algn="l"/>
                <a:tab pos="8167688" algn="l"/>
              </a:tabLst>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tabLst>
                <a:tab pos="952500" algn="l"/>
                <a:tab pos="1960563" algn="l"/>
                <a:tab pos="2108200" algn="l"/>
                <a:tab pos="4978400" algn="l"/>
                <a:tab pos="7092950" algn="l"/>
                <a:tab pos="8167688" algn="l"/>
              </a:tabLst>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tabLst>
                <a:tab pos="952500" algn="l"/>
                <a:tab pos="1960563" algn="l"/>
                <a:tab pos="2108200" algn="l"/>
                <a:tab pos="4978400" algn="l"/>
                <a:tab pos="7092950" algn="l"/>
                <a:tab pos="8167688" algn="l"/>
              </a:tabLst>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tabLst>
                <a:tab pos="952500" algn="l"/>
                <a:tab pos="1960563" algn="l"/>
                <a:tab pos="2108200" algn="l"/>
                <a:tab pos="4978400" algn="l"/>
                <a:tab pos="7092950" algn="l"/>
                <a:tab pos="8167688" algn="l"/>
              </a:tabLst>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tabLst>
                <a:tab pos="952500" algn="l"/>
                <a:tab pos="1960563" algn="l"/>
                <a:tab pos="2108200" algn="l"/>
                <a:tab pos="4978400" algn="l"/>
                <a:tab pos="7092950" algn="l"/>
                <a:tab pos="8167688" algn="l"/>
              </a:tabLst>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tabLst>
                <a:tab pos="952500" algn="l"/>
                <a:tab pos="1960563" algn="l"/>
                <a:tab pos="2108200" algn="l"/>
                <a:tab pos="4978400" algn="l"/>
                <a:tab pos="7092950" algn="l"/>
                <a:tab pos="8167688" algn="l"/>
              </a:tabLst>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tabLst>
                <a:tab pos="952500" algn="l"/>
                <a:tab pos="1960563" algn="l"/>
                <a:tab pos="2108200" algn="l"/>
                <a:tab pos="4978400" algn="l"/>
                <a:tab pos="7092950" algn="l"/>
                <a:tab pos="8167688" algn="l"/>
              </a:tabLst>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tabLst>
                <a:tab pos="952500" algn="l"/>
                <a:tab pos="1960563" algn="l"/>
                <a:tab pos="2108200" algn="l"/>
                <a:tab pos="4978400" algn="l"/>
                <a:tab pos="7092950" algn="l"/>
                <a:tab pos="8167688" algn="l"/>
              </a:tabLst>
              <a:defRPr sz="1900">
                <a:solidFill>
                  <a:schemeClr val="tx1"/>
                </a:solidFill>
                <a:latin typeface="Verdana" panose="020B0604030504040204" pitchFamily="34" charset="0"/>
              </a:defRPr>
            </a:lvl9pPr>
          </a:lstStyle>
          <a:p>
            <a:pPr algn="r" eaLnBrk="1" hangingPunct="1">
              <a:spcBef>
                <a:spcPct val="0"/>
              </a:spcBef>
              <a:buClrTx/>
              <a:buSzTx/>
              <a:buFontTx/>
              <a:buNone/>
            </a:pPr>
            <a:r>
              <a:rPr lang="pt-PT" altLang="pt-PT" sz="3000">
                <a:latin typeface="Calibri" panose="020F0502020204030204" pitchFamily="34" charset="0"/>
                <a:ea typeface="Calibri" panose="020F0502020204030204" pitchFamily="34" charset="0"/>
                <a:cs typeface="Calibri" panose="020F0502020204030204" pitchFamily="34" charset="0"/>
              </a:rPr>
              <a:t> </a:t>
            </a:r>
          </a:p>
          <a:p>
            <a:pPr eaLnBrk="1" hangingPunct="1">
              <a:spcBef>
                <a:spcPct val="0"/>
              </a:spcBef>
              <a:buClrTx/>
              <a:buSzTx/>
              <a:buFontTx/>
              <a:buNone/>
            </a:pPr>
            <a:endParaRPr lang="pt-PT" altLang="pt-PT" sz="1800">
              <a:latin typeface="Calibri" panose="020F0502020204030204" pitchFamily="34" charset="0"/>
              <a:ea typeface="Calibri" panose="020F0502020204030204" pitchFamily="34" charset="0"/>
              <a:cs typeface="Calibri" panose="020F0502020204030204" pitchFamily="34" charset="0"/>
            </a:endParaRPr>
          </a:p>
          <a:p>
            <a:pPr eaLnBrk="1" hangingPunct="1">
              <a:spcBef>
                <a:spcPct val="0"/>
              </a:spcBef>
              <a:buClrTx/>
              <a:buSzTx/>
              <a:buFontTx/>
              <a:buNone/>
            </a:pPr>
            <a:endParaRPr lang="pt-PT" altLang="pt-PT" sz="1800">
              <a:latin typeface="Calibri" panose="020F0502020204030204" pitchFamily="34" charset="0"/>
              <a:ea typeface="Calibri" panose="020F0502020204030204" pitchFamily="34" charset="0"/>
              <a:cs typeface="Calibri" panose="020F0502020204030204" pitchFamily="34" charset="0"/>
            </a:endParaRPr>
          </a:p>
          <a:p>
            <a:pPr algn="ctr" eaLnBrk="1" hangingPunct="1">
              <a:spcBef>
                <a:spcPct val="0"/>
              </a:spcBef>
              <a:buClrTx/>
              <a:buSzTx/>
              <a:buFontTx/>
              <a:buNone/>
            </a:pPr>
            <a:r>
              <a:rPr lang="pt-PT" altLang="pt-PT" sz="1800">
                <a:latin typeface="Calibri" panose="020F0502020204030204" pitchFamily="34" charset="0"/>
                <a:ea typeface="Calibri" panose="020F0502020204030204" pitchFamily="34" charset="0"/>
                <a:cs typeface="Calibri" panose="020F0502020204030204" pitchFamily="34" charset="0"/>
              </a:rPr>
              <a:t>O consultor sorriu, com ironia, e</a:t>
            </a:r>
          </a:p>
          <a:p>
            <a:pPr algn="ctr" eaLnBrk="1" hangingPunct="1">
              <a:spcBef>
                <a:spcPct val="0"/>
              </a:spcBef>
              <a:buClrTx/>
              <a:buSzTx/>
              <a:buFontTx/>
              <a:buNone/>
            </a:pPr>
            <a:r>
              <a:rPr lang="pt-PT" altLang="pt-PT" sz="1800">
                <a:latin typeface="Calibri" panose="020F0502020204030204" pitchFamily="34" charset="0"/>
                <a:ea typeface="Calibri" panose="020F0502020204030204" pitchFamily="34" charset="0"/>
                <a:cs typeface="Calibri" panose="020F0502020204030204" pitchFamily="34" charset="0"/>
              </a:rPr>
              <a:t>repetiu:</a:t>
            </a:r>
          </a:p>
          <a:p>
            <a:pPr>
              <a:lnSpc>
                <a:spcPts val="2316"/>
              </a:lnSpc>
              <a:spcBef>
                <a:spcPct val="0"/>
              </a:spcBef>
              <a:buClrTx/>
              <a:buSzTx/>
              <a:buNone/>
            </a:pPr>
            <a:r>
              <a:rPr lang="pt-PT" altLang="pt-PT" sz="1800">
                <a:latin typeface="Calibri" panose="020F0502020204030204" pitchFamily="34" charset="0"/>
                <a:ea typeface="Calibri" panose="020F0502020204030204" pitchFamily="34" charset="0"/>
                <a:cs typeface="Calibri" panose="020F0502020204030204" pitchFamily="34" charset="0"/>
              </a:rPr>
              <a:t>“-Está cheio?”</a:t>
            </a:r>
          </a:p>
          <a:p>
            <a:pPr>
              <a:lnSpc>
                <a:spcPts val="900"/>
              </a:lnSpc>
              <a:spcBef>
                <a:spcPts val="47"/>
              </a:spcBef>
              <a:buClrTx/>
              <a:buSzTx/>
              <a:buNone/>
            </a:pPr>
            <a:endParaRPr lang="pt-PT" altLang="pt-PT" sz="1800">
              <a:latin typeface="Calibri" panose="020F0502020204030204" pitchFamily="34" charset="0"/>
              <a:ea typeface="Calibri" panose="020F0502020204030204" pitchFamily="34" charset="0"/>
              <a:cs typeface="Calibri" panose="020F0502020204030204" pitchFamily="34" charset="0"/>
            </a:endParaRPr>
          </a:p>
          <a:p>
            <a:pPr eaLnBrk="1" hangingPunct="1">
              <a:spcBef>
                <a:spcPct val="0"/>
              </a:spcBef>
              <a:buClrTx/>
              <a:buSzTx/>
              <a:buFontTx/>
              <a:buNone/>
            </a:pPr>
            <a:r>
              <a:rPr lang="pt-PT" altLang="pt-PT" sz="1800">
                <a:latin typeface="Calibri" panose="020F0502020204030204" pitchFamily="34" charset="0"/>
                <a:ea typeface="Calibri" panose="020F0502020204030204" pitchFamily="34" charset="0"/>
                <a:cs typeface="Calibri" panose="020F0502020204030204" pitchFamily="34" charset="0"/>
              </a:rPr>
              <a:t>“-Não!” - exclamaram os ouvintes.</a:t>
            </a:r>
          </a:p>
          <a:p>
            <a:pPr eaLnBrk="1" hangingPunct="1">
              <a:spcBef>
                <a:spcPct val="0"/>
              </a:spcBef>
              <a:buClrTx/>
              <a:buSzTx/>
              <a:buFontTx/>
              <a:buNone/>
            </a:pPr>
            <a:endParaRPr lang="pt-PT" altLang="pt-PT" sz="1800">
              <a:latin typeface="Calibri" panose="020F0502020204030204" pitchFamily="34" charset="0"/>
              <a:ea typeface="Calibri" panose="020F0502020204030204" pitchFamily="34" charset="0"/>
              <a:cs typeface="Calibri" panose="020F0502020204030204" pitchFamily="34" charset="0"/>
            </a:endParaRPr>
          </a:p>
          <a:p>
            <a:pPr eaLnBrk="1" hangingPunct="1">
              <a:spcBef>
                <a:spcPct val="0"/>
              </a:spcBef>
              <a:buClrTx/>
              <a:buSzTx/>
              <a:buFontTx/>
              <a:buNone/>
            </a:pPr>
            <a:r>
              <a:rPr lang="pt-PT" altLang="pt-PT" sz="1800" b="1">
                <a:latin typeface="Arial" panose="020B0604020202020204" pitchFamily="34" charset="0"/>
              </a:rPr>
              <a:t>"-</a:t>
            </a:r>
            <a:r>
              <a:rPr lang="pt-PT" altLang="pt-PT" sz="1800" b="1">
                <a:latin typeface="Calibri" panose="020F0502020204030204" pitchFamily="34" charset="0"/>
                <a:ea typeface="Calibri" panose="020F0502020204030204" pitchFamily="34" charset="0"/>
                <a:cs typeface="Calibri" panose="020F0502020204030204" pitchFamily="34" charset="0"/>
              </a:rPr>
              <a:t>Talvez não..."</a:t>
            </a:r>
            <a:endParaRPr lang="pt-PT" altLang="pt-PT" sz="1800">
              <a:latin typeface="Calibri" panose="020F0502020204030204" pitchFamily="34" charset="0"/>
              <a:ea typeface="Calibri" panose="020F0502020204030204" pitchFamily="34" charset="0"/>
              <a:cs typeface="Calibri" panose="020F0502020204030204" pitchFamily="34" charset="0"/>
            </a:endParaRPr>
          </a:p>
          <a:p>
            <a:pPr eaLnBrk="1" hangingPunct="1">
              <a:spcBef>
                <a:spcPct val="0"/>
              </a:spcBef>
              <a:buClrTx/>
              <a:buSzTx/>
              <a:buFontTx/>
              <a:buNone/>
            </a:pPr>
            <a:endParaRPr lang="pt-PT" altLang="pt-PT" sz="1800">
              <a:latin typeface="Calibri" panose="020F0502020204030204" pitchFamily="34" charset="0"/>
              <a:ea typeface="Calibri" panose="020F0502020204030204" pitchFamily="34" charset="0"/>
              <a:cs typeface="Calibri" panose="020F0502020204030204" pitchFamily="34" charset="0"/>
            </a:endParaRPr>
          </a:p>
          <a:p>
            <a:pPr algn="ctr" eaLnBrk="1" hangingPunct="1">
              <a:spcBef>
                <a:spcPct val="0"/>
              </a:spcBef>
              <a:buClrTx/>
              <a:buSzTx/>
              <a:buFontTx/>
              <a:buNone/>
            </a:pPr>
            <a:endParaRPr lang="pt-PT" altLang="pt-PT" sz="3000">
              <a:latin typeface="Calibri" panose="020F0502020204030204" pitchFamily="34" charset="0"/>
              <a:ea typeface="Calibri" panose="020F0502020204030204" pitchFamily="34" charset="0"/>
              <a:cs typeface="Calibri" panose="020F0502020204030204" pitchFamily="34" charset="0"/>
            </a:endParaRPr>
          </a:p>
        </p:txBody>
      </p:sp>
      <p:sp>
        <p:nvSpPr>
          <p:cNvPr id="41988" name="object 5">
            <a:extLst>
              <a:ext uri="{FF2B5EF4-FFF2-40B4-BE49-F238E27FC236}">
                <a16:creationId xmlns:a16="http://schemas.microsoft.com/office/drawing/2014/main" id="{CE173A91-A662-4C6D-A025-71D3D35281B9}"/>
              </a:ext>
            </a:extLst>
          </p:cNvPr>
          <p:cNvSpPr txBox="1">
            <a:spLocks noChangeArrowheads="1"/>
          </p:cNvSpPr>
          <p:nvPr/>
        </p:nvSpPr>
        <p:spPr bwMode="auto">
          <a:xfrm>
            <a:off x="2185987" y="4625579"/>
            <a:ext cx="4233863" cy="426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0"/>
              </a:spcBef>
              <a:buClrTx/>
              <a:buSzTx/>
              <a:buFontTx/>
              <a:buNone/>
            </a:pPr>
            <a:endParaRPr lang="pt-PT" altLang="pt-PT" sz="900">
              <a:latin typeface="Calibri" panose="020F0502020204030204" pitchFamily="34" charset="0"/>
              <a:ea typeface="Calibri" panose="020F0502020204030204" pitchFamily="34" charset="0"/>
              <a:cs typeface="Calibri" panose="020F0502020204030204" pitchFamily="34" charset="0"/>
            </a:endParaRPr>
          </a:p>
        </p:txBody>
      </p:sp>
      <p:sp>
        <p:nvSpPr>
          <p:cNvPr id="41990" name="object 28">
            <a:extLst>
              <a:ext uri="{FF2B5EF4-FFF2-40B4-BE49-F238E27FC236}">
                <a16:creationId xmlns:a16="http://schemas.microsoft.com/office/drawing/2014/main" id="{135E4D10-620D-4821-9720-48812796A697}"/>
              </a:ext>
            </a:extLst>
          </p:cNvPr>
          <p:cNvSpPr>
            <a:spLocks noChangeArrowheads="1"/>
          </p:cNvSpPr>
          <p:nvPr/>
        </p:nvSpPr>
        <p:spPr bwMode="auto">
          <a:xfrm>
            <a:off x="4114800" y="3429000"/>
            <a:ext cx="342900" cy="4572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0"/>
              </a:spcBef>
              <a:buClrTx/>
              <a:buSzTx/>
              <a:buFontTx/>
              <a:buNone/>
            </a:pPr>
            <a:endParaRPr lang="pt-PT" altLang="pt-PT" sz="1200"/>
          </a:p>
        </p:txBody>
      </p:sp>
      <p:sp>
        <p:nvSpPr>
          <p:cNvPr id="41991" name="object 30">
            <a:extLst>
              <a:ext uri="{FF2B5EF4-FFF2-40B4-BE49-F238E27FC236}">
                <a16:creationId xmlns:a16="http://schemas.microsoft.com/office/drawing/2014/main" id="{3600461C-3333-48D1-8D2C-80EC89A438E0}"/>
              </a:ext>
            </a:extLst>
          </p:cNvPr>
          <p:cNvSpPr>
            <a:spLocks noChangeArrowheads="1"/>
          </p:cNvSpPr>
          <p:nvPr/>
        </p:nvSpPr>
        <p:spPr bwMode="auto">
          <a:xfrm>
            <a:off x="4057650" y="3886200"/>
            <a:ext cx="457200" cy="9144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0"/>
              </a:spcBef>
              <a:buClrTx/>
              <a:buSzTx/>
              <a:buFontTx/>
              <a:buNone/>
            </a:pPr>
            <a:endParaRPr lang="pt-PT" altLang="pt-PT" sz="1200"/>
          </a:p>
        </p:txBody>
      </p:sp>
      <p:sp>
        <p:nvSpPr>
          <p:cNvPr id="41992" name="object 25">
            <a:extLst>
              <a:ext uri="{FF2B5EF4-FFF2-40B4-BE49-F238E27FC236}">
                <a16:creationId xmlns:a16="http://schemas.microsoft.com/office/drawing/2014/main" id="{5701E514-28E2-45F3-BCF6-9F98004DF1CB}"/>
              </a:ext>
            </a:extLst>
          </p:cNvPr>
          <p:cNvSpPr>
            <a:spLocks noChangeArrowheads="1"/>
          </p:cNvSpPr>
          <p:nvPr/>
        </p:nvSpPr>
        <p:spPr bwMode="auto">
          <a:xfrm>
            <a:off x="4086225" y="3489723"/>
            <a:ext cx="463154" cy="1348978"/>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0"/>
              </a:spcBef>
              <a:buClrTx/>
              <a:buSzTx/>
              <a:buFontTx/>
              <a:buNone/>
            </a:pPr>
            <a:endParaRPr lang="pt-PT" altLang="pt-PT" sz="12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D41A3827-742D-4E0A-A34D-8F7AF379CA7E}"/>
              </a:ext>
            </a:extLst>
          </p:cNvPr>
          <p:cNvSpPr>
            <a:spLocks noGrp="1"/>
          </p:cNvSpPr>
          <p:nvPr>
            <p:ph type="sldNum" sz="quarter" idx="12"/>
          </p:nvPr>
        </p:nvSpPr>
        <p:spPr/>
        <p:txBody>
          <a:bodyPr/>
          <a:lstStyle/>
          <a:p>
            <a:pPr>
              <a:defRPr/>
            </a:pPr>
            <a:fld id="{5076E164-34D9-4BE8-B49F-969173C71213}" type="slidenum">
              <a:rPr lang="pt-PT"/>
              <a:pPr>
                <a:defRPr/>
              </a:pPr>
              <a:t>24</a:t>
            </a:fld>
            <a:endParaRPr lang="pt-PT" b="0" spc="0"/>
          </a:p>
        </p:txBody>
      </p:sp>
      <p:sp>
        <p:nvSpPr>
          <p:cNvPr id="43011" name="Retângulo 2">
            <a:extLst>
              <a:ext uri="{FF2B5EF4-FFF2-40B4-BE49-F238E27FC236}">
                <a16:creationId xmlns:a16="http://schemas.microsoft.com/office/drawing/2014/main" id="{66FB53B0-56AA-44EB-8E2D-A25E43295055}"/>
              </a:ext>
            </a:extLst>
          </p:cNvPr>
          <p:cNvSpPr>
            <a:spLocks noChangeArrowheads="1"/>
          </p:cNvSpPr>
          <p:nvPr/>
        </p:nvSpPr>
        <p:spPr bwMode="auto">
          <a:xfrm>
            <a:off x="1656160" y="1221582"/>
            <a:ext cx="6210300" cy="3413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2700" indent="293688">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just" eaLnBrk="1" hangingPunct="1">
              <a:spcBef>
                <a:spcPct val="0"/>
              </a:spcBef>
              <a:buClrTx/>
              <a:buSzTx/>
              <a:buFontTx/>
              <a:buNone/>
            </a:pPr>
            <a:r>
              <a:rPr lang="pt-PT" altLang="pt-PT" sz="1800">
                <a:latin typeface="Calibri" panose="020F0502020204030204" pitchFamily="34" charset="0"/>
                <a:ea typeface="Calibri" panose="020F0502020204030204" pitchFamily="34" charset="0"/>
                <a:cs typeface="Calibri" panose="020F0502020204030204" pitchFamily="34" charset="0"/>
              </a:rPr>
              <a:t>Agarrou,   então,   um   jarro   e   começou  a colocar água dentro do frasco, que absorvia a água, sem transbordar. Deu por encerrada a experiência e perguntou:</a:t>
            </a:r>
          </a:p>
          <a:p>
            <a:pPr>
              <a:lnSpc>
                <a:spcPts val="750"/>
              </a:lnSpc>
              <a:spcBef>
                <a:spcPct val="0"/>
              </a:spcBef>
              <a:buClrTx/>
              <a:buSzTx/>
              <a:buNone/>
            </a:pPr>
            <a:endParaRPr lang="pt-PT" altLang="pt-PT" sz="1800">
              <a:latin typeface="Calibri" panose="020F0502020204030204" pitchFamily="34" charset="0"/>
              <a:ea typeface="Calibri" panose="020F0502020204030204" pitchFamily="34" charset="0"/>
              <a:cs typeface="Calibri" panose="020F0502020204030204" pitchFamily="34" charset="0"/>
            </a:endParaRPr>
          </a:p>
          <a:p>
            <a:pPr>
              <a:lnSpc>
                <a:spcPts val="750"/>
              </a:lnSpc>
              <a:spcBef>
                <a:spcPct val="0"/>
              </a:spcBef>
              <a:buClrTx/>
              <a:buSzTx/>
              <a:buNone/>
            </a:pPr>
            <a:endParaRPr lang="pt-PT" altLang="pt-PT" sz="1800">
              <a:latin typeface="Calibri" panose="020F0502020204030204" pitchFamily="34" charset="0"/>
              <a:ea typeface="Calibri" panose="020F0502020204030204" pitchFamily="34" charset="0"/>
              <a:cs typeface="Calibri" panose="020F0502020204030204" pitchFamily="34" charset="0"/>
            </a:endParaRPr>
          </a:p>
          <a:p>
            <a:pPr>
              <a:lnSpc>
                <a:spcPts val="750"/>
              </a:lnSpc>
              <a:spcBef>
                <a:spcPct val="0"/>
              </a:spcBef>
              <a:buClrTx/>
              <a:buSzTx/>
              <a:buNone/>
            </a:pPr>
            <a:endParaRPr lang="pt-PT" altLang="pt-PT" sz="1800">
              <a:latin typeface="Calibri" panose="020F0502020204030204" pitchFamily="34" charset="0"/>
              <a:ea typeface="Calibri" panose="020F0502020204030204" pitchFamily="34" charset="0"/>
              <a:cs typeface="Calibri" panose="020F0502020204030204" pitchFamily="34" charset="0"/>
            </a:endParaRPr>
          </a:p>
          <a:p>
            <a:pPr>
              <a:lnSpc>
                <a:spcPts val="750"/>
              </a:lnSpc>
              <a:spcBef>
                <a:spcPct val="0"/>
              </a:spcBef>
              <a:buClrTx/>
              <a:buSzTx/>
              <a:buNone/>
            </a:pPr>
            <a:endParaRPr lang="pt-PT" altLang="pt-PT" sz="1800">
              <a:latin typeface="Calibri" panose="020F0502020204030204" pitchFamily="34" charset="0"/>
              <a:ea typeface="Calibri" panose="020F0502020204030204" pitchFamily="34" charset="0"/>
              <a:cs typeface="Calibri" panose="020F0502020204030204" pitchFamily="34" charset="0"/>
            </a:endParaRPr>
          </a:p>
          <a:p>
            <a:pPr>
              <a:lnSpc>
                <a:spcPts val="1050"/>
              </a:lnSpc>
              <a:spcBef>
                <a:spcPct val="0"/>
              </a:spcBef>
              <a:buClrTx/>
              <a:buSzTx/>
              <a:buNone/>
            </a:pPr>
            <a:endParaRPr lang="pt-PT" altLang="pt-PT" sz="1800">
              <a:latin typeface="Calibri" panose="020F0502020204030204" pitchFamily="34" charset="0"/>
              <a:ea typeface="Calibri" panose="020F0502020204030204" pitchFamily="34" charset="0"/>
              <a:cs typeface="Calibri" panose="020F0502020204030204" pitchFamily="34" charset="0"/>
            </a:endParaRPr>
          </a:p>
          <a:p>
            <a:pPr eaLnBrk="1" hangingPunct="1">
              <a:spcBef>
                <a:spcPct val="0"/>
              </a:spcBef>
              <a:buClrTx/>
              <a:buSzTx/>
              <a:buFontTx/>
              <a:buNone/>
            </a:pPr>
            <a:r>
              <a:rPr lang="pt-PT" altLang="pt-PT" sz="1800" i="1">
                <a:latin typeface="Calibri" panose="020F0502020204030204" pitchFamily="34" charset="0"/>
                <a:ea typeface="Calibri" panose="020F0502020204030204" pitchFamily="34" charset="0"/>
                <a:cs typeface="Calibri" panose="020F0502020204030204" pitchFamily="34" charset="0"/>
              </a:rPr>
              <a:t>"-Bom, o que acabamos de demonstrar?“</a:t>
            </a:r>
          </a:p>
          <a:p>
            <a:pPr eaLnBrk="1" hangingPunct="1">
              <a:spcBef>
                <a:spcPct val="0"/>
              </a:spcBef>
              <a:buClrTx/>
              <a:buSzTx/>
              <a:buFontTx/>
              <a:buNone/>
            </a:pPr>
            <a:endParaRPr lang="pt-PT" altLang="pt-PT" sz="1800" i="1">
              <a:latin typeface="Calibri" panose="020F0502020204030204" pitchFamily="34" charset="0"/>
              <a:ea typeface="Calibri" panose="020F0502020204030204" pitchFamily="34" charset="0"/>
              <a:cs typeface="Calibri" panose="020F0502020204030204" pitchFamily="34" charset="0"/>
            </a:endParaRPr>
          </a:p>
          <a:p>
            <a:pPr eaLnBrk="1" hangingPunct="1">
              <a:spcBef>
                <a:spcPct val="0"/>
              </a:spcBef>
              <a:buClrTx/>
              <a:buSzTx/>
              <a:buFontTx/>
              <a:buNone/>
            </a:pPr>
            <a:r>
              <a:rPr lang="pt-PT" altLang="pt-PT" sz="1800">
                <a:latin typeface="Calibri" panose="020F0502020204030204" pitchFamily="34" charset="0"/>
                <a:ea typeface="Calibri" panose="020F0502020204030204" pitchFamily="34" charset="0"/>
                <a:cs typeface="Calibri" panose="020F0502020204030204" pitchFamily="34" charset="0"/>
              </a:rPr>
              <a:t>Um participante respondeu:</a:t>
            </a:r>
          </a:p>
          <a:p>
            <a:pPr eaLnBrk="1" hangingPunct="1">
              <a:spcBef>
                <a:spcPct val="0"/>
              </a:spcBef>
              <a:buClrTx/>
              <a:buSzTx/>
              <a:buFontTx/>
              <a:buNone/>
            </a:pPr>
            <a:r>
              <a:rPr lang="pt-PT" altLang="pt-PT" sz="1800">
                <a:latin typeface="Calibri" panose="020F0502020204030204" pitchFamily="34" charset="0"/>
                <a:ea typeface="Calibri" panose="020F0502020204030204" pitchFamily="34" charset="0"/>
                <a:cs typeface="Calibri" panose="020F0502020204030204" pitchFamily="34" charset="0"/>
              </a:rPr>
              <a:t>"- Que não importa o quão cheia está a nossa agenda, se quisermos, sempre conseguiremos fazer com que caibam outros compromissos."</a:t>
            </a:r>
          </a:p>
          <a:p>
            <a:pPr eaLnBrk="1" hangingPunct="1">
              <a:spcBef>
                <a:spcPct val="0"/>
              </a:spcBef>
              <a:buClrTx/>
              <a:buSzTx/>
              <a:buFontTx/>
              <a:buNone/>
            </a:pPr>
            <a:endParaRPr lang="pt-PT" altLang="pt-PT" sz="1800">
              <a:latin typeface="Calibri" panose="020F0502020204030204" pitchFamily="34" charset="0"/>
              <a:ea typeface="Calibri" panose="020F0502020204030204" pitchFamily="34" charset="0"/>
              <a:cs typeface="Calibri" panose="020F0502020204030204" pitchFamily="34" charset="0"/>
            </a:endParaRPr>
          </a:p>
        </p:txBody>
      </p:sp>
      <p:sp>
        <p:nvSpPr>
          <p:cNvPr id="43012" name="object 20">
            <a:extLst>
              <a:ext uri="{FF2B5EF4-FFF2-40B4-BE49-F238E27FC236}">
                <a16:creationId xmlns:a16="http://schemas.microsoft.com/office/drawing/2014/main" id="{67F2BD58-8772-4995-8596-B52F2AE29B39}"/>
              </a:ext>
            </a:extLst>
          </p:cNvPr>
          <p:cNvSpPr>
            <a:spLocks noChangeArrowheads="1"/>
          </p:cNvSpPr>
          <p:nvPr/>
        </p:nvSpPr>
        <p:spPr bwMode="auto">
          <a:xfrm>
            <a:off x="6515100" y="1815704"/>
            <a:ext cx="342900" cy="4572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0"/>
              </a:spcBef>
              <a:buClrTx/>
              <a:buSzTx/>
              <a:buFontTx/>
              <a:buNone/>
            </a:pPr>
            <a:endParaRPr lang="pt-PT" altLang="pt-PT" sz="1200"/>
          </a:p>
        </p:txBody>
      </p:sp>
      <p:sp>
        <p:nvSpPr>
          <p:cNvPr id="43013" name="object 24">
            <a:extLst>
              <a:ext uri="{FF2B5EF4-FFF2-40B4-BE49-F238E27FC236}">
                <a16:creationId xmlns:a16="http://schemas.microsoft.com/office/drawing/2014/main" id="{CF37FA2D-9B0C-4C9D-825A-885EB08A4F0B}"/>
              </a:ext>
            </a:extLst>
          </p:cNvPr>
          <p:cNvSpPr>
            <a:spLocks noChangeArrowheads="1"/>
          </p:cNvSpPr>
          <p:nvPr/>
        </p:nvSpPr>
        <p:spPr bwMode="auto">
          <a:xfrm>
            <a:off x="6457950" y="2272904"/>
            <a:ext cx="457200" cy="9144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0"/>
              </a:spcBef>
              <a:buClrTx/>
              <a:buSzTx/>
              <a:buFontTx/>
              <a:buNone/>
            </a:pPr>
            <a:endParaRPr lang="pt-PT" altLang="pt-PT" sz="1200"/>
          </a:p>
        </p:txBody>
      </p:sp>
      <p:sp>
        <p:nvSpPr>
          <p:cNvPr id="43014" name="object 25">
            <a:extLst>
              <a:ext uri="{FF2B5EF4-FFF2-40B4-BE49-F238E27FC236}">
                <a16:creationId xmlns:a16="http://schemas.microsoft.com/office/drawing/2014/main" id="{B177AB12-5D2D-4E62-888E-DC3694F10EF0}"/>
              </a:ext>
            </a:extLst>
          </p:cNvPr>
          <p:cNvSpPr>
            <a:spLocks noChangeArrowheads="1"/>
          </p:cNvSpPr>
          <p:nvPr/>
        </p:nvSpPr>
        <p:spPr bwMode="auto">
          <a:xfrm>
            <a:off x="6474619" y="1838325"/>
            <a:ext cx="464344" cy="1348979"/>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0"/>
              </a:spcBef>
              <a:buClrTx/>
              <a:buSzTx/>
              <a:buFontTx/>
              <a:buNone/>
            </a:pPr>
            <a:endParaRPr lang="pt-PT" altLang="pt-PT" sz="12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53"/>
        <p:cNvGrpSpPr/>
        <p:nvPr/>
      </p:nvGrpSpPr>
      <p:grpSpPr>
        <a:xfrm>
          <a:off x="0" y="0"/>
          <a:ext cx="0" cy="0"/>
          <a:chOff x="0" y="0"/>
          <a:chExt cx="0" cy="0"/>
        </a:xfrm>
      </p:grpSpPr>
      <p:grpSp>
        <p:nvGrpSpPr>
          <p:cNvPr id="2655" name="Google Shape;2655;p50"/>
          <p:cNvGrpSpPr/>
          <p:nvPr/>
        </p:nvGrpSpPr>
        <p:grpSpPr>
          <a:xfrm flipH="1">
            <a:off x="-118225" y="0"/>
            <a:ext cx="9380450" cy="5495935"/>
            <a:chOff x="-47520" y="-29813"/>
            <a:chExt cx="9380450" cy="5495935"/>
          </a:xfrm>
        </p:grpSpPr>
        <p:grpSp>
          <p:nvGrpSpPr>
            <p:cNvPr id="2656" name="Google Shape;2656;p50"/>
            <p:cNvGrpSpPr/>
            <p:nvPr/>
          </p:nvGrpSpPr>
          <p:grpSpPr>
            <a:xfrm rot="2118701">
              <a:off x="8521653" y="2066954"/>
              <a:ext cx="677494" cy="678539"/>
              <a:chOff x="1176363" y="5022450"/>
              <a:chExt cx="551250" cy="552100"/>
            </a:xfrm>
          </p:grpSpPr>
          <p:sp>
            <p:nvSpPr>
              <p:cNvPr id="2657" name="Google Shape;2657;p50"/>
              <p:cNvSpPr/>
              <p:nvPr/>
            </p:nvSpPr>
            <p:spPr>
              <a:xfrm>
                <a:off x="1176363" y="5561175"/>
                <a:ext cx="54225" cy="5025"/>
              </a:xfrm>
              <a:custGeom>
                <a:avLst/>
                <a:gdLst/>
                <a:ahLst/>
                <a:cxnLst/>
                <a:rect l="l" t="t" r="r" b="b"/>
                <a:pathLst>
                  <a:path w="2169" h="201" fill="none" extrusionOk="0">
                    <a:moveTo>
                      <a:pt x="2168" y="201"/>
                    </a:moveTo>
                    <a:cubicBezTo>
                      <a:pt x="1434" y="134"/>
                      <a:pt x="701" y="67"/>
                      <a:pt x="0" y="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50"/>
              <p:cNvSpPr/>
              <p:nvPr/>
            </p:nvSpPr>
            <p:spPr>
              <a:xfrm>
                <a:off x="1272263" y="5043300"/>
                <a:ext cx="351100" cy="531250"/>
              </a:xfrm>
              <a:custGeom>
                <a:avLst/>
                <a:gdLst/>
                <a:ahLst/>
                <a:cxnLst/>
                <a:rect l="l" t="t" r="r" b="b"/>
                <a:pathLst>
                  <a:path w="14044" h="21250" fill="none" extrusionOk="0">
                    <a:moveTo>
                      <a:pt x="14044" y="1"/>
                    </a:moveTo>
                    <a:cubicBezTo>
                      <a:pt x="10474" y="1035"/>
                      <a:pt x="4670" y="2803"/>
                      <a:pt x="5171" y="7606"/>
                    </a:cubicBezTo>
                    <a:cubicBezTo>
                      <a:pt x="5437" y="10175"/>
                      <a:pt x="7672" y="12109"/>
                      <a:pt x="9407" y="13844"/>
                    </a:cubicBezTo>
                    <a:cubicBezTo>
                      <a:pt x="11008" y="15445"/>
                      <a:pt x="13310" y="18047"/>
                      <a:pt x="10841" y="20048"/>
                    </a:cubicBezTo>
                    <a:cubicBezTo>
                      <a:pt x="9540" y="21082"/>
                      <a:pt x="7405" y="21049"/>
                      <a:pt x="5838" y="21149"/>
                    </a:cubicBezTo>
                    <a:cubicBezTo>
                      <a:pt x="3870" y="21249"/>
                      <a:pt x="1935" y="21216"/>
                      <a:pt x="0" y="21049"/>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50"/>
              <p:cNvSpPr/>
              <p:nvPr/>
            </p:nvSpPr>
            <p:spPr>
              <a:xfrm>
                <a:off x="1668363" y="5022450"/>
                <a:ext cx="59250" cy="10875"/>
              </a:xfrm>
              <a:custGeom>
                <a:avLst/>
                <a:gdLst/>
                <a:ahLst/>
                <a:cxnLst/>
                <a:rect l="l" t="t" r="r" b="b"/>
                <a:pathLst>
                  <a:path w="2370" h="435" fill="none" extrusionOk="0">
                    <a:moveTo>
                      <a:pt x="2369" y="1"/>
                    </a:moveTo>
                    <a:cubicBezTo>
                      <a:pt x="1569" y="134"/>
                      <a:pt x="768" y="267"/>
                      <a:pt x="1" y="434"/>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0" name="Google Shape;2660;p50"/>
            <p:cNvGrpSpPr/>
            <p:nvPr/>
          </p:nvGrpSpPr>
          <p:grpSpPr>
            <a:xfrm rot="5702752">
              <a:off x="8585757" y="4520592"/>
              <a:ext cx="488921" cy="473558"/>
              <a:chOff x="3103563" y="2976000"/>
              <a:chExt cx="397800" cy="385300"/>
            </a:xfrm>
          </p:grpSpPr>
          <p:sp>
            <p:nvSpPr>
              <p:cNvPr id="2661" name="Google Shape;2661;p50"/>
              <p:cNvSpPr/>
              <p:nvPr/>
            </p:nvSpPr>
            <p:spPr>
              <a:xfrm>
                <a:off x="3141088" y="3272875"/>
                <a:ext cx="9200" cy="70900"/>
              </a:xfrm>
              <a:custGeom>
                <a:avLst/>
                <a:gdLst/>
                <a:ahLst/>
                <a:cxnLst/>
                <a:rect l="l" t="t" r="r" b="b"/>
                <a:pathLst>
                  <a:path w="368" h="2836" fill="none" extrusionOk="0">
                    <a:moveTo>
                      <a:pt x="1" y="0"/>
                    </a:moveTo>
                    <a:cubicBezTo>
                      <a:pt x="101" y="968"/>
                      <a:pt x="234" y="1902"/>
                      <a:pt x="367" y="2836"/>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50"/>
              <p:cNvSpPr/>
              <p:nvPr/>
            </p:nvSpPr>
            <p:spPr>
              <a:xfrm>
                <a:off x="3103563" y="2976000"/>
                <a:ext cx="32550" cy="256025"/>
              </a:xfrm>
              <a:custGeom>
                <a:avLst/>
                <a:gdLst/>
                <a:ahLst/>
                <a:cxnLst/>
                <a:rect l="l" t="t" r="r" b="b"/>
                <a:pathLst>
                  <a:path w="1302" h="10241" fill="none" extrusionOk="0">
                    <a:moveTo>
                      <a:pt x="0" y="0"/>
                    </a:moveTo>
                    <a:lnTo>
                      <a:pt x="1301" y="10241"/>
                    </a:ln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50"/>
              <p:cNvSpPr/>
              <p:nvPr/>
            </p:nvSpPr>
            <p:spPr>
              <a:xfrm>
                <a:off x="3257013" y="3029350"/>
                <a:ext cx="72575" cy="329425"/>
              </a:xfrm>
              <a:custGeom>
                <a:avLst/>
                <a:gdLst/>
                <a:ahLst/>
                <a:cxnLst/>
                <a:rect l="l" t="t" r="r" b="b"/>
                <a:pathLst>
                  <a:path w="2903" h="13177" fill="none" extrusionOk="0">
                    <a:moveTo>
                      <a:pt x="2902" y="1"/>
                    </a:moveTo>
                    <a:cubicBezTo>
                      <a:pt x="1935" y="4404"/>
                      <a:pt x="968" y="8774"/>
                      <a:pt x="0" y="13177"/>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50"/>
              <p:cNvSpPr/>
              <p:nvPr/>
            </p:nvSpPr>
            <p:spPr>
              <a:xfrm>
                <a:off x="3365413" y="3255350"/>
                <a:ext cx="53400" cy="105950"/>
              </a:xfrm>
              <a:custGeom>
                <a:avLst/>
                <a:gdLst/>
                <a:ahLst/>
                <a:cxnLst/>
                <a:rect l="l" t="t" r="r" b="b"/>
                <a:pathLst>
                  <a:path w="2136" h="4238" fill="none" extrusionOk="0">
                    <a:moveTo>
                      <a:pt x="2135" y="1"/>
                    </a:moveTo>
                    <a:lnTo>
                      <a:pt x="1" y="4237"/>
                    </a:ln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50"/>
              <p:cNvSpPr/>
              <p:nvPr/>
            </p:nvSpPr>
            <p:spPr>
              <a:xfrm>
                <a:off x="3440463" y="3091900"/>
                <a:ext cx="60900" cy="121775"/>
              </a:xfrm>
              <a:custGeom>
                <a:avLst/>
                <a:gdLst/>
                <a:ahLst/>
                <a:cxnLst/>
                <a:rect l="l" t="t" r="r" b="b"/>
                <a:pathLst>
                  <a:path w="2436" h="4871" fill="none" extrusionOk="0">
                    <a:moveTo>
                      <a:pt x="2436" y="1"/>
                    </a:moveTo>
                    <a:lnTo>
                      <a:pt x="1" y="4871"/>
                    </a:ln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6" name="Google Shape;2666;p50"/>
            <p:cNvGrpSpPr/>
            <p:nvPr/>
          </p:nvGrpSpPr>
          <p:grpSpPr>
            <a:xfrm>
              <a:off x="-47520" y="-29813"/>
              <a:ext cx="802548" cy="757672"/>
              <a:chOff x="5091638" y="5657900"/>
              <a:chExt cx="402825" cy="380300"/>
            </a:xfrm>
          </p:grpSpPr>
          <p:sp>
            <p:nvSpPr>
              <p:cNvPr id="2667" name="Google Shape;2667;p50"/>
              <p:cNvSpPr/>
              <p:nvPr/>
            </p:nvSpPr>
            <p:spPr>
              <a:xfrm>
                <a:off x="5091638" y="5717950"/>
                <a:ext cx="402825" cy="320250"/>
              </a:xfrm>
              <a:custGeom>
                <a:avLst/>
                <a:gdLst/>
                <a:ahLst/>
                <a:cxnLst/>
                <a:rect l="l" t="t" r="r" b="b"/>
                <a:pathLst>
                  <a:path w="16113" h="12810" fill="none" extrusionOk="0">
                    <a:moveTo>
                      <a:pt x="12510" y="1"/>
                    </a:moveTo>
                    <a:cubicBezTo>
                      <a:pt x="13777" y="1035"/>
                      <a:pt x="16112" y="3203"/>
                      <a:pt x="14678" y="4971"/>
                    </a:cubicBezTo>
                    <a:cubicBezTo>
                      <a:pt x="13677" y="6205"/>
                      <a:pt x="11576" y="6472"/>
                      <a:pt x="10108" y="6705"/>
                    </a:cubicBezTo>
                    <a:cubicBezTo>
                      <a:pt x="7339" y="7172"/>
                      <a:pt x="3904" y="7172"/>
                      <a:pt x="1535" y="8840"/>
                    </a:cubicBezTo>
                    <a:cubicBezTo>
                      <a:pt x="1" y="9908"/>
                      <a:pt x="234" y="11442"/>
                      <a:pt x="1335" y="1281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50"/>
              <p:cNvSpPr/>
              <p:nvPr/>
            </p:nvSpPr>
            <p:spPr>
              <a:xfrm>
                <a:off x="5314313" y="5657900"/>
                <a:ext cx="47550" cy="28375"/>
              </a:xfrm>
              <a:custGeom>
                <a:avLst/>
                <a:gdLst/>
                <a:ahLst/>
                <a:cxnLst/>
                <a:rect l="l" t="t" r="r" b="b"/>
                <a:pathLst>
                  <a:path w="1902" h="1135" fill="none" extrusionOk="0">
                    <a:moveTo>
                      <a:pt x="0" y="1"/>
                    </a:moveTo>
                    <a:cubicBezTo>
                      <a:pt x="634" y="368"/>
                      <a:pt x="1268" y="735"/>
                      <a:pt x="1902" y="1135"/>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9" name="Google Shape;2669;p50"/>
            <p:cNvGrpSpPr/>
            <p:nvPr/>
          </p:nvGrpSpPr>
          <p:grpSpPr>
            <a:xfrm rot="-9254136">
              <a:off x="296060" y="4156858"/>
              <a:ext cx="544220" cy="401782"/>
              <a:chOff x="3525538" y="7232375"/>
              <a:chExt cx="442825" cy="326925"/>
            </a:xfrm>
          </p:grpSpPr>
          <p:sp>
            <p:nvSpPr>
              <p:cNvPr id="2670" name="Google Shape;2670;p50"/>
              <p:cNvSpPr/>
              <p:nvPr/>
            </p:nvSpPr>
            <p:spPr>
              <a:xfrm>
                <a:off x="3940838" y="7344950"/>
                <a:ext cx="27525" cy="37550"/>
              </a:xfrm>
              <a:custGeom>
                <a:avLst/>
                <a:gdLst/>
                <a:ahLst/>
                <a:cxnLst/>
                <a:rect l="l" t="t" r="r" b="b"/>
                <a:pathLst>
                  <a:path w="1101" h="1502" fill="none" extrusionOk="0">
                    <a:moveTo>
                      <a:pt x="0" y="0"/>
                    </a:moveTo>
                    <a:cubicBezTo>
                      <a:pt x="367" y="501"/>
                      <a:pt x="734" y="1001"/>
                      <a:pt x="1101" y="1502"/>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50"/>
              <p:cNvSpPr/>
              <p:nvPr/>
            </p:nvSpPr>
            <p:spPr>
              <a:xfrm>
                <a:off x="3859113" y="7232375"/>
                <a:ext cx="53375" cy="73400"/>
              </a:xfrm>
              <a:custGeom>
                <a:avLst/>
                <a:gdLst/>
                <a:ahLst/>
                <a:cxnLst/>
                <a:rect l="l" t="t" r="r" b="b"/>
                <a:pathLst>
                  <a:path w="2135" h="2936" fill="none" extrusionOk="0">
                    <a:moveTo>
                      <a:pt x="0" y="0"/>
                    </a:moveTo>
                    <a:lnTo>
                      <a:pt x="2135" y="2936"/>
                    </a:ln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50"/>
              <p:cNvSpPr/>
              <p:nvPr/>
            </p:nvSpPr>
            <p:spPr>
              <a:xfrm>
                <a:off x="3744013" y="7307425"/>
                <a:ext cx="25" cy="251875"/>
              </a:xfrm>
              <a:custGeom>
                <a:avLst/>
                <a:gdLst/>
                <a:ahLst/>
                <a:cxnLst/>
                <a:rect l="l" t="t" r="r" b="b"/>
                <a:pathLst>
                  <a:path w="1" h="10075" fill="none" extrusionOk="0">
                    <a:moveTo>
                      <a:pt x="1" y="0"/>
                    </a:moveTo>
                    <a:lnTo>
                      <a:pt x="1" y="10074"/>
                    </a:ln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50"/>
              <p:cNvSpPr/>
              <p:nvPr/>
            </p:nvSpPr>
            <p:spPr>
              <a:xfrm>
                <a:off x="3525538" y="7470875"/>
                <a:ext cx="25875" cy="88425"/>
              </a:xfrm>
              <a:custGeom>
                <a:avLst/>
                <a:gdLst/>
                <a:ahLst/>
                <a:cxnLst/>
                <a:rect l="l" t="t" r="r" b="b"/>
                <a:pathLst>
                  <a:path w="1035" h="3537" fill="none" extrusionOk="0">
                    <a:moveTo>
                      <a:pt x="1034" y="0"/>
                    </a:moveTo>
                    <a:cubicBezTo>
                      <a:pt x="701" y="1168"/>
                      <a:pt x="334" y="2335"/>
                      <a:pt x="0" y="3536"/>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50"/>
              <p:cNvSpPr/>
              <p:nvPr/>
            </p:nvSpPr>
            <p:spPr>
              <a:xfrm>
                <a:off x="3563888" y="7382475"/>
                <a:ext cx="14200" cy="47550"/>
              </a:xfrm>
              <a:custGeom>
                <a:avLst/>
                <a:gdLst/>
                <a:ahLst/>
                <a:cxnLst/>
                <a:rect l="l" t="t" r="r" b="b"/>
                <a:pathLst>
                  <a:path w="568" h="1902" fill="none" extrusionOk="0">
                    <a:moveTo>
                      <a:pt x="568" y="1"/>
                    </a:moveTo>
                    <a:lnTo>
                      <a:pt x="1" y="1902"/>
                    </a:ln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75" name="Google Shape;2675;p50"/>
            <p:cNvSpPr/>
            <p:nvPr/>
          </p:nvSpPr>
          <p:spPr>
            <a:xfrm rot="5400000">
              <a:off x="8473659" y="210527"/>
              <a:ext cx="490480" cy="380610"/>
            </a:xfrm>
            <a:custGeom>
              <a:avLst/>
              <a:gdLst/>
              <a:ahLst/>
              <a:cxnLst/>
              <a:rect l="l" t="t" r="r" b="b"/>
              <a:pathLst>
                <a:path w="8040" h="6239" fill="none" extrusionOk="0">
                  <a:moveTo>
                    <a:pt x="0" y="1"/>
                  </a:moveTo>
                  <a:lnTo>
                    <a:pt x="1501" y="6239"/>
                  </a:lnTo>
                  <a:lnTo>
                    <a:pt x="8039" y="1035"/>
                  </a:lnTo>
                  <a:close/>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50"/>
            <p:cNvSpPr/>
            <p:nvPr/>
          </p:nvSpPr>
          <p:spPr>
            <a:xfrm rot="-3782154">
              <a:off x="4378988" y="4959250"/>
              <a:ext cx="502065" cy="389600"/>
            </a:xfrm>
            <a:custGeom>
              <a:avLst/>
              <a:gdLst/>
              <a:ahLst/>
              <a:cxnLst/>
              <a:rect l="l" t="t" r="r" b="b"/>
              <a:pathLst>
                <a:path w="8040" h="6239" fill="none" extrusionOk="0">
                  <a:moveTo>
                    <a:pt x="0" y="1"/>
                  </a:moveTo>
                  <a:lnTo>
                    <a:pt x="1501" y="6239"/>
                  </a:lnTo>
                  <a:lnTo>
                    <a:pt x="8039" y="1035"/>
                  </a:lnTo>
                  <a:close/>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50"/>
            <p:cNvSpPr/>
            <p:nvPr/>
          </p:nvSpPr>
          <p:spPr>
            <a:xfrm>
              <a:off x="4397913" y="26713"/>
              <a:ext cx="487800" cy="487800"/>
            </a:xfrm>
            <a:prstGeom prst="ellipse">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tângulo 1">
            <a:extLst>
              <a:ext uri="{FF2B5EF4-FFF2-40B4-BE49-F238E27FC236}">
                <a16:creationId xmlns:a16="http://schemas.microsoft.com/office/drawing/2014/main" id="{4E1B57D1-C3A4-F6B3-A0D3-1E1B4A494709}"/>
              </a:ext>
            </a:extLst>
          </p:cNvPr>
          <p:cNvSpPr/>
          <p:nvPr/>
        </p:nvSpPr>
        <p:spPr>
          <a:xfrm>
            <a:off x="820904" y="1391107"/>
            <a:ext cx="6078746" cy="1843582"/>
          </a:xfrm>
          <a:prstGeom prst="rect">
            <a:avLst/>
          </a:prstGeom>
        </p:spPr>
        <p:txBody>
          <a:bodyPr wrap="square">
            <a:spAutoFit/>
          </a:bodyPr>
          <a:lstStyle/>
          <a:p>
            <a:pPr marL="9049" algn="ctr">
              <a:lnSpc>
                <a:spcPct val="150000"/>
              </a:lnSpc>
              <a:tabLst>
                <a:tab pos="275749" algn="l"/>
              </a:tabLst>
              <a:defRPr/>
            </a:pPr>
            <a:r>
              <a:rPr lang="pt-PT" sz="4000" dirty="0">
                <a:latin typeface="Calibri" panose="020F0502020204030204" pitchFamily="34" charset="0"/>
                <a:cs typeface="Calibri" panose="020F0502020204030204" pitchFamily="34" charset="0"/>
              </a:rPr>
              <a:t>E você, é um bom gestor do </a:t>
            </a:r>
          </a:p>
          <a:p>
            <a:pPr marL="9049" algn="ctr">
              <a:lnSpc>
                <a:spcPct val="150000"/>
              </a:lnSpc>
              <a:tabLst>
                <a:tab pos="275749" algn="l"/>
              </a:tabLst>
              <a:defRPr/>
            </a:pPr>
            <a:r>
              <a:rPr lang="pt-PT" sz="4000" dirty="0">
                <a:latin typeface="Calibri" panose="020F0502020204030204" pitchFamily="34" charset="0"/>
                <a:cs typeface="Calibri" panose="020F0502020204030204" pitchFamily="34" charset="0"/>
              </a:rPr>
              <a:t>seu tempo?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882;p24">
            <a:extLst>
              <a:ext uri="{FF2B5EF4-FFF2-40B4-BE49-F238E27FC236}">
                <a16:creationId xmlns:a16="http://schemas.microsoft.com/office/drawing/2014/main" id="{5798BF87-D8F6-BFD1-57A7-528805113BA3}"/>
              </a:ext>
            </a:extLst>
          </p:cNvPr>
          <p:cNvSpPr txBox="1">
            <a:spLocks/>
          </p:cNvSpPr>
          <p:nvPr/>
        </p:nvSpPr>
        <p:spPr>
          <a:xfrm>
            <a:off x="628650" y="273844"/>
            <a:ext cx="7886700" cy="994172"/>
          </a:xfrm>
          <a:prstGeom prst="rect">
            <a:avLst/>
          </a:prstGeom>
        </p:spPr>
        <p:txBody>
          <a:bodyPr spcFirstLastPara="1" wrap="square" lIns="91425" tIns="91425" rIns="91425" bIns="9142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spcBef>
                <a:spcPts val="0"/>
              </a:spcBef>
              <a:buClrTx/>
              <a:buFontTx/>
            </a:pPr>
            <a:r>
              <a:rPr lang="pt-PT" dirty="0">
                <a:solidFill>
                  <a:schemeClr val="accent1">
                    <a:lumMod val="75000"/>
                  </a:schemeClr>
                </a:solidFill>
              </a:rPr>
              <a:t>Atividade – Analise as frases e comente</a:t>
            </a:r>
          </a:p>
        </p:txBody>
      </p:sp>
      <p:sp>
        <p:nvSpPr>
          <p:cNvPr id="20" name="Google Shape;883;p24">
            <a:extLst>
              <a:ext uri="{FF2B5EF4-FFF2-40B4-BE49-F238E27FC236}">
                <a16:creationId xmlns:a16="http://schemas.microsoft.com/office/drawing/2014/main" id="{53EE402E-EF1C-BD8E-CC3F-E9B31507E3A2}"/>
              </a:ext>
            </a:extLst>
          </p:cNvPr>
          <p:cNvSpPr/>
          <p:nvPr/>
        </p:nvSpPr>
        <p:spPr>
          <a:xfrm>
            <a:off x="3347296" y="1336025"/>
            <a:ext cx="5678370" cy="754800"/>
          </a:xfrm>
          <a:prstGeom prst="rect">
            <a:avLst/>
          </a:prstGeom>
          <a:noFill/>
          <a:ln>
            <a:noFill/>
          </a:ln>
        </p:spPr>
        <p:txBody>
          <a:bodyPr spcFirstLastPara="1" wrap="square" lIns="640075" tIns="91425" rIns="137150" bIns="91425" anchor="ctr" anchorCtr="0">
            <a:noAutofit/>
          </a:bodyPr>
          <a:lstStyle/>
          <a:p>
            <a:pPr marL="0" lvl="0" indent="0" rtl="0">
              <a:spcBef>
                <a:spcPts val="0"/>
              </a:spcBef>
              <a:spcAft>
                <a:spcPts val="0"/>
              </a:spcAft>
              <a:buNone/>
            </a:pPr>
            <a:r>
              <a:rPr lang="pt-PT" sz="1600" dirty="0">
                <a:latin typeface="Roboto"/>
                <a:ea typeface="Roboto"/>
                <a:cs typeface="Roboto"/>
                <a:sym typeface="Roboto"/>
              </a:rPr>
              <a:t>“Não temos falta de tempo, mas temos muito tempo de que não sabemos tirar partido.”</a:t>
            </a:r>
          </a:p>
          <a:p>
            <a:pPr marL="0" lvl="0" indent="0" algn="r" rtl="0">
              <a:spcBef>
                <a:spcPts val="0"/>
              </a:spcBef>
              <a:spcAft>
                <a:spcPts val="0"/>
              </a:spcAft>
              <a:buNone/>
            </a:pPr>
            <a:r>
              <a:rPr lang="pt-PT" sz="1600" b="1" dirty="0">
                <a:latin typeface="Fairwater Script" panose="02000507000000020003" pitchFamily="2" charset="0"/>
                <a:ea typeface="Roboto"/>
                <a:cs typeface="Roboto"/>
                <a:sym typeface="Roboto"/>
              </a:rPr>
              <a:t>Séneca</a:t>
            </a:r>
            <a:endParaRPr sz="1600" b="1" dirty="0">
              <a:latin typeface="Fairwater Script" panose="02000507000000020003" pitchFamily="2" charset="0"/>
              <a:ea typeface="Roboto"/>
              <a:cs typeface="Roboto"/>
              <a:sym typeface="Roboto"/>
            </a:endParaRPr>
          </a:p>
        </p:txBody>
      </p:sp>
      <p:sp>
        <p:nvSpPr>
          <p:cNvPr id="21" name="Google Shape;884;p24">
            <a:extLst>
              <a:ext uri="{FF2B5EF4-FFF2-40B4-BE49-F238E27FC236}">
                <a16:creationId xmlns:a16="http://schemas.microsoft.com/office/drawing/2014/main" id="{11D84088-94D5-8AB1-F614-05A08EB628AC}"/>
              </a:ext>
            </a:extLst>
          </p:cNvPr>
          <p:cNvSpPr/>
          <p:nvPr/>
        </p:nvSpPr>
        <p:spPr>
          <a:xfrm>
            <a:off x="3347295" y="2211385"/>
            <a:ext cx="5678369" cy="754800"/>
          </a:xfrm>
          <a:prstGeom prst="rect">
            <a:avLst/>
          </a:prstGeom>
          <a:noFill/>
          <a:ln>
            <a:noFill/>
          </a:ln>
        </p:spPr>
        <p:txBody>
          <a:bodyPr spcFirstLastPara="1" wrap="square" lIns="640075" tIns="91425" rIns="137150" bIns="91425" anchor="ctr" anchorCtr="0">
            <a:noAutofit/>
          </a:bodyPr>
          <a:lstStyle/>
          <a:p>
            <a:pPr marL="0" lvl="0" indent="0" rtl="0">
              <a:spcBef>
                <a:spcPts val="0"/>
              </a:spcBef>
              <a:spcAft>
                <a:spcPts val="0"/>
              </a:spcAft>
              <a:buNone/>
            </a:pPr>
            <a:r>
              <a:rPr lang="pt-PT" sz="1600" dirty="0">
                <a:latin typeface="Roboto"/>
                <a:ea typeface="Roboto"/>
                <a:cs typeface="Roboto"/>
                <a:sym typeface="Roboto"/>
              </a:rPr>
              <a:t>“De nada serve correr, o que importa é partir a horas.”</a:t>
            </a:r>
          </a:p>
          <a:p>
            <a:pPr algn="r"/>
            <a:r>
              <a:rPr lang="pt-PT" sz="1600" b="1" dirty="0">
                <a:latin typeface="Fairwater Script" panose="02000507000000020003" pitchFamily="2" charset="0"/>
                <a:ea typeface="Roboto"/>
                <a:cs typeface="Roboto"/>
                <a:sym typeface="Roboto"/>
              </a:rPr>
              <a:t>La Fontaine</a:t>
            </a:r>
            <a:endParaRPr sz="1600" b="1" dirty="0">
              <a:latin typeface="Fairwater Script" panose="02000507000000020003" pitchFamily="2" charset="0"/>
              <a:ea typeface="Roboto"/>
              <a:cs typeface="Roboto"/>
              <a:sym typeface="Roboto"/>
            </a:endParaRPr>
          </a:p>
        </p:txBody>
      </p:sp>
      <p:sp>
        <p:nvSpPr>
          <p:cNvPr id="22" name="Google Shape;885;p24">
            <a:extLst>
              <a:ext uri="{FF2B5EF4-FFF2-40B4-BE49-F238E27FC236}">
                <a16:creationId xmlns:a16="http://schemas.microsoft.com/office/drawing/2014/main" id="{E691ED23-88A5-4A27-676A-E6E730ED38F6}"/>
              </a:ext>
            </a:extLst>
          </p:cNvPr>
          <p:cNvSpPr/>
          <p:nvPr/>
        </p:nvSpPr>
        <p:spPr>
          <a:xfrm>
            <a:off x="3347296" y="3082984"/>
            <a:ext cx="5678368" cy="754800"/>
          </a:xfrm>
          <a:prstGeom prst="rect">
            <a:avLst/>
          </a:prstGeom>
          <a:noFill/>
          <a:ln>
            <a:noFill/>
          </a:ln>
        </p:spPr>
        <p:txBody>
          <a:bodyPr spcFirstLastPara="1" wrap="square" lIns="640075" tIns="91425" rIns="137150" bIns="91425" anchor="ctr" anchorCtr="0">
            <a:noAutofit/>
          </a:bodyPr>
          <a:lstStyle/>
          <a:p>
            <a:pPr marL="0" lvl="0" indent="0" rtl="0">
              <a:spcBef>
                <a:spcPts val="0"/>
              </a:spcBef>
              <a:spcAft>
                <a:spcPts val="0"/>
              </a:spcAft>
              <a:buNone/>
            </a:pPr>
            <a:r>
              <a:rPr lang="en" sz="1600" dirty="0">
                <a:latin typeface="Roboto"/>
                <a:ea typeface="Roboto"/>
                <a:cs typeface="Roboto"/>
                <a:sym typeface="Roboto"/>
              </a:rPr>
              <a:t>“Talvez os dias sejam iguais para um relógio, mas não o são para o homem”</a:t>
            </a:r>
          </a:p>
          <a:p>
            <a:pPr algn="r"/>
            <a:r>
              <a:rPr lang="en" sz="1600" b="1" dirty="0">
                <a:latin typeface="Fairwater Script" panose="02000507000000020003" pitchFamily="2" charset="0"/>
                <a:ea typeface="Roboto"/>
                <a:cs typeface="Roboto"/>
                <a:sym typeface="Roboto"/>
              </a:rPr>
              <a:t>Marcel Proust</a:t>
            </a:r>
            <a:endParaRPr sz="1600" b="1" dirty="0">
              <a:latin typeface="Fairwater Script" panose="02000507000000020003" pitchFamily="2" charset="0"/>
              <a:ea typeface="Roboto"/>
              <a:cs typeface="Roboto"/>
              <a:sym typeface="Roboto"/>
            </a:endParaRPr>
          </a:p>
        </p:txBody>
      </p:sp>
      <p:sp>
        <p:nvSpPr>
          <p:cNvPr id="23" name="Google Shape;886;p24">
            <a:extLst>
              <a:ext uri="{FF2B5EF4-FFF2-40B4-BE49-F238E27FC236}">
                <a16:creationId xmlns:a16="http://schemas.microsoft.com/office/drawing/2014/main" id="{E5A16CD5-06E2-24E1-ED92-A02A93BF68DE}"/>
              </a:ext>
            </a:extLst>
          </p:cNvPr>
          <p:cNvSpPr/>
          <p:nvPr/>
        </p:nvSpPr>
        <p:spPr>
          <a:xfrm>
            <a:off x="3347296" y="3965587"/>
            <a:ext cx="5678368" cy="754800"/>
          </a:xfrm>
          <a:prstGeom prst="rect">
            <a:avLst/>
          </a:prstGeom>
          <a:noFill/>
          <a:ln>
            <a:noFill/>
          </a:ln>
        </p:spPr>
        <p:txBody>
          <a:bodyPr spcFirstLastPara="1" wrap="square" lIns="640075" tIns="91425" rIns="137150" bIns="91425" anchor="ctr" anchorCtr="0">
            <a:noAutofit/>
          </a:bodyPr>
          <a:lstStyle/>
          <a:p>
            <a:pPr marL="0" lvl="0" indent="0" rtl="0">
              <a:spcBef>
                <a:spcPts val="0"/>
              </a:spcBef>
              <a:spcAft>
                <a:spcPts val="0"/>
              </a:spcAft>
              <a:buNone/>
            </a:pPr>
            <a:r>
              <a:rPr lang="pt-PT" sz="1600" dirty="0">
                <a:latin typeface="Roboto"/>
                <a:ea typeface="Roboto"/>
                <a:cs typeface="Roboto"/>
                <a:sym typeface="Roboto"/>
              </a:rPr>
              <a:t>“Melhora-se a gestão do tempo pela prática, â custa de esforços constantes para evitar de novo a deriva.”</a:t>
            </a:r>
          </a:p>
          <a:p>
            <a:pPr lvl="0" indent="0" algn="r">
              <a:spcBef>
                <a:spcPts val="0"/>
              </a:spcBef>
              <a:spcAft>
                <a:spcPts val="0"/>
              </a:spcAft>
              <a:buNone/>
            </a:pPr>
            <a:r>
              <a:rPr lang="pt-PT" sz="1600" b="1" dirty="0">
                <a:latin typeface="Fairwater Script" panose="02000507000000020003" pitchFamily="2" charset="0"/>
                <a:ea typeface="Roboto"/>
                <a:cs typeface="Roboto"/>
                <a:sym typeface="Roboto"/>
              </a:rPr>
              <a:t>Peter </a:t>
            </a:r>
            <a:r>
              <a:rPr lang="pt-PT" sz="1600" b="1" dirty="0" err="1">
                <a:latin typeface="Fairwater Script" panose="02000507000000020003" pitchFamily="2" charset="0"/>
                <a:ea typeface="Roboto"/>
                <a:cs typeface="Roboto"/>
                <a:sym typeface="Roboto"/>
              </a:rPr>
              <a:t>Drucker</a:t>
            </a:r>
            <a:endParaRPr sz="1600" b="1" dirty="0">
              <a:latin typeface="Fairwater Script" panose="02000507000000020003" pitchFamily="2" charset="0"/>
              <a:ea typeface="Roboto"/>
              <a:cs typeface="Roboto"/>
              <a:sym typeface="Roboto"/>
            </a:endParaRPr>
          </a:p>
        </p:txBody>
      </p:sp>
      <p:sp>
        <p:nvSpPr>
          <p:cNvPr id="24" name="Google Shape;891;p24">
            <a:extLst>
              <a:ext uri="{FF2B5EF4-FFF2-40B4-BE49-F238E27FC236}">
                <a16:creationId xmlns:a16="http://schemas.microsoft.com/office/drawing/2014/main" id="{68DDCBC3-8460-6CB3-CB0E-F14795009DC3}"/>
              </a:ext>
            </a:extLst>
          </p:cNvPr>
          <p:cNvSpPr/>
          <p:nvPr/>
        </p:nvSpPr>
        <p:spPr>
          <a:xfrm>
            <a:off x="3002800" y="3093401"/>
            <a:ext cx="750900" cy="750900"/>
          </a:xfrm>
          <a:prstGeom prst="ellipse">
            <a:avLst/>
          </a:prstGeom>
          <a:solidFill>
            <a:schemeClr val="accent1">
              <a:lumMod val="60000"/>
              <a:lumOff val="4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900" dirty="0">
                <a:solidFill>
                  <a:schemeClr val="lt1"/>
                </a:solidFill>
                <a:latin typeface="Fira Sans Extra Condensed Medium"/>
                <a:ea typeface="Fira Sans Extra Condensed Medium"/>
                <a:cs typeface="Fira Sans Extra Condensed Medium"/>
                <a:sym typeface="Fira Sans Extra Condensed Medium"/>
              </a:rPr>
              <a:t>3</a:t>
            </a:r>
            <a:endParaRPr sz="300" dirty="0"/>
          </a:p>
        </p:txBody>
      </p:sp>
      <p:sp>
        <p:nvSpPr>
          <p:cNvPr id="25" name="Google Shape;892;p24">
            <a:extLst>
              <a:ext uri="{FF2B5EF4-FFF2-40B4-BE49-F238E27FC236}">
                <a16:creationId xmlns:a16="http://schemas.microsoft.com/office/drawing/2014/main" id="{6900385A-A1B4-8DDB-E41B-E933EE3608D5}"/>
              </a:ext>
            </a:extLst>
          </p:cNvPr>
          <p:cNvSpPr/>
          <p:nvPr/>
        </p:nvSpPr>
        <p:spPr>
          <a:xfrm>
            <a:off x="3002800" y="3969311"/>
            <a:ext cx="750900" cy="750900"/>
          </a:xfrm>
          <a:prstGeom prst="ellipse">
            <a:avLst/>
          </a:prstGeom>
          <a:solidFill>
            <a:schemeClr val="accent1">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900" dirty="0">
                <a:solidFill>
                  <a:schemeClr val="lt1"/>
                </a:solidFill>
                <a:latin typeface="Fira Sans Extra Condensed Medium"/>
                <a:ea typeface="Fira Sans Extra Condensed Medium"/>
                <a:cs typeface="Fira Sans Extra Condensed Medium"/>
                <a:sym typeface="Fira Sans Extra Condensed Medium"/>
              </a:rPr>
              <a:t>4</a:t>
            </a:r>
            <a:endParaRPr sz="300" dirty="0"/>
          </a:p>
        </p:txBody>
      </p:sp>
      <p:sp>
        <p:nvSpPr>
          <p:cNvPr id="26" name="Google Shape;893;p24">
            <a:extLst>
              <a:ext uri="{FF2B5EF4-FFF2-40B4-BE49-F238E27FC236}">
                <a16:creationId xmlns:a16="http://schemas.microsoft.com/office/drawing/2014/main" id="{7775F0DD-B63A-DB54-BB27-7B9049C9BB8B}"/>
              </a:ext>
            </a:extLst>
          </p:cNvPr>
          <p:cNvSpPr/>
          <p:nvPr/>
        </p:nvSpPr>
        <p:spPr>
          <a:xfrm>
            <a:off x="3002800" y="2217491"/>
            <a:ext cx="750900" cy="750900"/>
          </a:xfrm>
          <a:prstGeom prst="ellipse">
            <a:avLst/>
          </a:pr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900" dirty="0">
                <a:solidFill>
                  <a:schemeClr val="lt1"/>
                </a:solidFill>
                <a:latin typeface="Fira Sans Extra Condensed Medium"/>
                <a:ea typeface="Fira Sans Extra Condensed Medium"/>
                <a:cs typeface="Fira Sans Extra Condensed Medium"/>
                <a:sym typeface="Fira Sans Extra Condensed Medium"/>
              </a:rPr>
              <a:t>2</a:t>
            </a:r>
            <a:endParaRPr sz="300" dirty="0"/>
          </a:p>
        </p:txBody>
      </p:sp>
      <p:sp>
        <p:nvSpPr>
          <p:cNvPr id="27" name="Google Shape;894;p24">
            <a:extLst>
              <a:ext uri="{FF2B5EF4-FFF2-40B4-BE49-F238E27FC236}">
                <a16:creationId xmlns:a16="http://schemas.microsoft.com/office/drawing/2014/main" id="{FD6FFF4D-46CC-34F3-B2A8-28A0763F9B5F}"/>
              </a:ext>
            </a:extLst>
          </p:cNvPr>
          <p:cNvSpPr/>
          <p:nvPr/>
        </p:nvSpPr>
        <p:spPr>
          <a:xfrm>
            <a:off x="3002800" y="1341580"/>
            <a:ext cx="750900" cy="750900"/>
          </a:xfrm>
          <a:prstGeom prst="ellipse">
            <a:avLst/>
          </a:prstGeom>
          <a:solidFill>
            <a:schemeClr val="accent1">
              <a:lumMod val="20000"/>
              <a:lumOff val="80000"/>
            </a:schemeClr>
          </a:solidFill>
          <a:ln>
            <a:solidFill>
              <a:schemeClr val="accent1">
                <a:lumMod val="20000"/>
                <a:lumOff val="80000"/>
              </a:schemeClr>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pt-PT" sz="1900" dirty="0">
                <a:solidFill>
                  <a:schemeClr val="lt1"/>
                </a:solidFill>
                <a:latin typeface="Fira Sans Extra Condensed Medium"/>
                <a:ea typeface="Fira Sans Extra Condensed Medium"/>
                <a:cs typeface="Fira Sans Extra Condensed Medium"/>
                <a:sym typeface="Fira Sans Extra Condensed Medium"/>
              </a:rPr>
              <a:t>1</a:t>
            </a:r>
            <a:endParaRPr sz="1900" dirty="0">
              <a:solidFill>
                <a:schemeClr val="lt1"/>
              </a:solidFill>
              <a:latin typeface="Fira Sans Extra Condensed Medium"/>
              <a:ea typeface="Fira Sans Extra Condensed Medium"/>
              <a:cs typeface="Fira Sans Extra Condensed Medium"/>
              <a:sym typeface="Fira Sans Extra Condensed Medium"/>
            </a:endParaRPr>
          </a:p>
        </p:txBody>
      </p:sp>
      <p:sp>
        <p:nvSpPr>
          <p:cNvPr id="28" name="Google Shape;895;p24">
            <a:extLst>
              <a:ext uri="{FF2B5EF4-FFF2-40B4-BE49-F238E27FC236}">
                <a16:creationId xmlns:a16="http://schemas.microsoft.com/office/drawing/2014/main" id="{C1C9814F-C993-3B03-7982-01C417179D58}"/>
              </a:ext>
            </a:extLst>
          </p:cNvPr>
          <p:cNvSpPr/>
          <p:nvPr/>
        </p:nvSpPr>
        <p:spPr>
          <a:xfrm>
            <a:off x="457304" y="1928758"/>
            <a:ext cx="2181713" cy="2182196"/>
          </a:xfrm>
          <a:custGeom>
            <a:avLst/>
            <a:gdLst/>
            <a:ahLst/>
            <a:cxnLst/>
            <a:rect l="l" t="t" r="r" b="b"/>
            <a:pathLst>
              <a:path w="188852" h="188853" extrusionOk="0">
                <a:moveTo>
                  <a:pt x="94426" y="14415"/>
                </a:moveTo>
                <a:cubicBezTo>
                  <a:pt x="138667" y="14415"/>
                  <a:pt x="174491" y="50238"/>
                  <a:pt x="174491" y="94427"/>
                </a:cubicBezTo>
                <a:cubicBezTo>
                  <a:pt x="174491" y="138667"/>
                  <a:pt x="138667" y="174491"/>
                  <a:pt x="94426" y="174491"/>
                </a:cubicBezTo>
                <a:cubicBezTo>
                  <a:pt x="50238" y="174491"/>
                  <a:pt x="14414" y="138667"/>
                  <a:pt x="14414" y="94427"/>
                </a:cubicBezTo>
                <a:cubicBezTo>
                  <a:pt x="14414" y="50238"/>
                  <a:pt x="50238" y="14415"/>
                  <a:pt x="94426" y="14415"/>
                </a:cubicBezTo>
                <a:close/>
                <a:moveTo>
                  <a:pt x="94426" y="1"/>
                </a:moveTo>
                <a:cubicBezTo>
                  <a:pt x="42295" y="1"/>
                  <a:pt x="0" y="42295"/>
                  <a:pt x="0" y="94427"/>
                </a:cubicBezTo>
                <a:cubicBezTo>
                  <a:pt x="0" y="146610"/>
                  <a:pt x="42295" y="188852"/>
                  <a:pt x="94426" y="188852"/>
                </a:cubicBezTo>
                <a:cubicBezTo>
                  <a:pt x="146610" y="188852"/>
                  <a:pt x="188852" y="146610"/>
                  <a:pt x="188852" y="94427"/>
                </a:cubicBezTo>
                <a:cubicBezTo>
                  <a:pt x="188852" y="42295"/>
                  <a:pt x="146610" y="1"/>
                  <a:pt x="944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96;p24">
            <a:extLst>
              <a:ext uri="{FF2B5EF4-FFF2-40B4-BE49-F238E27FC236}">
                <a16:creationId xmlns:a16="http://schemas.microsoft.com/office/drawing/2014/main" id="{F38DB9C8-F45C-8393-D4CB-081D2851D80A}"/>
              </a:ext>
            </a:extLst>
          </p:cNvPr>
          <p:cNvSpPr/>
          <p:nvPr/>
        </p:nvSpPr>
        <p:spPr>
          <a:xfrm>
            <a:off x="953744" y="2425258"/>
            <a:ext cx="1189318" cy="1189564"/>
          </a:xfrm>
          <a:custGeom>
            <a:avLst/>
            <a:gdLst/>
            <a:ahLst/>
            <a:cxnLst/>
            <a:rect l="l" t="t" r="r" b="b"/>
            <a:pathLst>
              <a:path w="102949" h="102948" extrusionOk="0">
                <a:moveTo>
                  <a:pt x="51448" y="0"/>
                </a:moveTo>
                <a:cubicBezTo>
                  <a:pt x="23042" y="0"/>
                  <a:pt x="1" y="23041"/>
                  <a:pt x="1" y="51448"/>
                </a:cubicBezTo>
                <a:cubicBezTo>
                  <a:pt x="1" y="79907"/>
                  <a:pt x="23042" y="102948"/>
                  <a:pt x="51448" y="102948"/>
                </a:cubicBezTo>
                <a:cubicBezTo>
                  <a:pt x="79907" y="102948"/>
                  <a:pt x="102948" y="79907"/>
                  <a:pt x="102948" y="51448"/>
                </a:cubicBezTo>
                <a:cubicBezTo>
                  <a:pt x="102948" y="23041"/>
                  <a:pt x="79855" y="0"/>
                  <a:pt x="514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97;p24">
            <a:extLst>
              <a:ext uri="{FF2B5EF4-FFF2-40B4-BE49-F238E27FC236}">
                <a16:creationId xmlns:a16="http://schemas.microsoft.com/office/drawing/2014/main" id="{CEA56158-5706-D65F-F218-A602384520CE}"/>
              </a:ext>
            </a:extLst>
          </p:cNvPr>
          <p:cNvSpPr/>
          <p:nvPr/>
        </p:nvSpPr>
        <p:spPr>
          <a:xfrm>
            <a:off x="1548020" y="1928758"/>
            <a:ext cx="1022188" cy="767125"/>
          </a:xfrm>
          <a:custGeom>
            <a:avLst/>
            <a:gdLst/>
            <a:ahLst/>
            <a:cxnLst/>
            <a:rect l="l" t="t" r="r" b="b"/>
            <a:pathLst>
              <a:path w="88482" h="66389" extrusionOk="0">
                <a:moveTo>
                  <a:pt x="0" y="1"/>
                </a:moveTo>
                <a:lnTo>
                  <a:pt x="0" y="14415"/>
                </a:lnTo>
                <a:cubicBezTo>
                  <a:pt x="34351" y="14415"/>
                  <a:pt x="63652" y="36035"/>
                  <a:pt x="75015" y="66388"/>
                </a:cubicBezTo>
                <a:lnTo>
                  <a:pt x="88482" y="61338"/>
                </a:lnTo>
                <a:cubicBezTo>
                  <a:pt x="75067" y="25514"/>
                  <a:pt x="40506" y="1"/>
                  <a:pt x="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98;p24">
            <a:extLst>
              <a:ext uri="{FF2B5EF4-FFF2-40B4-BE49-F238E27FC236}">
                <a16:creationId xmlns:a16="http://schemas.microsoft.com/office/drawing/2014/main" id="{779808AC-0A1E-2ACA-24FD-E8D06C3FCC46}"/>
              </a:ext>
            </a:extLst>
          </p:cNvPr>
          <p:cNvSpPr/>
          <p:nvPr/>
        </p:nvSpPr>
        <p:spPr>
          <a:xfrm>
            <a:off x="2414508" y="2637344"/>
            <a:ext cx="224869" cy="717877"/>
          </a:xfrm>
          <a:custGeom>
            <a:avLst/>
            <a:gdLst/>
            <a:ahLst/>
            <a:cxnLst/>
            <a:rect l="l" t="t" r="r" b="b"/>
            <a:pathLst>
              <a:path w="19465" h="62127" extrusionOk="0">
                <a:moveTo>
                  <a:pt x="13468" y="0"/>
                </a:moveTo>
                <a:lnTo>
                  <a:pt x="1" y="5050"/>
                </a:lnTo>
                <a:cubicBezTo>
                  <a:pt x="3262" y="13783"/>
                  <a:pt x="5051" y="23251"/>
                  <a:pt x="5051" y="33089"/>
                </a:cubicBezTo>
                <a:cubicBezTo>
                  <a:pt x="5051" y="41295"/>
                  <a:pt x="3841" y="49186"/>
                  <a:pt x="1526" y="56603"/>
                </a:cubicBezTo>
                <a:lnTo>
                  <a:pt x="14888" y="62126"/>
                </a:lnTo>
                <a:cubicBezTo>
                  <a:pt x="17834" y="52973"/>
                  <a:pt x="19465" y="43241"/>
                  <a:pt x="19465" y="33089"/>
                </a:cubicBezTo>
                <a:cubicBezTo>
                  <a:pt x="19412" y="21463"/>
                  <a:pt x="17308" y="10311"/>
                  <a:pt x="13468" y="0"/>
                </a:cubicBezTo>
                <a:close/>
              </a:path>
            </a:pathLst>
          </a:custGeom>
          <a:solidFill>
            <a:schemeClr val="bg2">
              <a:lumMod val="90000"/>
            </a:schemeClr>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99;p24">
            <a:extLst>
              <a:ext uri="{FF2B5EF4-FFF2-40B4-BE49-F238E27FC236}">
                <a16:creationId xmlns:a16="http://schemas.microsoft.com/office/drawing/2014/main" id="{1CB6C12F-E6C9-B12A-41DD-FADB026E1CCD}"/>
              </a:ext>
            </a:extLst>
          </p:cNvPr>
          <p:cNvSpPr/>
          <p:nvPr/>
        </p:nvSpPr>
        <p:spPr>
          <a:xfrm>
            <a:off x="1548020" y="3291220"/>
            <a:ext cx="1038593" cy="819400"/>
          </a:xfrm>
          <a:custGeom>
            <a:avLst/>
            <a:gdLst/>
            <a:ahLst/>
            <a:cxnLst/>
            <a:rect l="l" t="t" r="r" b="b"/>
            <a:pathLst>
              <a:path w="89902" h="70913" extrusionOk="0">
                <a:moveTo>
                  <a:pt x="76540" y="1"/>
                </a:moveTo>
                <a:cubicBezTo>
                  <a:pt x="66493" y="32774"/>
                  <a:pt x="36035" y="56551"/>
                  <a:pt x="0" y="56551"/>
                </a:cubicBezTo>
                <a:lnTo>
                  <a:pt x="0" y="70912"/>
                </a:lnTo>
                <a:cubicBezTo>
                  <a:pt x="42032" y="70912"/>
                  <a:pt x="77645" y="43505"/>
                  <a:pt x="89902" y="5524"/>
                </a:cubicBezTo>
                <a:lnTo>
                  <a:pt x="76540" y="1"/>
                </a:lnTo>
                <a:close/>
              </a:path>
            </a:pathLst>
          </a:custGeom>
          <a:solidFill>
            <a:schemeClr val="accent1">
              <a:lumMod val="75000"/>
            </a:schemeClr>
          </a:solidFill>
          <a:ln w="9525"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lumMod val="40000"/>
                  <a:lumOff val="60000"/>
                </a:schemeClr>
              </a:solidFill>
            </a:endParaRPr>
          </a:p>
        </p:txBody>
      </p:sp>
      <p:sp>
        <p:nvSpPr>
          <p:cNvPr id="33" name="Google Shape;900;p24">
            <a:extLst>
              <a:ext uri="{FF2B5EF4-FFF2-40B4-BE49-F238E27FC236}">
                <a16:creationId xmlns:a16="http://schemas.microsoft.com/office/drawing/2014/main" id="{0864CFA2-54E2-F5C8-EB7C-DCB28C16CA0D}"/>
              </a:ext>
            </a:extLst>
          </p:cNvPr>
          <p:cNvSpPr/>
          <p:nvPr/>
        </p:nvSpPr>
        <p:spPr>
          <a:xfrm>
            <a:off x="579318" y="2061789"/>
            <a:ext cx="1938300" cy="19386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01;p24">
            <a:extLst>
              <a:ext uri="{FF2B5EF4-FFF2-40B4-BE49-F238E27FC236}">
                <a16:creationId xmlns:a16="http://schemas.microsoft.com/office/drawing/2014/main" id="{555C8EF6-DEF5-458B-A1A7-0B0E28F13F91}"/>
              </a:ext>
            </a:extLst>
          </p:cNvPr>
          <p:cNvSpPr/>
          <p:nvPr/>
        </p:nvSpPr>
        <p:spPr>
          <a:xfrm>
            <a:off x="959792" y="2442248"/>
            <a:ext cx="1177200" cy="1177500"/>
          </a:xfrm>
          <a:prstGeom prst="ellipse">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02;p24">
            <a:extLst>
              <a:ext uri="{FF2B5EF4-FFF2-40B4-BE49-F238E27FC236}">
                <a16:creationId xmlns:a16="http://schemas.microsoft.com/office/drawing/2014/main" id="{40419215-3199-46EF-C07D-DBF3EF6590CA}"/>
              </a:ext>
            </a:extLst>
          </p:cNvPr>
          <p:cNvSpPr/>
          <p:nvPr/>
        </p:nvSpPr>
        <p:spPr>
          <a:xfrm>
            <a:off x="816950" y="2299575"/>
            <a:ext cx="1463036" cy="1463036"/>
          </a:xfrm>
          <a:custGeom>
            <a:avLst/>
            <a:gdLst/>
            <a:ahLst/>
            <a:cxnLst/>
            <a:rect l="l" t="t" r="r" b="b"/>
            <a:pathLst>
              <a:path w="4711" h="4711" extrusionOk="0">
                <a:moveTo>
                  <a:pt x="2256" y="3836"/>
                </a:moveTo>
                <a:lnTo>
                  <a:pt x="2455" y="3836"/>
                </a:lnTo>
                <a:lnTo>
                  <a:pt x="2455" y="4187"/>
                </a:lnTo>
                <a:lnTo>
                  <a:pt x="2256" y="4187"/>
                </a:lnTo>
                <a:close/>
                <a:moveTo>
                  <a:pt x="4111" y="786"/>
                </a:moveTo>
                <a:lnTo>
                  <a:pt x="3880" y="1017"/>
                </a:lnTo>
                <a:cubicBezTo>
                  <a:pt x="4194" y="1374"/>
                  <a:pt x="4383" y="1843"/>
                  <a:pt x="4383" y="2354"/>
                </a:cubicBezTo>
                <a:cubicBezTo>
                  <a:pt x="4383" y="3475"/>
                  <a:pt x="3476" y="4383"/>
                  <a:pt x="2357" y="4383"/>
                </a:cubicBezTo>
                <a:cubicBezTo>
                  <a:pt x="2004" y="4383"/>
                  <a:pt x="1672" y="4292"/>
                  <a:pt x="1384" y="4134"/>
                </a:cubicBezTo>
                <a:lnTo>
                  <a:pt x="1500" y="4004"/>
                </a:lnTo>
                <a:lnTo>
                  <a:pt x="1157" y="3931"/>
                </a:lnTo>
                <a:lnTo>
                  <a:pt x="816" y="3858"/>
                </a:lnTo>
                <a:lnTo>
                  <a:pt x="924" y="4191"/>
                </a:lnTo>
                <a:lnTo>
                  <a:pt x="1031" y="4525"/>
                </a:lnTo>
                <a:lnTo>
                  <a:pt x="1159" y="4383"/>
                </a:lnTo>
                <a:cubicBezTo>
                  <a:pt x="1510" y="4590"/>
                  <a:pt x="1919" y="4710"/>
                  <a:pt x="2357" y="4710"/>
                </a:cubicBezTo>
                <a:cubicBezTo>
                  <a:pt x="3657" y="4710"/>
                  <a:pt x="4711" y="3655"/>
                  <a:pt x="4711" y="2354"/>
                </a:cubicBezTo>
                <a:cubicBezTo>
                  <a:pt x="4711" y="1752"/>
                  <a:pt x="4484" y="1202"/>
                  <a:pt x="4111" y="786"/>
                </a:cubicBezTo>
                <a:close/>
                <a:moveTo>
                  <a:pt x="2357" y="0"/>
                </a:moveTo>
                <a:cubicBezTo>
                  <a:pt x="1055" y="0"/>
                  <a:pt x="1" y="1054"/>
                  <a:pt x="1" y="2354"/>
                </a:cubicBezTo>
                <a:cubicBezTo>
                  <a:pt x="1" y="2958"/>
                  <a:pt x="228" y="3509"/>
                  <a:pt x="601" y="3925"/>
                </a:cubicBezTo>
                <a:lnTo>
                  <a:pt x="832" y="3692"/>
                </a:lnTo>
                <a:cubicBezTo>
                  <a:pt x="518" y="3335"/>
                  <a:pt x="328" y="2867"/>
                  <a:pt x="328" y="2354"/>
                </a:cubicBezTo>
                <a:cubicBezTo>
                  <a:pt x="328" y="1236"/>
                  <a:pt x="1236" y="328"/>
                  <a:pt x="2357" y="328"/>
                </a:cubicBezTo>
                <a:cubicBezTo>
                  <a:pt x="2712" y="328"/>
                  <a:pt x="3045" y="419"/>
                  <a:pt x="3335" y="580"/>
                </a:cubicBezTo>
                <a:lnTo>
                  <a:pt x="3235" y="693"/>
                </a:lnTo>
                <a:lnTo>
                  <a:pt x="3576" y="766"/>
                </a:lnTo>
                <a:lnTo>
                  <a:pt x="3920" y="839"/>
                </a:lnTo>
                <a:lnTo>
                  <a:pt x="3811" y="505"/>
                </a:lnTo>
                <a:lnTo>
                  <a:pt x="3702" y="172"/>
                </a:lnTo>
                <a:lnTo>
                  <a:pt x="3560" y="332"/>
                </a:lnTo>
                <a:cubicBezTo>
                  <a:pt x="3207" y="121"/>
                  <a:pt x="2797" y="0"/>
                  <a:pt x="2357" y="0"/>
                </a:cubicBezTo>
                <a:close/>
                <a:moveTo>
                  <a:pt x="3290" y="3931"/>
                </a:moveTo>
                <a:lnTo>
                  <a:pt x="3253" y="3952"/>
                </a:lnTo>
                <a:lnTo>
                  <a:pt x="3148" y="3771"/>
                </a:lnTo>
                <a:lnTo>
                  <a:pt x="3186" y="3749"/>
                </a:lnTo>
                <a:close/>
                <a:moveTo>
                  <a:pt x="1422" y="3931"/>
                </a:moveTo>
                <a:lnTo>
                  <a:pt x="1526" y="3749"/>
                </a:lnTo>
                <a:lnTo>
                  <a:pt x="1564" y="3771"/>
                </a:lnTo>
                <a:lnTo>
                  <a:pt x="1459" y="3952"/>
                </a:lnTo>
                <a:close/>
                <a:moveTo>
                  <a:pt x="3953" y="3252"/>
                </a:moveTo>
                <a:lnTo>
                  <a:pt x="3931" y="3290"/>
                </a:lnTo>
                <a:lnTo>
                  <a:pt x="3750" y="3185"/>
                </a:lnTo>
                <a:lnTo>
                  <a:pt x="3772" y="3147"/>
                </a:lnTo>
                <a:close/>
                <a:moveTo>
                  <a:pt x="3750" y="1526"/>
                </a:moveTo>
                <a:lnTo>
                  <a:pt x="3931" y="1421"/>
                </a:lnTo>
                <a:lnTo>
                  <a:pt x="3953" y="1458"/>
                </a:lnTo>
                <a:lnTo>
                  <a:pt x="3772" y="1563"/>
                </a:lnTo>
                <a:close/>
                <a:moveTo>
                  <a:pt x="4188" y="2256"/>
                </a:moveTo>
                <a:lnTo>
                  <a:pt x="4188" y="2455"/>
                </a:lnTo>
                <a:lnTo>
                  <a:pt x="3837" y="2455"/>
                </a:lnTo>
                <a:lnTo>
                  <a:pt x="3837" y="2256"/>
                </a:lnTo>
                <a:close/>
                <a:moveTo>
                  <a:pt x="2779" y="4006"/>
                </a:moveTo>
                <a:lnTo>
                  <a:pt x="2815" y="3996"/>
                </a:lnTo>
                <a:lnTo>
                  <a:pt x="2848" y="4120"/>
                </a:lnTo>
                <a:lnTo>
                  <a:pt x="2813" y="4128"/>
                </a:lnTo>
                <a:close/>
                <a:moveTo>
                  <a:pt x="3549" y="3572"/>
                </a:moveTo>
                <a:lnTo>
                  <a:pt x="3574" y="3548"/>
                </a:lnTo>
                <a:lnTo>
                  <a:pt x="3663" y="3639"/>
                </a:lnTo>
                <a:lnTo>
                  <a:pt x="3639" y="3662"/>
                </a:lnTo>
                <a:close/>
                <a:moveTo>
                  <a:pt x="3996" y="2812"/>
                </a:moveTo>
                <a:lnTo>
                  <a:pt x="4006" y="2778"/>
                </a:lnTo>
                <a:lnTo>
                  <a:pt x="4131" y="2812"/>
                </a:lnTo>
                <a:lnTo>
                  <a:pt x="4121" y="2846"/>
                </a:lnTo>
                <a:close/>
                <a:moveTo>
                  <a:pt x="4006" y="1932"/>
                </a:moveTo>
                <a:lnTo>
                  <a:pt x="3996" y="1897"/>
                </a:lnTo>
                <a:lnTo>
                  <a:pt x="4121" y="1863"/>
                </a:lnTo>
                <a:lnTo>
                  <a:pt x="4131" y="1898"/>
                </a:lnTo>
                <a:close/>
                <a:moveTo>
                  <a:pt x="3574" y="1163"/>
                </a:moveTo>
                <a:lnTo>
                  <a:pt x="3549" y="1137"/>
                </a:lnTo>
                <a:lnTo>
                  <a:pt x="3639" y="1048"/>
                </a:lnTo>
                <a:lnTo>
                  <a:pt x="3663" y="1072"/>
                </a:lnTo>
                <a:close/>
                <a:moveTo>
                  <a:pt x="1899" y="4128"/>
                </a:moveTo>
                <a:lnTo>
                  <a:pt x="1864" y="4120"/>
                </a:lnTo>
                <a:lnTo>
                  <a:pt x="1897" y="3996"/>
                </a:lnTo>
                <a:lnTo>
                  <a:pt x="1933" y="4006"/>
                </a:lnTo>
                <a:close/>
                <a:moveTo>
                  <a:pt x="2256" y="523"/>
                </a:moveTo>
                <a:lnTo>
                  <a:pt x="2455" y="523"/>
                </a:lnTo>
                <a:lnTo>
                  <a:pt x="2455" y="874"/>
                </a:lnTo>
                <a:lnTo>
                  <a:pt x="2256" y="874"/>
                </a:lnTo>
                <a:close/>
                <a:moveTo>
                  <a:pt x="1564" y="940"/>
                </a:moveTo>
                <a:lnTo>
                  <a:pt x="1526" y="961"/>
                </a:lnTo>
                <a:lnTo>
                  <a:pt x="1422" y="780"/>
                </a:lnTo>
                <a:lnTo>
                  <a:pt x="1459" y="758"/>
                </a:lnTo>
                <a:close/>
                <a:moveTo>
                  <a:pt x="3148" y="940"/>
                </a:moveTo>
                <a:lnTo>
                  <a:pt x="3253" y="758"/>
                </a:lnTo>
                <a:lnTo>
                  <a:pt x="3290" y="780"/>
                </a:lnTo>
                <a:lnTo>
                  <a:pt x="3186" y="961"/>
                </a:lnTo>
                <a:close/>
                <a:moveTo>
                  <a:pt x="962" y="1526"/>
                </a:moveTo>
                <a:lnTo>
                  <a:pt x="940" y="1563"/>
                </a:lnTo>
                <a:lnTo>
                  <a:pt x="759" y="1458"/>
                </a:lnTo>
                <a:lnTo>
                  <a:pt x="780" y="1421"/>
                </a:lnTo>
                <a:close/>
                <a:moveTo>
                  <a:pt x="759" y="3252"/>
                </a:moveTo>
                <a:lnTo>
                  <a:pt x="940" y="3147"/>
                </a:lnTo>
                <a:lnTo>
                  <a:pt x="962" y="3185"/>
                </a:lnTo>
                <a:lnTo>
                  <a:pt x="780" y="3290"/>
                </a:lnTo>
                <a:close/>
                <a:moveTo>
                  <a:pt x="875" y="2256"/>
                </a:moveTo>
                <a:lnTo>
                  <a:pt x="875" y="2455"/>
                </a:lnTo>
                <a:lnTo>
                  <a:pt x="524" y="2455"/>
                </a:lnTo>
                <a:lnTo>
                  <a:pt x="524" y="2256"/>
                </a:lnTo>
                <a:close/>
                <a:moveTo>
                  <a:pt x="1866" y="590"/>
                </a:moveTo>
                <a:lnTo>
                  <a:pt x="1899" y="580"/>
                </a:lnTo>
                <a:lnTo>
                  <a:pt x="1933" y="705"/>
                </a:lnTo>
                <a:lnTo>
                  <a:pt x="1897" y="713"/>
                </a:lnTo>
                <a:close/>
                <a:moveTo>
                  <a:pt x="1049" y="1072"/>
                </a:moveTo>
                <a:lnTo>
                  <a:pt x="1072" y="1046"/>
                </a:lnTo>
                <a:lnTo>
                  <a:pt x="1163" y="1137"/>
                </a:lnTo>
                <a:lnTo>
                  <a:pt x="1139" y="1163"/>
                </a:lnTo>
                <a:close/>
                <a:moveTo>
                  <a:pt x="583" y="1898"/>
                </a:moveTo>
                <a:lnTo>
                  <a:pt x="591" y="1863"/>
                </a:lnTo>
                <a:lnTo>
                  <a:pt x="715" y="1897"/>
                </a:lnTo>
                <a:lnTo>
                  <a:pt x="705" y="1932"/>
                </a:lnTo>
                <a:close/>
                <a:moveTo>
                  <a:pt x="591" y="2846"/>
                </a:moveTo>
                <a:lnTo>
                  <a:pt x="583" y="2812"/>
                </a:lnTo>
                <a:lnTo>
                  <a:pt x="705" y="2778"/>
                </a:lnTo>
                <a:lnTo>
                  <a:pt x="715" y="2812"/>
                </a:lnTo>
                <a:close/>
                <a:moveTo>
                  <a:pt x="1072" y="3662"/>
                </a:moveTo>
                <a:lnTo>
                  <a:pt x="1049" y="3637"/>
                </a:lnTo>
                <a:lnTo>
                  <a:pt x="1139" y="3548"/>
                </a:lnTo>
                <a:lnTo>
                  <a:pt x="1163" y="3572"/>
                </a:lnTo>
                <a:close/>
                <a:moveTo>
                  <a:pt x="2815" y="713"/>
                </a:moveTo>
                <a:lnTo>
                  <a:pt x="2779" y="705"/>
                </a:lnTo>
                <a:lnTo>
                  <a:pt x="2813" y="580"/>
                </a:lnTo>
                <a:lnTo>
                  <a:pt x="2848" y="590"/>
                </a:lnTo>
                <a:close/>
                <a:moveTo>
                  <a:pt x="2351" y="1395"/>
                </a:moveTo>
                <a:lnTo>
                  <a:pt x="2361" y="1395"/>
                </a:lnTo>
                <a:lnTo>
                  <a:pt x="2432" y="2121"/>
                </a:lnTo>
                <a:cubicBezTo>
                  <a:pt x="2469" y="2133"/>
                  <a:pt x="2505" y="2155"/>
                  <a:pt x="2532" y="2185"/>
                </a:cubicBezTo>
                <a:lnTo>
                  <a:pt x="3622" y="1646"/>
                </a:lnTo>
                <a:lnTo>
                  <a:pt x="3628" y="1654"/>
                </a:lnTo>
                <a:lnTo>
                  <a:pt x="2601" y="2338"/>
                </a:lnTo>
                <a:cubicBezTo>
                  <a:pt x="2601" y="2342"/>
                  <a:pt x="2601" y="2350"/>
                  <a:pt x="2601" y="2354"/>
                </a:cubicBezTo>
                <a:cubicBezTo>
                  <a:pt x="2601" y="2490"/>
                  <a:pt x="2493" y="2601"/>
                  <a:pt x="2357" y="2601"/>
                </a:cubicBezTo>
                <a:cubicBezTo>
                  <a:pt x="2317" y="2601"/>
                  <a:pt x="2282" y="2593"/>
                  <a:pt x="2250" y="2577"/>
                </a:cubicBezTo>
                <a:lnTo>
                  <a:pt x="1635" y="3643"/>
                </a:lnTo>
                <a:lnTo>
                  <a:pt x="1583" y="3613"/>
                </a:lnTo>
                <a:lnTo>
                  <a:pt x="2201" y="2546"/>
                </a:lnTo>
                <a:cubicBezTo>
                  <a:pt x="2146" y="2500"/>
                  <a:pt x="2110" y="2431"/>
                  <a:pt x="2110" y="2354"/>
                </a:cubicBezTo>
                <a:cubicBezTo>
                  <a:pt x="2110" y="2246"/>
                  <a:pt x="2183" y="2153"/>
                  <a:pt x="2282" y="2121"/>
                </a:cubicBezTo>
                <a:close/>
                <a:moveTo>
                  <a:pt x="2357" y="2173"/>
                </a:moveTo>
                <a:cubicBezTo>
                  <a:pt x="2455" y="2173"/>
                  <a:pt x="2538" y="2254"/>
                  <a:pt x="2538" y="2354"/>
                </a:cubicBezTo>
                <a:cubicBezTo>
                  <a:pt x="2538" y="2455"/>
                  <a:pt x="2457" y="2538"/>
                  <a:pt x="2357" y="2538"/>
                </a:cubicBezTo>
                <a:cubicBezTo>
                  <a:pt x="2256" y="2538"/>
                  <a:pt x="2173" y="2455"/>
                  <a:pt x="2173" y="2354"/>
                </a:cubicBezTo>
                <a:cubicBezTo>
                  <a:pt x="2173" y="2254"/>
                  <a:pt x="2256" y="2173"/>
                  <a:pt x="2357" y="217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0635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56"/>
        <p:cNvGrpSpPr/>
        <p:nvPr/>
      </p:nvGrpSpPr>
      <p:grpSpPr>
        <a:xfrm>
          <a:off x="0" y="0"/>
          <a:ext cx="0" cy="0"/>
          <a:chOff x="0" y="0"/>
          <a:chExt cx="0" cy="0"/>
        </a:xfrm>
      </p:grpSpPr>
      <p:grpSp>
        <p:nvGrpSpPr>
          <p:cNvPr id="2857" name="Google Shape;2857;p57"/>
          <p:cNvGrpSpPr/>
          <p:nvPr/>
        </p:nvGrpSpPr>
        <p:grpSpPr>
          <a:xfrm>
            <a:off x="2660279" y="1733069"/>
            <a:ext cx="4994400" cy="732600"/>
            <a:chOff x="2745625" y="1733064"/>
            <a:chExt cx="4994400" cy="732600"/>
          </a:xfrm>
        </p:grpSpPr>
        <p:sp>
          <p:nvSpPr>
            <p:cNvPr id="2858" name="Google Shape;2858;p57"/>
            <p:cNvSpPr/>
            <p:nvPr/>
          </p:nvSpPr>
          <p:spPr>
            <a:xfrm>
              <a:off x="2745625" y="1733064"/>
              <a:ext cx="4557600" cy="73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57"/>
            <p:cNvSpPr/>
            <p:nvPr/>
          </p:nvSpPr>
          <p:spPr>
            <a:xfrm rot="5400000">
              <a:off x="7165975" y="1880964"/>
              <a:ext cx="711300" cy="436800"/>
            </a:xfrm>
            <a:prstGeom prst="triangle">
              <a:avLst>
                <a:gd name="adj" fmla="val 50000"/>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0" name="Google Shape;2860;p57"/>
          <p:cNvGrpSpPr/>
          <p:nvPr/>
        </p:nvGrpSpPr>
        <p:grpSpPr>
          <a:xfrm>
            <a:off x="2660279" y="2465550"/>
            <a:ext cx="4994400" cy="732600"/>
            <a:chOff x="2745625" y="2465551"/>
            <a:chExt cx="4994400" cy="732600"/>
          </a:xfrm>
        </p:grpSpPr>
        <p:sp>
          <p:nvSpPr>
            <p:cNvPr id="2861" name="Google Shape;2861;p57"/>
            <p:cNvSpPr/>
            <p:nvPr/>
          </p:nvSpPr>
          <p:spPr>
            <a:xfrm>
              <a:off x="2745625" y="2465551"/>
              <a:ext cx="4557600" cy="732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57"/>
            <p:cNvSpPr/>
            <p:nvPr/>
          </p:nvSpPr>
          <p:spPr>
            <a:xfrm rot="5400000">
              <a:off x="7165975" y="2613451"/>
              <a:ext cx="711300" cy="436800"/>
            </a:xfrm>
            <a:prstGeom prst="triangle">
              <a:avLst>
                <a:gd name="adj" fmla="val 50000"/>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3" name="Google Shape;2863;p57"/>
          <p:cNvGrpSpPr/>
          <p:nvPr/>
        </p:nvGrpSpPr>
        <p:grpSpPr>
          <a:xfrm>
            <a:off x="2660279" y="3192774"/>
            <a:ext cx="4994400" cy="732600"/>
            <a:chOff x="2745625" y="3192773"/>
            <a:chExt cx="4994400" cy="732600"/>
          </a:xfrm>
        </p:grpSpPr>
        <p:sp>
          <p:nvSpPr>
            <p:cNvPr id="2864" name="Google Shape;2864;p57"/>
            <p:cNvSpPr/>
            <p:nvPr/>
          </p:nvSpPr>
          <p:spPr>
            <a:xfrm>
              <a:off x="2745625" y="3192773"/>
              <a:ext cx="4557600" cy="732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57"/>
            <p:cNvSpPr/>
            <p:nvPr/>
          </p:nvSpPr>
          <p:spPr>
            <a:xfrm rot="5400000">
              <a:off x="7165975" y="3340673"/>
              <a:ext cx="711300" cy="436800"/>
            </a:xfrm>
            <a:prstGeom prst="triangle">
              <a:avLst>
                <a:gd name="adj" fmla="val 50000"/>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66" name="Google Shape;2866;p57"/>
          <p:cNvSpPr txBox="1">
            <a:spLocks noGrp="1"/>
          </p:cNvSpPr>
          <p:nvPr>
            <p:ph type="title"/>
          </p:nvPr>
        </p:nvSpPr>
        <p:spPr>
          <a:prstGeom prst="rect">
            <a:avLst/>
          </a:prstGeom>
          <a:noFill/>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solidFill>
                  <a:schemeClr val="accent1">
                    <a:lumMod val="75000"/>
                  </a:schemeClr>
                </a:solidFill>
              </a:rPr>
              <a:t>Tempo - Conceito</a:t>
            </a:r>
            <a:endParaRPr dirty="0">
              <a:solidFill>
                <a:schemeClr val="accent1">
                  <a:lumMod val="75000"/>
                </a:schemeClr>
              </a:solidFill>
            </a:endParaRPr>
          </a:p>
        </p:txBody>
      </p:sp>
      <p:grpSp>
        <p:nvGrpSpPr>
          <p:cNvPr id="2867" name="Google Shape;2867;p57"/>
          <p:cNvGrpSpPr/>
          <p:nvPr/>
        </p:nvGrpSpPr>
        <p:grpSpPr>
          <a:xfrm>
            <a:off x="1088858" y="1585234"/>
            <a:ext cx="2493244" cy="2493244"/>
            <a:chOff x="4201854" y="3325906"/>
            <a:chExt cx="1194941" cy="1194941"/>
          </a:xfrm>
        </p:grpSpPr>
        <p:grpSp>
          <p:nvGrpSpPr>
            <p:cNvPr id="2868" name="Google Shape;2868;p57"/>
            <p:cNvGrpSpPr/>
            <p:nvPr/>
          </p:nvGrpSpPr>
          <p:grpSpPr>
            <a:xfrm>
              <a:off x="4201854" y="3325906"/>
              <a:ext cx="1194941" cy="1194941"/>
              <a:chOff x="5521275" y="1029438"/>
              <a:chExt cx="2316675" cy="2316675"/>
            </a:xfrm>
          </p:grpSpPr>
          <p:sp>
            <p:nvSpPr>
              <p:cNvPr id="2869" name="Google Shape;2869;p57"/>
              <p:cNvSpPr/>
              <p:nvPr/>
            </p:nvSpPr>
            <p:spPr>
              <a:xfrm>
                <a:off x="5521275" y="1029438"/>
                <a:ext cx="2316675" cy="2316675"/>
              </a:xfrm>
              <a:custGeom>
                <a:avLst/>
                <a:gdLst/>
                <a:ahLst/>
                <a:cxnLst/>
                <a:rect l="l" t="t" r="r" b="b"/>
                <a:pathLst>
                  <a:path w="92667" h="92667" extrusionOk="0">
                    <a:moveTo>
                      <a:pt x="46333" y="0"/>
                    </a:moveTo>
                    <a:cubicBezTo>
                      <a:pt x="20748" y="0"/>
                      <a:pt x="0" y="20749"/>
                      <a:pt x="0" y="46334"/>
                    </a:cubicBezTo>
                    <a:cubicBezTo>
                      <a:pt x="0" y="71919"/>
                      <a:pt x="20748" y="92667"/>
                      <a:pt x="46333" y="92667"/>
                    </a:cubicBezTo>
                    <a:cubicBezTo>
                      <a:pt x="71918" y="92667"/>
                      <a:pt x="92666" y="71919"/>
                      <a:pt x="92666" y="46334"/>
                    </a:cubicBezTo>
                    <a:cubicBezTo>
                      <a:pt x="92666" y="20749"/>
                      <a:pt x="71918" y="0"/>
                      <a:pt x="463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57"/>
              <p:cNvSpPr/>
              <p:nvPr/>
            </p:nvSpPr>
            <p:spPr>
              <a:xfrm>
                <a:off x="5612175" y="1120338"/>
                <a:ext cx="2134875" cy="2134875"/>
              </a:xfrm>
              <a:custGeom>
                <a:avLst/>
                <a:gdLst/>
                <a:ahLst/>
                <a:cxnLst/>
                <a:rect l="l" t="t" r="r" b="b"/>
                <a:pathLst>
                  <a:path w="85395" h="85395" extrusionOk="0">
                    <a:moveTo>
                      <a:pt x="42697" y="0"/>
                    </a:moveTo>
                    <a:cubicBezTo>
                      <a:pt x="19114" y="0"/>
                      <a:pt x="0" y="19114"/>
                      <a:pt x="0" y="42698"/>
                    </a:cubicBezTo>
                    <a:cubicBezTo>
                      <a:pt x="0" y="66281"/>
                      <a:pt x="19114" y="85395"/>
                      <a:pt x="42697" y="85395"/>
                    </a:cubicBezTo>
                    <a:cubicBezTo>
                      <a:pt x="66281" y="85395"/>
                      <a:pt x="85394" y="66281"/>
                      <a:pt x="85394" y="42698"/>
                    </a:cubicBezTo>
                    <a:cubicBezTo>
                      <a:pt x="85394" y="19114"/>
                      <a:pt x="66281" y="0"/>
                      <a:pt x="42697" y="0"/>
                    </a:cubicBezTo>
                    <a:close/>
                  </a:path>
                </a:pathLst>
              </a:custGeom>
              <a:solidFill>
                <a:schemeClr val="lt1"/>
              </a:solidFill>
              <a:ln w="10850" cap="flat" cmpd="sng">
                <a:solidFill>
                  <a:schemeClr val="accent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57"/>
              <p:cNvSpPr/>
              <p:nvPr/>
            </p:nvSpPr>
            <p:spPr>
              <a:xfrm>
                <a:off x="5959500" y="1463838"/>
                <a:ext cx="766825" cy="758975"/>
              </a:xfrm>
              <a:custGeom>
                <a:avLst/>
                <a:gdLst/>
                <a:ahLst/>
                <a:cxnLst/>
                <a:rect l="l" t="t" r="r" b="b"/>
                <a:pathLst>
                  <a:path w="30673" h="30359" extrusionOk="0">
                    <a:moveTo>
                      <a:pt x="2001" y="0"/>
                    </a:moveTo>
                    <a:cubicBezTo>
                      <a:pt x="929" y="0"/>
                      <a:pt x="0" y="1344"/>
                      <a:pt x="951" y="2372"/>
                    </a:cubicBezTo>
                    <a:lnTo>
                      <a:pt x="27803" y="29958"/>
                    </a:lnTo>
                    <a:cubicBezTo>
                      <a:pt x="28070" y="30225"/>
                      <a:pt x="28437" y="30359"/>
                      <a:pt x="28804" y="30359"/>
                    </a:cubicBezTo>
                    <a:cubicBezTo>
                      <a:pt x="30038" y="30359"/>
                      <a:pt x="30672" y="28857"/>
                      <a:pt x="29805" y="27990"/>
                    </a:cubicBezTo>
                    <a:lnTo>
                      <a:pt x="2952" y="404"/>
                    </a:lnTo>
                    <a:cubicBezTo>
                      <a:pt x="2653" y="120"/>
                      <a:pt x="2321" y="0"/>
                      <a:pt x="20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57"/>
              <p:cNvSpPr/>
              <p:nvPr/>
            </p:nvSpPr>
            <p:spPr>
              <a:xfrm>
                <a:off x="6330175" y="2152713"/>
                <a:ext cx="399800" cy="271900"/>
              </a:xfrm>
              <a:custGeom>
                <a:avLst/>
                <a:gdLst/>
                <a:ahLst/>
                <a:cxnLst/>
                <a:rect l="l" t="t" r="r" b="b"/>
                <a:pathLst>
                  <a:path w="15992" h="10876" extrusionOk="0">
                    <a:moveTo>
                      <a:pt x="13972" y="0"/>
                    </a:moveTo>
                    <a:cubicBezTo>
                      <a:pt x="13729" y="0"/>
                      <a:pt x="13470" y="71"/>
                      <a:pt x="13210" y="235"/>
                    </a:cubicBezTo>
                    <a:lnTo>
                      <a:pt x="1135" y="8307"/>
                    </a:lnTo>
                    <a:cubicBezTo>
                      <a:pt x="1" y="9075"/>
                      <a:pt x="534" y="10876"/>
                      <a:pt x="1935" y="10876"/>
                    </a:cubicBezTo>
                    <a:cubicBezTo>
                      <a:pt x="2202" y="10876"/>
                      <a:pt x="2469" y="10776"/>
                      <a:pt x="2702" y="10642"/>
                    </a:cubicBezTo>
                    <a:lnTo>
                      <a:pt x="14744" y="2570"/>
                    </a:lnTo>
                    <a:cubicBezTo>
                      <a:pt x="15991" y="1711"/>
                      <a:pt x="15167" y="0"/>
                      <a:pt x="139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57"/>
              <p:cNvSpPr/>
              <p:nvPr/>
            </p:nvSpPr>
            <p:spPr>
              <a:xfrm>
                <a:off x="6680425" y="1216238"/>
                <a:ext cx="25" cy="144300"/>
              </a:xfrm>
              <a:custGeom>
                <a:avLst/>
                <a:gdLst/>
                <a:ahLst/>
                <a:cxnLst/>
                <a:rect l="l" t="t" r="r" b="b"/>
                <a:pathLst>
                  <a:path w="1" h="5772" fill="none" extrusionOk="0">
                    <a:moveTo>
                      <a:pt x="1" y="0"/>
                    </a:moveTo>
                    <a:lnTo>
                      <a:pt x="1" y="5771"/>
                    </a:lnTo>
                  </a:path>
                </a:pathLst>
              </a:custGeom>
              <a:noFill/>
              <a:ln w="20850" cap="rnd" cmpd="sng">
                <a:solidFill>
                  <a:schemeClr val="accent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57"/>
              <p:cNvSpPr/>
              <p:nvPr/>
            </p:nvSpPr>
            <p:spPr>
              <a:xfrm>
                <a:off x="7501850" y="2181938"/>
                <a:ext cx="145125" cy="25"/>
              </a:xfrm>
              <a:custGeom>
                <a:avLst/>
                <a:gdLst/>
                <a:ahLst/>
                <a:cxnLst/>
                <a:rect l="l" t="t" r="r" b="b"/>
                <a:pathLst>
                  <a:path w="5805" h="1" fill="none" extrusionOk="0">
                    <a:moveTo>
                      <a:pt x="5804" y="0"/>
                    </a:moveTo>
                    <a:lnTo>
                      <a:pt x="0" y="0"/>
                    </a:lnTo>
                  </a:path>
                </a:pathLst>
              </a:custGeom>
              <a:noFill/>
              <a:ln w="20850" cap="rnd" cmpd="sng">
                <a:solidFill>
                  <a:schemeClr val="accent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57"/>
              <p:cNvSpPr/>
              <p:nvPr/>
            </p:nvSpPr>
            <p:spPr>
              <a:xfrm>
                <a:off x="5713900" y="2181938"/>
                <a:ext cx="144300" cy="25"/>
              </a:xfrm>
              <a:custGeom>
                <a:avLst/>
                <a:gdLst/>
                <a:ahLst/>
                <a:cxnLst/>
                <a:rect l="l" t="t" r="r" b="b"/>
                <a:pathLst>
                  <a:path w="5772" h="1" fill="none" extrusionOk="0">
                    <a:moveTo>
                      <a:pt x="5771" y="0"/>
                    </a:moveTo>
                    <a:lnTo>
                      <a:pt x="1" y="0"/>
                    </a:lnTo>
                  </a:path>
                </a:pathLst>
              </a:custGeom>
              <a:noFill/>
              <a:ln w="20850" cap="rnd" cmpd="sng">
                <a:solidFill>
                  <a:schemeClr val="accent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57"/>
              <p:cNvSpPr/>
              <p:nvPr/>
            </p:nvSpPr>
            <p:spPr>
              <a:xfrm>
                <a:off x="7111575" y="1359663"/>
                <a:ext cx="75075" cy="122625"/>
              </a:xfrm>
              <a:custGeom>
                <a:avLst/>
                <a:gdLst/>
                <a:ahLst/>
                <a:cxnLst/>
                <a:rect l="l" t="t" r="r" b="b"/>
                <a:pathLst>
                  <a:path w="3003" h="4905" fill="none" extrusionOk="0">
                    <a:moveTo>
                      <a:pt x="3002" y="1"/>
                    </a:moveTo>
                    <a:lnTo>
                      <a:pt x="0" y="4904"/>
                    </a:lnTo>
                  </a:path>
                </a:pathLst>
              </a:custGeom>
              <a:noFill/>
              <a:ln w="20850" cap="rnd" cmpd="sng">
                <a:solidFill>
                  <a:schemeClr val="accent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57"/>
              <p:cNvSpPr/>
              <p:nvPr/>
            </p:nvSpPr>
            <p:spPr>
              <a:xfrm>
                <a:off x="6173400" y="2882438"/>
                <a:ext cx="75900" cy="122600"/>
              </a:xfrm>
              <a:custGeom>
                <a:avLst/>
                <a:gdLst/>
                <a:ahLst/>
                <a:cxnLst/>
                <a:rect l="l" t="t" r="r" b="b"/>
                <a:pathLst>
                  <a:path w="3036" h="4904" fill="none" extrusionOk="0">
                    <a:moveTo>
                      <a:pt x="3036" y="0"/>
                    </a:moveTo>
                    <a:lnTo>
                      <a:pt x="0" y="4904"/>
                    </a:lnTo>
                  </a:path>
                </a:pathLst>
              </a:custGeom>
              <a:noFill/>
              <a:ln w="20850" cap="rnd" cmpd="sng">
                <a:solidFill>
                  <a:schemeClr val="accent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57"/>
              <p:cNvSpPr/>
              <p:nvPr/>
            </p:nvSpPr>
            <p:spPr>
              <a:xfrm>
                <a:off x="7403450" y="1722438"/>
                <a:ext cx="126775" cy="69225"/>
              </a:xfrm>
              <a:custGeom>
                <a:avLst/>
                <a:gdLst/>
                <a:ahLst/>
                <a:cxnLst/>
                <a:rect l="l" t="t" r="r" b="b"/>
                <a:pathLst>
                  <a:path w="5071" h="2769" fill="none" extrusionOk="0">
                    <a:moveTo>
                      <a:pt x="5070" y="0"/>
                    </a:moveTo>
                    <a:lnTo>
                      <a:pt x="0" y="2769"/>
                    </a:lnTo>
                  </a:path>
                </a:pathLst>
              </a:custGeom>
              <a:noFill/>
              <a:ln w="20850" cap="rnd" cmpd="sng">
                <a:solidFill>
                  <a:schemeClr val="accent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57"/>
              <p:cNvSpPr/>
              <p:nvPr/>
            </p:nvSpPr>
            <p:spPr>
              <a:xfrm>
                <a:off x="5829825" y="2573038"/>
                <a:ext cx="127600" cy="68400"/>
              </a:xfrm>
              <a:custGeom>
                <a:avLst/>
                <a:gdLst/>
                <a:ahLst/>
                <a:cxnLst/>
                <a:rect l="l" t="t" r="r" b="b"/>
                <a:pathLst>
                  <a:path w="5104" h="2736" fill="none" extrusionOk="0">
                    <a:moveTo>
                      <a:pt x="5104" y="1"/>
                    </a:moveTo>
                    <a:lnTo>
                      <a:pt x="0" y="2736"/>
                    </a:lnTo>
                  </a:path>
                </a:pathLst>
              </a:custGeom>
              <a:noFill/>
              <a:ln w="20850" cap="rnd" cmpd="sng">
                <a:solidFill>
                  <a:schemeClr val="accent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57"/>
              <p:cNvSpPr/>
              <p:nvPr/>
            </p:nvSpPr>
            <p:spPr>
              <a:xfrm>
                <a:off x="7380100" y="2613063"/>
                <a:ext cx="123450" cy="75925"/>
              </a:xfrm>
              <a:custGeom>
                <a:avLst/>
                <a:gdLst/>
                <a:ahLst/>
                <a:cxnLst/>
                <a:rect l="l" t="t" r="r" b="b"/>
                <a:pathLst>
                  <a:path w="4938" h="3037" fill="none" extrusionOk="0">
                    <a:moveTo>
                      <a:pt x="4937" y="3036"/>
                    </a:moveTo>
                    <a:lnTo>
                      <a:pt x="0" y="1"/>
                    </a:lnTo>
                  </a:path>
                </a:pathLst>
              </a:custGeom>
              <a:noFill/>
              <a:ln w="20850" cap="rnd" cmpd="sng">
                <a:solidFill>
                  <a:schemeClr val="accent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57"/>
              <p:cNvSpPr/>
              <p:nvPr/>
            </p:nvSpPr>
            <p:spPr>
              <a:xfrm>
                <a:off x="5857350" y="1675738"/>
                <a:ext cx="123425" cy="75075"/>
              </a:xfrm>
              <a:custGeom>
                <a:avLst/>
                <a:gdLst/>
                <a:ahLst/>
                <a:cxnLst/>
                <a:rect l="l" t="t" r="r" b="b"/>
                <a:pathLst>
                  <a:path w="4937" h="3003" fill="none" extrusionOk="0">
                    <a:moveTo>
                      <a:pt x="4937" y="3002"/>
                    </a:moveTo>
                    <a:lnTo>
                      <a:pt x="0" y="0"/>
                    </a:lnTo>
                  </a:path>
                </a:pathLst>
              </a:custGeom>
              <a:noFill/>
              <a:ln w="20850" cap="rnd" cmpd="sng">
                <a:solidFill>
                  <a:schemeClr val="accent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57"/>
              <p:cNvSpPr/>
              <p:nvPr/>
            </p:nvSpPr>
            <p:spPr>
              <a:xfrm>
                <a:off x="7071550" y="2905788"/>
                <a:ext cx="68400" cy="126775"/>
              </a:xfrm>
              <a:custGeom>
                <a:avLst/>
                <a:gdLst/>
                <a:ahLst/>
                <a:cxnLst/>
                <a:rect l="l" t="t" r="r" b="b"/>
                <a:pathLst>
                  <a:path w="2736" h="5071" fill="none" extrusionOk="0">
                    <a:moveTo>
                      <a:pt x="2735" y="5070"/>
                    </a:moveTo>
                    <a:lnTo>
                      <a:pt x="0" y="0"/>
                    </a:lnTo>
                  </a:path>
                </a:pathLst>
              </a:custGeom>
              <a:noFill/>
              <a:ln w="20850" cap="rnd" cmpd="sng">
                <a:solidFill>
                  <a:schemeClr val="accent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57"/>
              <p:cNvSpPr/>
              <p:nvPr/>
            </p:nvSpPr>
            <p:spPr>
              <a:xfrm>
                <a:off x="6220925" y="1332163"/>
                <a:ext cx="68425" cy="126775"/>
              </a:xfrm>
              <a:custGeom>
                <a:avLst/>
                <a:gdLst/>
                <a:ahLst/>
                <a:cxnLst/>
                <a:rect l="l" t="t" r="r" b="b"/>
                <a:pathLst>
                  <a:path w="2737" h="5071" fill="none" extrusionOk="0">
                    <a:moveTo>
                      <a:pt x="2736" y="5070"/>
                    </a:moveTo>
                    <a:lnTo>
                      <a:pt x="1" y="0"/>
                    </a:lnTo>
                  </a:path>
                </a:pathLst>
              </a:custGeom>
              <a:noFill/>
              <a:ln w="20850" cap="rnd" cmpd="sng">
                <a:solidFill>
                  <a:schemeClr val="accent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84" name="Google Shape;2884;p57"/>
            <p:cNvSpPr/>
            <p:nvPr/>
          </p:nvSpPr>
          <p:spPr>
            <a:xfrm>
              <a:off x="4799744" y="4321940"/>
              <a:ext cx="13" cy="74430"/>
            </a:xfrm>
            <a:custGeom>
              <a:avLst/>
              <a:gdLst/>
              <a:ahLst/>
              <a:cxnLst/>
              <a:rect l="l" t="t" r="r" b="b"/>
              <a:pathLst>
                <a:path w="1" h="5772" fill="none" extrusionOk="0">
                  <a:moveTo>
                    <a:pt x="1" y="0"/>
                  </a:moveTo>
                  <a:lnTo>
                    <a:pt x="1" y="5771"/>
                  </a:lnTo>
                </a:path>
              </a:pathLst>
            </a:custGeom>
            <a:noFill/>
            <a:ln w="20850" cap="rnd" cmpd="sng">
              <a:solidFill>
                <a:schemeClr val="accent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85" name="Google Shape;2885;p57"/>
          <p:cNvSpPr txBox="1"/>
          <p:nvPr/>
        </p:nvSpPr>
        <p:spPr>
          <a:xfrm>
            <a:off x="3524004" y="1733069"/>
            <a:ext cx="904500" cy="732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lt1"/>
                </a:solidFill>
                <a:latin typeface="Poppins Black"/>
                <a:ea typeface="Poppins Black"/>
                <a:cs typeface="Poppins Black"/>
                <a:sym typeface="Poppins Black"/>
              </a:rPr>
              <a:t>01</a:t>
            </a:r>
            <a:endParaRPr sz="2000">
              <a:solidFill>
                <a:schemeClr val="lt1"/>
              </a:solidFill>
              <a:latin typeface="Poppins Black"/>
              <a:ea typeface="Poppins Black"/>
              <a:cs typeface="Poppins Black"/>
              <a:sym typeface="Poppins Black"/>
            </a:endParaRPr>
          </a:p>
        </p:txBody>
      </p:sp>
      <p:sp>
        <p:nvSpPr>
          <p:cNvPr id="2886" name="Google Shape;2886;p57"/>
          <p:cNvSpPr txBox="1"/>
          <p:nvPr/>
        </p:nvSpPr>
        <p:spPr>
          <a:xfrm>
            <a:off x="4428500" y="1733075"/>
            <a:ext cx="2772300" cy="73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PT" sz="1500" dirty="0">
                <a:solidFill>
                  <a:schemeClr val="lt1"/>
                </a:solidFill>
                <a:latin typeface="Sintony"/>
                <a:ea typeface="Sintony"/>
                <a:cs typeface="Sintony"/>
                <a:sym typeface="Sintony"/>
              </a:rPr>
              <a:t>Período de duração dos factos</a:t>
            </a:r>
            <a:endParaRPr sz="1500" dirty="0">
              <a:solidFill>
                <a:schemeClr val="lt1"/>
              </a:solidFill>
              <a:latin typeface="Sintony"/>
              <a:ea typeface="Sintony"/>
              <a:cs typeface="Sintony"/>
              <a:sym typeface="Sintony"/>
            </a:endParaRPr>
          </a:p>
        </p:txBody>
      </p:sp>
      <p:cxnSp>
        <p:nvCxnSpPr>
          <p:cNvPr id="2887" name="Google Shape;2887;p57"/>
          <p:cNvCxnSpPr/>
          <p:nvPr/>
        </p:nvCxnSpPr>
        <p:spPr>
          <a:xfrm>
            <a:off x="4305204" y="1925669"/>
            <a:ext cx="0" cy="347400"/>
          </a:xfrm>
          <a:prstGeom prst="straightConnector1">
            <a:avLst/>
          </a:prstGeom>
          <a:noFill/>
          <a:ln w="28575" cap="flat" cmpd="sng">
            <a:solidFill>
              <a:schemeClr val="lt1"/>
            </a:solidFill>
            <a:prstDash val="solid"/>
            <a:round/>
            <a:headEnd type="none" w="med" len="med"/>
            <a:tailEnd type="none" w="med" len="med"/>
          </a:ln>
        </p:spPr>
      </p:cxnSp>
      <p:sp>
        <p:nvSpPr>
          <p:cNvPr id="2888" name="Google Shape;2888;p57"/>
          <p:cNvSpPr txBox="1"/>
          <p:nvPr/>
        </p:nvSpPr>
        <p:spPr>
          <a:xfrm>
            <a:off x="3524004" y="2465550"/>
            <a:ext cx="904500" cy="732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chemeClr val="dk1"/>
                </a:solidFill>
                <a:latin typeface="Poppins Black"/>
                <a:ea typeface="Poppins Black"/>
                <a:cs typeface="Poppins Black"/>
                <a:sym typeface="Poppins Black"/>
              </a:rPr>
              <a:t>02</a:t>
            </a:r>
            <a:endParaRPr sz="2000" dirty="0">
              <a:solidFill>
                <a:schemeClr val="dk1"/>
              </a:solidFill>
              <a:latin typeface="Poppins Black"/>
              <a:ea typeface="Poppins Black"/>
              <a:cs typeface="Poppins Black"/>
              <a:sym typeface="Poppins Black"/>
            </a:endParaRPr>
          </a:p>
        </p:txBody>
      </p:sp>
      <p:sp>
        <p:nvSpPr>
          <p:cNvPr id="2889" name="Google Shape;2889;p57"/>
          <p:cNvSpPr txBox="1"/>
          <p:nvPr/>
        </p:nvSpPr>
        <p:spPr>
          <a:xfrm>
            <a:off x="4428500" y="2446655"/>
            <a:ext cx="2772300" cy="73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PT" sz="1500" dirty="0">
                <a:solidFill>
                  <a:schemeClr val="dk1"/>
                </a:solidFill>
                <a:latin typeface="Sintony"/>
                <a:ea typeface="Sintony"/>
                <a:cs typeface="Sintony"/>
                <a:sym typeface="Sintony"/>
              </a:rPr>
              <a:t>Abstrato – adaptação à realidade</a:t>
            </a:r>
            <a:endParaRPr sz="1500" dirty="0">
              <a:solidFill>
                <a:schemeClr val="dk1"/>
              </a:solidFill>
              <a:latin typeface="Sintony"/>
              <a:ea typeface="Sintony"/>
              <a:cs typeface="Sintony"/>
              <a:sym typeface="Sintony"/>
            </a:endParaRPr>
          </a:p>
        </p:txBody>
      </p:sp>
      <p:cxnSp>
        <p:nvCxnSpPr>
          <p:cNvPr id="2890" name="Google Shape;2890;p57"/>
          <p:cNvCxnSpPr/>
          <p:nvPr/>
        </p:nvCxnSpPr>
        <p:spPr>
          <a:xfrm>
            <a:off x="4305204" y="2658150"/>
            <a:ext cx="0" cy="347400"/>
          </a:xfrm>
          <a:prstGeom prst="straightConnector1">
            <a:avLst/>
          </a:prstGeom>
          <a:noFill/>
          <a:ln w="28575" cap="flat" cmpd="sng">
            <a:solidFill>
              <a:schemeClr val="dk2"/>
            </a:solidFill>
            <a:prstDash val="solid"/>
            <a:round/>
            <a:headEnd type="none" w="med" len="med"/>
            <a:tailEnd type="none" w="med" len="med"/>
          </a:ln>
        </p:spPr>
      </p:cxnSp>
      <p:sp>
        <p:nvSpPr>
          <p:cNvPr id="2891" name="Google Shape;2891;p57"/>
          <p:cNvSpPr txBox="1"/>
          <p:nvPr/>
        </p:nvSpPr>
        <p:spPr>
          <a:xfrm>
            <a:off x="3524004" y="3192774"/>
            <a:ext cx="904500" cy="732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dk1"/>
                </a:solidFill>
                <a:latin typeface="Poppins Black"/>
                <a:ea typeface="Poppins Black"/>
                <a:cs typeface="Poppins Black"/>
                <a:sym typeface="Poppins Black"/>
              </a:rPr>
              <a:t>03</a:t>
            </a:r>
            <a:endParaRPr sz="2000">
              <a:solidFill>
                <a:schemeClr val="dk1"/>
              </a:solidFill>
              <a:latin typeface="Poppins Black"/>
              <a:ea typeface="Poppins Black"/>
              <a:cs typeface="Poppins Black"/>
              <a:sym typeface="Poppins Black"/>
            </a:endParaRPr>
          </a:p>
        </p:txBody>
      </p:sp>
      <p:sp>
        <p:nvSpPr>
          <p:cNvPr id="2892" name="Google Shape;2892;p57"/>
          <p:cNvSpPr txBox="1"/>
          <p:nvPr/>
        </p:nvSpPr>
        <p:spPr>
          <a:xfrm>
            <a:off x="4428500" y="3192777"/>
            <a:ext cx="3243258" cy="73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PT" sz="1500" dirty="0">
                <a:solidFill>
                  <a:srgbClr val="111111"/>
                </a:solidFill>
                <a:latin typeface="Roboto" panose="02000000000000000000" pitchFamily="2" charset="0"/>
              </a:rPr>
              <a:t>I</a:t>
            </a:r>
            <a:r>
              <a:rPr lang="pt-PT" sz="1500" b="0" i="0" dirty="0">
                <a:solidFill>
                  <a:srgbClr val="111111"/>
                </a:solidFill>
                <a:effectLst/>
                <a:latin typeface="Roboto" panose="02000000000000000000" pitchFamily="2" charset="0"/>
              </a:rPr>
              <a:t>deia de presente, passado e futuro</a:t>
            </a:r>
            <a:endParaRPr sz="1500" dirty="0">
              <a:solidFill>
                <a:schemeClr val="dk1"/>
              </a:solidFill>
              <a:latin typeface="Sintony"/>
              <a:ea typeface="Sintony"/>
              <a:cs typeface="Sintony"/>
              <a:sym typeface="Sintony"/>
            </a:endParaRPr>
          </a:p>
        </p:txBody>
      </p:sp>
      <p:cxnSp>
        <p:nvCxnSpPr>
          <p:cNvPr id="2893" name="Google Shape;2893;p57"/>
          <p:cNvCxnSpPr/>
          <p:nvPr/>
        </p:nvCxnSpPr>
        <p:spPr>
          <a:xfrm>
            <a:off x="4305204" y="3385374"/>
            <a:ext cx="0" cy="347400"/>
          </a:xfrm>
          <a:prstGeom prst="straightConnector1">
            <a:avLst/>
          </a:prstGeom>
          <a:noFill/>
          <a:ln w="28575" cap="flat" cmpd="sng">
            <a:solidFill>
              <a:schemeClr val="dk2"/>
            </a:solidFill>
            <a:prstDash val="solid"/>
            <a:round/>
            <a:headEnd type="none" w="med" len="med"/>
            <a:tailEnd type="non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4BAB1AF-A1F6-BEC7-CE8D-EF90F4BB92F8}"/>
              </a:ext>
            </a:extLst>
          </p:cNvPr>
          <p:cNvSpPr>
            <a:spLocks noGrp="1"/>
          </p:cNvSpPr>
          <p:nvPr>
            <p:ph type="title"/>
          </p:nvPr>
        </p:nvSpPr>
        <p:spPr>
          <a:xfrm>
            <a:off x="4197375" y="367131"/>
            <a:ext cx="4316172" cy="1250676"/>
          </a:xfrm>
        </p:spPr>
        <p:txBody>
          <a:bodyPr vert="horz" lIns="91440" tIns="45720" rIns="91440" bIns="45720" rtlCol="0" anchor="b">
            <a:normAutofit/>
          </a:bodyPr>
          <a:lstStyle/>
          <a:p>
            <a:pPr defTabSz="914400">
              <a:spcBef>
                <a:spcPct val="0"/>
              </a:spcBef>
            </a:pPr>
            <a:r>
              <a:rPr lang="en-US" sz="3000" kern="1200" dirty="0">
                <a:solidFill>
                  <a:schemeClr val="accent1">
                    <a:lumMod val="75000"/>
                  </a:schemeClr>
                </a:solidFill>
                <a:latin typeface="+mj-lt"/>
                <a:ea typeface="+mj-ea"/>
                <a:cs typeface="+mj-cs"/>
              </a:rPr>
              <a:t>ATIVIDADE</a:t>
            </a:r>
          </a:p>
        </p:txBody>
      </p:sp>
      <p:pic>
        <p:nvPicPr>
          <p:cNvPr id="5" name="Imagem 4">
            <a:extLst>
              <a:ext uri="{FF2B5EF4-FFF2-40B4-BE49-F238E27FC236}">
                <a16:creationId xmlns:a16="http://schemas.microsoft.com/office/drawing/2014/main" id="{F9EA8976-1C2B-49F2-F9A2-F505266C4CD4}"/>
              </a:ext>
            </a:extLst>
          </p:cNvPr>
          <p:cNvPicPr>
            <a:picLocks noChangeAspect="1"/>
          </p:cNvPicPr>
          <p:nvPr/>
        </p:nvPicPr>
        <p:blipFill>
          <a:blip r:embed="rId2"/>
          <a:stretch>
            <a:fillRect/>
          </a:stretch>
        </p:blipFill>
        <p:spPr>
          <a:xfrm>
            <a:off x="801097" y="929384"/>
            <a:ext cx="2907124" cy="2960959"/>
          </a:xfrm>
          <a:prstGeom prst="rect">
            <a:avLst/>
          </a:prstGeom>
        </p:spPr>
      </p:pic>
      <p:sp>
        <p:nvSpPr>
          <p:cNvPr id="3" name="CaixaDeTexto 2">
            <a:extLst>
              <a:ext uri="{FF2B5EF4-FFF2-40B4-BE49-F238E27FC236}">
                <a16:creationId xmlns:a16="http://schemas.microsoft.com/office/drawing/2014/main" id="{FF644B0B-5BA4-9070-5A2E-1DFB69D131B1}"/>
              </a:ext>
            </a:extLst>
          </p:cNvPr>
          <p:cNvSpPr txBox="1"/>
          <p:nvPr/>
        </p:nvSpPr>
        <p:spPr>
          <a:xfrm>
            <a:off x="4197376" y="1804420"/>
            <a:ext cx="4316172" cy="2398098"/>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1500" kern="1200" dirty="0">
              <a:solidFill>
                <a:schemeClr val="tx1"/>
              </a:solidFill>
              <a:latin typeface="+mn-lt"/>
              <a:ea typeface="+mn-ea"/>
              <a:cs typeface="+mn-cs"/>
            </a:endParaRPr>
          </a:p>
          <a:p>
            <a:pPr indent="-228600">
              <a:lnSpc>
                <a:spcPct val="90000"/>
              </a:lnSpc>
              <a:spcAft>
                <a:spcPts val="600"/>
              </a:spcAft>
              <a:buFont typeface="Arial" panose="020B0604020202020204" pitchFamily="34" charset="0"/>
              <a:buChar char="•"/>
            </a:pPr>
            <a:endParaRPr lang="en-US" sz="1500" kern="1200" dirty="0">
              <a:solidFill>
                <a:schemeClr val="tx1"/>
              </a:solidFill>
              <a:latin typeface="+mn-lt"/>
              <a:ea typeface="+mn-ea"/>
              <a:cs typeface="+mn-cs"/>
            </a:endParaRPr>
          </a:p>
          <a:p>
            <a:pPr indent="-228600">
              <a:lnSpc>
                <a:spcPct val="90000"/>
              </a:lnSpc>
              <a:spcAft>
                <a:spcPts val="600"/>
              </a:spcAft>
              <a:buFont typeface="Arial" panose="020B0604020202020204" pitchFamily="34" charset="0"/>
              <a:buChar char="•"/>
            </a:pPr>
            <a:endParaRPr lang="en-US" sz="1500" kern="1200" dirty="0">
              <a:solidFill>
                <a:schemeClr val="tx1"/>
              </a:solidFill>
              <a:latin typeface="+mn-lt"/>
              <a:ea typeface="+mn-ea"/>
              <a:cs typeface="+mn-cs"/>
            </a:endParaRPr>
          </a:p>
          <a:p>
            <a:pPr algn="ctr">
              <a:lnSpc>
                <a:spcPct val="150000"/>
              </a:lnSpc>
              <a:spcAft>
                <a:spcPts val="600"/>
              </a:spcAft>
            </a:pPr>
            <a:r>
              <a:rPr lang="en-US" sz="2400" kern="1200" dirty="0">
                <a:solidFill>
                  <a:schemeClr val="accent1">
                    <a:lumMod val="75000"/>
                  </a:schemeClr>
                </a:solidFill>
                <a:latin typeface="+mn-lt"/>
                <a:ea typeface="+mn-ea"/>
                <a:cs typeface="+mn-cs"/>
              </a:rPr>
              <a:t>O que </a:t>
            </a:r>
            <a:r>
              <a:rPr lang="en-US" sz="2400" kern="1200" dirty="0" err="1">
                <a:solidFill>
                  <a:schemeClr val="accent1">
                    <a:lumMod val="75000"/>
                  </a:schemeClr>
                </a:solidFill>
                <a:latin typeface="+mn-lt"/>
                <a:ea typeface="+mn-ea"/>
                <a:cs typeface="+mn-cs"/>
              </a:rPr>
              <a:t>entende</a:t>
            </a:r>
            <a:r>
              <a:rPr lang="en-US" sz="2400" kern="1200" dirty="0">
                <a:solidFill>
                  <a:schemeClr val="accent1">
                    <a:lumMod val="75000"/>
                  </a:schemeClr>
                </a:solidFill>
                <a:latin typeface="+mn-lt"/>
                <a:ea typeface="+mn-ea"/>
                <a:cs typeface="+mn-cs"/>
              </a:rPr>
              <a:t> </a:t>
            </a:r>
            <a:r>
              <a:rPr lang="en-US" sz="2400" kern="1200" dirty="0" err="1">
                <a:solidFill>
                  <a:schemeClr val="accent1">
                    <a:lumMod val="75000"/>
                  </a:schemeClr>
                </a:solidFill>
                <a:latin typeface="+mn-lt"/>
                <a:ea typeface="+mn-ea"/>
                <a:cs typeface="+mn-cs"/>
              </a:rPr>
              <a:t>por</a:t>
            </a:r>
            <a:r>
              <a:rPr lang="en-US" sz="2400" kern="1200" dirty="0">
                <a:solidFill>
                  <a:schemeClr val="accent1">
                    <a:lumMod val="75000"/>
                  </a:schemeClr>
                </a:solidFill>
                <a:latin typeface="+mn-lt"/>
                <a:ea typeface="+mn-ea"/>
                <a:cs typeface="+mn-cs"/>
              </a:rPr>
              <a:t> </a:t>
            </a:r>
            <a:r>
              <a:rPr lang="en-US" sz="2400" kern="1200" dirty="0" err="1">
                <a:solidFill>
                  <a:schemeClr val="accent1">
                    <a:lumMod val="75000"/>
                  </a:schemeClr>
                </a:solidFill>
                <a:latin typeface="+mn-lt"/>
                <a:ea typeface="+mn-ea"/>
                <a:cs typeface="+mn-cs"/>
              </a:rPr>
              <a:t>Competência</a:t>
            </a:r>
            <a:r>
              <a:rPr lang="en-US" sz="2400" kern="1200" dirty="0">
                <a:solidFill>
                  <a:schemeClr val="accent1">
                    <a:lumMod val="75000"/>
                  </a:schemeClr>
                </a:solidFill>
                <a:latin typeface="+mn-lt"/>
                <a:ea typeface="+mn-ea"/>
                <a:cs typeface="+mn-cs"/>
              </a:rPr>
              <a:t> Temporal?</a:t>
            </a:r>
          </a:p>
          <a:p>
            <a:pPr indent="-228600">
              <a:lnSpc>
                <a:spcPct val="90000"/>
              </a:lnSpc>
              <a:spcAft>
                <a:spcPts val="600"/>
              </a:spcAft>
              <a:buFont typeface="Arial" panose="020B0604020202020204" pitchFamily="34" charset="0"/>
              <a:buChar char="•"/>
            </a:pPr>
            <a:endParaRPr lang="en-US" sz="1500" kern="1200" dirty="0">
              <a:solidFill>
                <a:schemeClr val="tx1"/>
              </a:solidFill>
              <a:latin typeface="+mn-lt"/>
              <a:ea typeface="+mn-ea"/>
              <a:cs typeface="+mn-cs"/>
            </a:endParaRPr>
          </a:p>
          <a:p>
            <a:pPr indent="-228600">
              <a:lnSpc>
                <a:spcPct val="90000"/>
              </a:lnSpc>
              <a:spcAft>
                <a:spcPts val="600"/>
              </a:spcAft>
              <a:buFont typeface="Arial" panose="020B0604020202020204" pitchFamily="34" charset="0"/>
              <a:buChar char="•"/>
            </a:pPr>
            <a:endParaRPr lang="en-US" sz="1500" kern="1200" dirty="0">
              <a:solidFill>
                <a:schemeClr val="tx1"/>
              </a:solidFill>
              <a:latin typeface="+mn-lt"/>
              <a:ea typeface="+mn-ea"/>
              <a:cs typeface="+mn-cs"/>
            </a:endParaRPr>
          </a:p>
          <a:p>
            <a:pPr indent="-228600">
              <a:lnSpc>
                <a:spcPct val="90000"/>
              </a:lnSpc>
              <a:spcAft>
                <a:spcPts val="600"/>
              </a:spcAft>
              <a:buFont typeface="Arial" panose="020B0604020202020204" pitchFamily="34" charset="0"/>
              <a:buChar char="•"/>
            </a:pPr>
            <a:endParaRPr lang="en-US" sz="1500" kern="1200" dirty="0">
              <a:solidFill>
                <a:schemeClr val="tx1"/>
              </a:solidFill>
              <a:latin typeface="+mn-lt"/>
              <a:ea typeface="+mn-ea"/>
              <a:cs typeface="+mn-cs"/>
            </a:endParaRPr>
          </a:p>
          <a:p>
            <a:pPr indent="-228600">
              <a:lnSpc>
                <a:spcPct val="90000"/>
              </a:lnSpc>
              <a:spcAft>
                <a:spcPts val="600"/>
              </a:spcAft>
              <a:buFont typeface="Arial" panose="020B0604020202020204" pitchFamily="34" charset="0"/>
              <a:buChar char="•"/>
            </a:pPr>
            <a:endParaRPr lang="en-US" sz="1500" kern="1200" dirty="0">
              <a:solidFill>
                <a:schemeClr val="tx1"/>
              </a:solidFill>
              <a:latin typeface="+mn-lt"/>
              <a:ea typeface="+mn-ea"/>
              <a:cs typeface="+mn-cs"/>
            </a:endParaRPr>
          </a:p>
        </p:txBody>
      </p:sp>
      <p:sp>
        <p:nvSpPr>
          <p:cNvPr id="12" name="Rectangle 11">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800599"/>
            <a:ext cx="9144000" cy="342580"/>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4800599"/>
            <a:ext cx="6115048" cy="342579"/>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1761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27"/>
        <p:cNvGrpSpPr/>
        <p:nvPr/>
      </p:nvGrpSpPr>
      <p:grpSpPr>
        <a:xfrm>
          <a:off x="0" y="0"/>
          <a:ext cx="0" cy="0"/>
          <a:chOff x="0" y="0"/>
          <a:chExt cx="0" cy="0"/>
        </a:xfrm>
      </p:grpSpPr>
      <p:sp useBgFill="1">
        <p:nvSpPr>
          <p:cNvPr id="945" name="Rectangle 944">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1" name="Right Triangle 946">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2501900"/>
            <a:ext cx="2468880" cy="24003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9" name="Rectangle 948">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467456"/>
            <a:ext cx="8178790" cy="4205911"/>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8" name="Google Shape;928;p38"/>
          <p:cNvSpPr txBox="1">
            <a:spLocks noGrp="1"/>
          </p:cNvSpPr>
          <p:nvPr>
            <p:ph type="title"/>
          </p:nvPr>
        </p:nvSpPr>
        <p:spPr>
          <a:xfrm>
            <a:off x="806825" y="891477"/>
            <a:ext cx="2241175" cy="3360545"/>
          </a:xfrm>
          <a:prstGeom prst="rect">
            <a:avLst/>
          </a:prstGeom>
        </p:spPr>
        <p:txBody>
          <a:bodyPr spcFirstLastPara="1" vert="horz" lIns="91440" tIns="45720" rIns="91440" bIns="45720" rtlCol="0" anchor="ctr" anchorCtr="0">
            <a:normAutofit/>
          </a:bodyPr>
          <a:lstStyle/>
          <a:p>
            <a:pPr marL="0" lvl="0" indent="0" algn="r" defTabSz="914400">
              <a:spcBef>
                <a:spcPct val="0"/>
              </a:spcBef>
              <a:spcAft>
                <a:spcPts val="0"/>
              </a:spcAft>
            </a:pPr>
            <a:r>
              <a:rPr lang="en-US" sz="2800" kern="1200" dirty="0" err="1">
                <a:solidFill>
                  <a:schemeClr val="tx1"/>
                </a:solidFill>
                <a:latin typeface="+mj-lt"/>
                <a:ea typeface="+mj-ea"/>
                <a:cs typeface="+mj-cs"/>
              </a:rPr>
              <a:t>Competência</a:t>
            </a:r>
            <a:r>
              <a:rPr lang="en-US" sz="2800" kern="1200" dirty="0">
                <a:solidFill>
                  <a:schemeClr val="tx1"/>
                </a:solidFill>
                <a:latin typeface="+mj-lt"/>
                <a:ea typeface="+mj-ea"/>
                <a:cs typeface="+mj-cs"/>
              </a:rPr>
              <a:t> Temporal</a:t>
            </a:r>
          </a:p>
        </p:txBody>
      </p:sp>
      <p:cxnSp>
        <p:nvCxnSpPr>
          <p:cNvPr id="962" name="Straight Connector 950">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389647"/>
            <a:ext cx="0" cy="2427371"/>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29" name="Google Shape;929;p38"/>
          <p:cNvSpPr txBox="1">
            <a:spLocks noGrp="1"/>
          </p:cNvSpPr>
          <p:nvPr>
            <p:ph type="body" idx="1"/>
          </p:nvPr>
        </p:nvSpPr>
        <p:spPr>
          <a:xfrm>
            <a:off x="3941445" y="1236652"/>
            <a:ext cx="3527136" cy="2670195"/>
          </a:xfrm>
          <a:prstGeom prst="rect">
            <a:avLst/>
          </a:prstGeom>
        </p:spPr>
        <p:txBody>
          <a:bodyPr spcFirstLastPara="1" vert="horz" lIns="91440" tIns="45720" rIns="91440" bIns="45720" rtlCol="0" anchor="ctr" anchorCtr="0">
            <a:normAutofit/>
          </a:bodyPr>
          <a:lstStyle/>
          <a:p>
            <a:pPr marL="0" lvl="0" indent="-228600" defTabSz="914400">
              <a:lnSpc>
                <a:spcPct val="90000"/>
              </a:lnSpc>
              <a:spcBef>
                <a:spcPts val="0"/>
              </a:spcBef>
              <a:spcAft>
                <a:spcPts val="600"/>
              </a:spcAft>
              <a:buClr>
                <a:srgbClr val="F4ECE7"/>
              </a:buClr>
              <a:buSzPts val="1100"/>
              <a:buFont typeface="Arial" panose="020B0604020202020204" pitchFamily="34" charset="0"/>
              <a:buChar char="•"/>
            </a:pPr>
            <a:endParaRPr lang="en-US" sz="1800"/>
          </a:p>
          <a:p>
            <a:pPr marL="0" lvl="0" indent="-228600" defTabSz="914400">
              <a:lnSpc>
                <a:spcPct val="90000"/>
              </a:lnSpc>
              <a:spcBef>
                <a:spcPts val="0"/>
              </a:spcBef>
              <a:spcAft>
                <a:spcPts val="600"/>
              </a:spcAft>
              <a:buClr>
                <a:srgbClr val="F4ECE7"/>
              </a:buClr>
              <a:buSzPts val="1100"/>
              <a:buFont typeface="Arial" panose="020B0604020202020204" pitchFamily="34" charset="0"/>
              <a:buChar char="•"/>
            </a:pPr>
            <a:r>
              <a:rPr lang="en-US" sz="1800"/>
              <a:t>Atitude resultante da tomada de consciência de que se pode criar o futuro com a consciência de que os resultados a alcançar depende de cada uma das escolhas e ações que se levam a cabo no presente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CC61F2AC-D5B5-B80D-A40B-71CD0F56BD2F}"/>
              </a:ext>
            </a:extLst>
          </p:cNvPr>
          <p:cNvSpPr>
            <a:spLocks noGrp="1"/>
          </p:cNvSpPr>
          <p:nvPr>
            <p:ph type="title"/>
          </p:nvPr>
        </p:nvSpPr>
        <p:spPr>
          <a:xfrm>
            <a:off x="190153" y="528543"/>
            <a:ext cx="7694400" cy="477600"/>
          </a:xfrm>
        </p:spPr>
        <p:txBody>
          <a:bodyPr/>
          <a:lstStyle/>
          <a:p>
            <a:r>
              <a:rPr lang="pt-PT" sz="3200" dirty="0">
                <a:solidFill>
                  <a:schemeClr val="accent1">
                    <a:lumMod val="75000"/>
                  </a:schemeClr>
                </a:solidFill>
              </a:rPr>
              <a:t>A importância de gerir o tempo</a:t>
            </a:r>
            <a:br>
              <a:rPr lang="pt-PT" sz="3600" dirty="0">
                <a:solidFill>
                  <a:schemeClr val="tx2"/>
                </a:solidFill>
              </a:rPr>
            </a:br>
            <a:endParaRPr lang="pt-PT" dirty="0"/>
          </a:p>
        </p:txBody>
      </p:sp>
      <p:grpSp>
        <p:nvGrpSpPr>
          <p:cNvPr id="5" name="Google Shape;1117;p41">
            <a:extLst>
              <a:ext uri="{FF2B5EF4-FFF2-40B4-BE49-F238E27FC236}">
                <a16:creationId xmlns:a16="http://schemas.microsoft.com/office/drawing/2014/main" id="{DC0642BF-7D6D-9C45-FC64-4390F9F6E7FC}"/>
              </a:ext>
            </a:extLst>
          </p:cNvPr>
          <p:cNvGrpSpPr/>
          <p:nvPr/>
        </p:nvGrpSpPr>
        <p:grpSpPr>
          <a:xfrm>
            <a:off x="7399020" y="808597"/>
            <a:ext cx="1016480" cy="1416443"/>
            <a:chOff x="4744875" y="463788"/>
            <a:chExt cx="3674325" cy="4179925"/>
          </a:xfrm>
        </p:grpSpPr>
        <p:grpSp>
          <p:nvGrpSpPr>
            <p:cNvPr id="6" name="Google Shape;1118;p41">
              <a:extLst>
                <a:ext uri="{FF2B5EF4-FFF2-40B4-BE49-F238E27FC236}">
                  <a16:creationId xmlns:a16="http://schemas.microsoft.com/office/drawing/2014/main" id="{C7280B58-3A86-CADA-5F02-277090347F48}"/>
                </a:ext>
              </a:extLst>
            </p:cNvPr>
            <p:cNvGrpSpPr/>
            <p:nvPr/>
          </p:nvGrpSpPr>
          <p:grpSpPr>
            <a:xfrm>
              <a:off x="4888325" y="463788"/>
              <a:ext cx="3515025" cy="4179925"/>
              <a:chOff x="4888325" y="463788"/>
              <a:chExt cx="3515025" cy="4179925"/>
            </a:xfrm>
          </p:grpSpPr>
          <p:sp>
            <p:nvSpPr>
              <p:cNvPr id="117" name="Google Shape;1119;p41">
                <a:extLst>
                  <a:ext uri="{FF2B5EF4-FFF2-40B4-BE49-F238E27FC236}">
                    <a16:creationId xmlns:a16="http://schemas.microsoft.com/office/drawing/2014/main" id="{B92F788B-5B8E-3046-DCAD-BBD5CF456F93}"/>
                  </a:ext>
                </a:extLst>
              </p:cNvPr>
              <p:cNvSpPr/>
              <p:nvPr/>
            </p:nvSpPr>
            <p:spPr>
              <a:xfrm>
                <a:off x="4888325" y="463788"/>
                <a:ext cx="3515025" cy="3858550"/>
              </a:xfrm>
              <a:custGeom>
                <a:avLst/>
                <a:gdLst/>
                <a:ahLst/>
                <a:cxnLst/>
                <a:rect l="l" t="t" r="r" b="b"/>
                <a:pathLst>
                  <a:path w="140601" h="154342" extrusionOk="0">
                    <a:moveTo>
                      <a:pt x="73057" y="0"/>
                    </a:moveTo>
                    <a:cubicBezTo>
                      <a:pt x="69122" y="0"/>
                      <a:pt x="65158" y="382"/>
                      <a:pt x="61210" y="1178"/>
                    </a:cubicBezTo>
                    <a:cubicBezTo>
                      <a:pt x="44932" y="4447"/>
                      <a:pt x="25051" y="15822"/>
                      <a:pt x="19881" y="32634"/>
                    </a:cubicBezTo>
                    <a:cubicBezTo>
                      <a:pt x="16245" y="44509"/>
                      <a:pt x="17813" y="57518"/>
                      <a:pt x="12009" y="68793"/>
                    </a:cubicBezTo>
                    <a:cubicBezTo>
                      <a:pt x="6038" y="80401"/>
                      <a:pt x="0" y="90708"/>
                      <a:pt x="1568" y="104385"/>
                    </a:cubicBezTo>
                    <a:cubicBezTo>
                      <a:pt x="3236" y="119062"/>
                      <a:pt x="13209" y="131871"/>
                      <a:pt x="25585" y="139910"/>
                    </a:cubicBezTo>
                    <a:cubicBezTo>
                      <a:pt x="39445" y="148949"/>
                      <a:pt x="57332" y="154342"/>
                      <a:pt x="74135" y="154342"/>
                    </a:cubicBezTo>
                    <a:cubicBezTo>
                      <a:pt x="75935" y="154342"/>
                      <a:pt x="77722" y="154280"/>
                      <a:pt x="79490" y="154154"/>
                    </a:cubicBezTo>
                    <a:cubicBezTo>
                      <a:pt x="115416" y="151652"/>
                      <a:pt x="137798" y="110656"/>
                      <a:pt x="140133" y="75364"/>
                    </a:cubicBezTo>
                    <a:cubicBezTo>
                      <a:pt x="140600" y="68826"/>
                      <a:pt x="140267" y="62255"/>
                      <a:pt x="139166" y="55817"/>
                    </a:cubicBezTo>
                    <a:cubicBezTo>
                      <a:pt x="138132" y="50013"/>
                      <a:pt x="136297" y="44375"/>
                      <a:pt x="133762" y="39071"/>
                    </a:cubicBezTo>
                    <a:cubicBezTo>
                      <a:pt x="122699" y="15934"/>
                      <a:pt x="98478" y="0"/>
                      <a:pt x="730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20;p41">
                <a:extLst>
                  <a:ext uri="{FF2B5EF4-FFF2-40B4-BE49-F238E27FC236}">
                    <a16:creationId xmlns:a16="http://schemas.microsoft.com/office/drawing/2014/main" id="{73815731-6E77-A9CB-9E29-E04A52C8DC77}"/>
                  </a:ext>
                </a:extLst>
              </p:cNvPr>
              <p:cNvSpPr/>
              <p:nvPr/>
            </p:nvSpPr>
            <p:spPr>
              <a:xfrm>
                <a:off x="5826475" y="4446888"/>
                <a:ext cx="1662050" cy="196825"/>
              </a:xfrm>
              <a:custGeom>
                <a:avLst/>
                <a:gdLst/>
                <a:ahLst/>
                <a:cxnLst/>
                <a:rect l="l" t="t" r="r" b="b"/>
                <a:pathLst>
                  <a:path w="66482" h="7873" extrusionOk="0">
                    <a:moveTo>
                      <a:pt x="33258" y="0"/>
                    </a:moveTo>
                    <a:cubicBezTo>
                      <a:pt x="14878" y="0"/>
                      <a:pt x="1" y="1768"/>
                      <a:pt x="1" y="3936"/>
                    </a:cubicBezTo>
                    <a:cubicBezTo>
                      <a:pt x="1" y="6105"/>
                      <a:pt x="14878" y="7873"/>
                      <a:pt x="33258" y="7873"/>
                    </a:cubicBezTo>
                    <a:cubicBezTo>
                      <a:pt x="51604" y="7873"/>
                      <a:pt x="66482" y="6105"/>
                      <a:pt x="66482" y="3936"/>
                    </a:cubicBezTo>
                    <a:cubicBezTo>
                      <a:pt x="66482" y="1768"/>
                      <a:pt x="51604" y="0"/>
                      <a:pt x="33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1121;p41">
              <a:extLst>
                <a:ext uri="{FF2B5EF4-FFF2-40B4-BE49-F238E27FC236}">
                  <a16:creationId xmlns:a16="http://schemas.microsoft.com/office/drawing/2014/main" id="{ED5FA238-04E5-DC8A-4267-DDDF8B6F3905}"/>
                </a:ext>
              </a:extLst>
            </p:cNvPr>
            <p:cNvGrpSpPr/>
            <p:nvPr/>
          </p:nvGrpSpPr>
          <p:grpSpPr>
            <a:xfrm>
              <a:off x="4744875" y="670788"/>
              <a:ext cx="3674325" cy="2534525"/>
              <a:chOff x="4744875" y="670788"/>
              <a:chExt cx="3674325" cy="2534525"/>
            </a:xfrm>
          </p:grpSpPr>
          <p:sp>
            <p:nvSpPr>
              <p:cNvPr id="108" name="Google Shape;1122;p41">
                <a:extLst>
                  <a:ext uri="{FF2B5EF4-FFF2-40B4-BE49-F238E27FC236}">
                    <a16:creationId xmlns:a16="http://schemas.microsoft.com/office/drawing/2014/main" id="{1F4B0AD1-5ADE-F689-A4AF-ADF5F5E35447}"/>
                  </a:ext>
                </a:extLst>
              </p:cNvPr>
              <p:cNvSpPr/>
              <p:nvPr/>
            </p:nvSpPr>
            <p:spPr>
              <a:xfrm>
                <a:off x="7936325" y="1928413"/>
                <a:ext cx="482875" cy="293575"/>
              </a:xfrm>
              <a:custGeom>
                <a:avLst/>
                <a:gdLst/>
                <a:ahLst/>
                <a:cxnLst/>
                <a:rect l="l" t="t" r="r" b="b"/>
                <a:pathLst>
                  <a:path w="19315" h="11743" extrusionOk="0">
                    <a:moveTo>
                      <a:pt x="1768" y="0"/>
                    </a:moveTo>
                    <a:cubicBezTo>
                      <a:pt x="768" y="0"/>
                      <a:pt x="0" y="768"/>
                      <a:pt x="0" y="1768"/>
                    </a:cubicBezTo>
                    <a:lnTo>
                      <a:pt x="0" y="9974"/>
                    </a:lnTo>
                    <a:cubicBezTo>
                      <a:pt x="0" y="10942"/>
                      <a:pt x="768" y="11742"/>
                      <a:pt x="1768" y="11742"/>
                    </a:cubicBezTo>
                    <a:lnTo>
                      <a:pt x="17546" y="11742"/>
                    </a:lnTo>
                    <a:cubicBezTo>
                      <a:pt x="18514" y="11742"/>
                      <a:pt x="19314" y="10942"/>
                      <a:pt x="19314" y="9974"/>
                    </a:cubicBezTo>
                    <a:lnTo>
                      <a:pt x="19314" y="1768"/>
                    </a:lnTo>
                    <a:cubicBezTo>
                      <a:pt x="19314" y="768"/>
                      <a:pt x="18514" y="0"/>
                      <a:pt x="1754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123;p41">
                <a:extLst>
                  <a:ext uri="{FF2B5EF4-FFF2-40B4-BE49-F238E27FC236}">
                    <a16:creationId xmlns:a16="http://schemas.microsoft.com/office/drawing/2014/main" id="{25B3A694-7AA0-077B-3617-AA6EDA940943}"/>
                  </a:ext>
                </a:extLst>
              </p:cNvPr>
              <p:cNvSpPr/>
              <p:nvPr/>
            </p:nvSpPr>
            <p:spPr>
              <a:xfrm>
                <a:off x="4744875" y="1840013"/>
                <a:ext cx="610475" cy="449525"/>
              </a:xfrm>
              <a:custGeom>
                <a:avLst/>
                <a:gdLst/>
                <a:ahLst/>
                <a:cxnLst/>
                <a:rect l="l" t="t" r="r" b="b"/>
                <a:pathLst>
                  <a:path w="24419" h="17981" extrusionOk="0">
                    <a:moveTo>
                      <a:pt x="22884" y="3770"/>
                    </a:moveTo>
                    <a:lnTo>
                      <a:pt x="21983" y="7172"/>
                    </a:lnTo>
                    <a:lnTo>
                      <a:pt x="21983" y="3770"/>
                    </a:lnTo>
                    <a:close/>
                    <a:moveTo>
                      <a:pt x="9174" y="3770"/>
                    </a:moveTo>
                    <a:lnTo>
                      <a:pt x="9174" y="9541"/>
                    </a:lnTo>
                    <a:lnTo>
                      <a:pt x="8874" y="9541"/>
                    </a:lnTo>
                    <a:lnTo>
                      <a:pt x="6972" y="3770"/>
                    </a:lnTo>
                    <a:close/>
                    <a:moveTo>
                      <a:pt x="13010" y="3770"/>
                    </a:moveTo>
                    <a:lnTo>
                      <a:pt x="13010" y="9541"/>
                    </a:lnTo>
                    <a:lnTo>
                      <a:pt x="10508" y="9541"/>
                    </a:lnTo>
                    <a:lnTo>
                      <a:pt x="10508" y="3770"/>
                    </a:lnTo>
                    <a:close/>
                    <a:moveTo>
                      <a:pt x="16846" y="3770"/>
                    </a:moveTo>
                    <a:lnTo>
                      <a:pt x="16846" y="9541"/>
                    </a:lnTo>
                    <a:lnTo>
                      <a:pt x="14344" y="9541"/>
                    </a:lnTo>
                    <a:lnTo>
                      <a:pt x="14344" y="3770"/>
                    </a:lnTo>
                    <a:close/>
                    <a:moveTo>
                      <a:pt x="20649" y="3770"/>
                    </a:moveTo>
                    <a:lnTo>
                      <a:pt x="20649" y="9541"/>
                    </a:lnTo>
                    <a:lnTo>
                      <a:pt x="18180" y="9541"/>
                    </a:lnTo>
                    <a:lnTo>
                      <a:pt x="18180" y="3770"/>
                    </a:lnTo>
                    <a:close/>
                    <a:moveTo>
                      <a:pt x="18842" y="14666"/>
                    </a:moveTo>
                    <a:cubicBezTo>
                      <a:pt x="19337" y="14666"/>
                      <a:pt x="19815" y="15055"/>
                      <a:pt x="19815" y="15645"/>
                    </a:cubicBezTo>
                    <a:cubicBezTo>
                      <a:pt x="19848" y="16173"/>
                      <a:pt x="19391" y="16604"/>
                      <a:pt x="18864" y="16612"/>
                    </a:cubicBezTo>
                    <a:lnTo>
                      <a:pt x="18864" y="16612"/>
                    </a:lnTo>
                    <a:cubicBezTo>
                      <a:pt x="18008" y="16599"/>
                      <a:pt x="17584" y="15574"/>
                      <a:pt x="18180" y="14945"/>
                    </a:cubicBezTo>
                    <a:cubicBezTo>
                      <a:pt x="18372" y="14752"/>
                      <a:pt x="18609" y="14666"/>
                      <a:pt x="18842" y="14666"/>
                    </a:cubicBezTo>
                    <a:close/>
                    <a:moveTo>
                      <a:pt x="11760" y="14666"/>
                    </a:moveTo>
                    <a:cubicBezTo>
                      <a:pt x="12265" y="14666"/>
                      <a:pt x="12743" y="15055"/>
                      <a:pt x="12743" y="15645"/>
                    </a:cubicBezTo>
                    <a:cubicBezTo>
                      <a:pt x="12743" y="16174"/>
                      <a:pt x="12318" y="16604"/>
                      <a:pt x="11759" y="16612"/>
                    </a:cubicBezTo>
                    <a:lnTo>
                      <a:pt x="11759" y="16612"/>
                    </a:lnTo>
                    <a:cubicBezTo>
                      <a:pt x="10903" y="16599"/>
                      <a:pt x="10479" y="15574"/>
                      <a:pt x="11075" y="14945"/>
                    </a:cubicBezTo>
                    <a:cubicBezTo>
                      <a:pt x="11278" y="14752"/>
                      <a:pt x="11522" y="14666"/>
                      <a:pt x="11760" y="14666"/>
                    </a:cubicBezTo>
                    <a:close/>
                    <a:moveTo>
                      <a:pt x="835" y="1"/>
                    </a:moveTo>
                    <a:cubicBezTo>
                      <a:pt x="1" y="67"/>
                      <a:pt x="1" y="1268"/>
                      <a:pt x="835" y="1335"/>
                    </a:cubicBezTo>
                    <a:lnTo>
                      <a:pt x="4704" y="1335"/>
                    </a:lnTo>
                    <a:lnTo>
                      <a:pt x="8940" y="13977"/>
                    </a:lnTo>
                    <a:cubicBezTo>
                      <a:pt x="9007" y="14244"/>
                      <a:pt x="9274" y="14444"/>
                      <a:pt x="9574" y="14444"/>
                    </a:cubicBezTo>
                    <a:lnTo>
                      <a:pt x="9808" y="14444"/>
                    </a:lnTo>
                    <a:cubicBezTo>
                      <a:pt x="8807" y="15945"/>
                      <a:pt x="9908" y="17980"/>
                      <a:pt x="11742" y="17980"/>
                    </a:cubicBezTo>
                    <a:cubicBezTo>
                      <a:pt x="13577" y="17980"/>
                      <a:pt x="14678" y="15945"/>
                      <a:pt x="13677" y="14444"/>
                    </a:cubicBezTo>
                    <a:lnTo>
                      <a:pt x="16879" y="14444"/>
                    </a:lnTo>
                    <a:cubicBezTo>
                      <a:pt x="15912" y="15945"/>
                      <a:pt x="17013" y="17980"/>
                      <a:pt x="18814" y="17980"/>
                    </a:cubicBezTo>
                    <a:cubicBezTo>
                      <a:pt x="20649" y="17980"/>
                      <a:pt x="21749" y="15945"/>
                      <a:pt x="20782" y="14444"/>
                    </a:cubicBezTo>
                    <a:lnTo>
                      <a:pt x="21282" y="14444"/>
                    </a:lnTo>
                    <a:cubicBezTo>
                      <a:pt x="22116" y="14378"/>
                      <a:pt x="22116" y="13143"/>
                      <a:pt x="21282" y="13077"/>
                    </a:cubicBezTo>
                    <a:lnTo>
                      <a:pt x="10041" y="13077"/>
                    </a:lnTo>
                    <a:lnTo>
                      <a:pt x="9307" y="10875"/>
                    </a:lnTo>
                    <a:lnTo>
                      <a:pt x="21816" y="10875"/>
                    </a:lnTo>
                    <a:cubicBezTo>
                      <a:pt x="22116" y="10875"/>
                      <a:pt x="22383" y="10675"/>
                      <a:pt x="22450" y="10375"/>
                    </a:cubicBezTo>
                    <a:lnTo>
                      <a:pt x="24351" y="3303"/>
                    </a:lnTo>
                    <a:cubicBezTo>
                      <a:pt x="24418" y="3103"/>
                      <a:pt x="24418" y="2869"/>
                      <a:pt x="24285" y="2703"/>
                    </a:cubicBezTo>
                    <a:cubicBezTo>
                      <a:pt x="24151" y="2536"/>
                      <a:pt x="23951" y="2436"/>
                      <a:pt x="23751" y="2436"/>
                    </a:cubicBezTo>
                    <a:lnTo>
                      <a:pt x="6505" y="2436"/>
                    </a:lnTo>
                    <a:lnTo>
                      <a:pt x="5838" y="434"/>
                    </a:lnTo>
                    <a:cubicBezTo>
                      <a:pt x="5738" y="167"/>
                      <a:pt x="5505" y="1"/>
                      <a:pt x="520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24;p41">
                <a:extLst>
                  <a:ext uri="{FF2B5EF4-FFF2-40B4-BE49-F238E27FC236}">
                    <a16:creationId xmlns:a16="http://schemas.microsoft.com/office/drawing/2014/main" id="{AE238752-24E9-A658-8791-CB5B3A8CAF82}"/>
                  </a:ext>
                </a:extLst>
              </p:cNvPr>
              <p:cNvSpPr/>
              <p:nvPr/>
            </p:nvSpPr>
            <p:spPr>
              <a:xfrm>
                <a:off x="7585250" y="882663"/>
                <a:ext cx="450325" cy="452850"/>
              </a:xfrm>
              <a:custGeom>
                <a:avLst/>
                <a:gdLst/>
                <a:ahLst/>
                <a:cxnLst/>
                <a:rect l="l" t="t" r="r" b="b"/>
                <a:pathLst>
                  <a:path w="18013" h="18114" extrusionOk="0">
                    <a:moveTo>
                      <a:pt x="8973" y="4370"/>
                    </a:moveTo>
                    <a:cubicBezTo>
                      <a:pt x="11608" y="4370"/>
                      <a:pt x="13743" y="6472"/>
                      <a:pt x="13710" y="9107"/>
                    </a:cubicBezTo>
                    <a:lnTo>
                      <a:pt x="13676" y="9074"/>
                    </a:lnTo>
                    <a:cubicBezTo>
                      <a:pt x="13676" y="11918"/>
                      <a:pt x="11355" y="13799"/>
                      <a:pt x="8934" y="13799"/>
                    </a:cubicBezTo>
                    <a:cubicBezTo>
                      <a:pt x="7777" y="13799"/>
                      <a:pt x="6597" y="13369"/>
                      <a:pt x="5637" y="12409"/>
                    </a:cubicBezTo>
                    <a:cubicBezTo>
                      <a:pt x="2702" y="9441"/>
                      <a:pt x="4803" y="4370"/>
                      <a:pt x="8973" y="4370"/>
                    </a:cubicBezTo>
                    <a:close/>
                    <a:moveTo>
                      <a:pt x="8039" y="1"/>
                    </a:moveTo>
                    <a:lnTo>
                      <a:pt x="7605" y="1702"/>
                    </a:lnTo>
                    <a:cubicBezTo>
                      <a:pt x="7038" y="1835"/>
                      <a:pt x="6438" y="2002"/>
                      <a:pt x="5904" y="2269"/>
                    </a:cubicBezTo>
                    <a:lnTo>
                      <a:pt x="4570" y="1101"/>
                    </a:lnTo>
                    <a:lnTo>
                      <a:pt x="3036" y="2169"/>
                    </a:lnTo>
                    <a:lnTo>
                      <a:pt x="3669" y="3837"/>
                    </a:lnTo>
                    <a:cubicBezTo>
                      <a:pt x="3236" y="4270"/>
                      <a:pt x="2869" y="4737"/>
                      <a:pt x="2569" y="5238"/>
                    </a:cubicBezTo>
                    <a:lnTo>
                      <a:pt x="801" y="5071"/>
                    </a:lnTo>
                    <a:lnTo>
                      <a:pt x="167" y="6839"/>
                    </a:lnTo>
                    <a:lnTo>
                      <a:pt x="1635" y="7839"/>
                    </a:lnTo>
                    <a:cubicBezTo>
                      <a:pt x="1568" y="8240"/>
                      <a:pt x="1534" y="8640"/>
                      <a:pt x="1534" y="9074"/>
                    </a:cubicBezTo>
                    <a:cubicBezTo>
                      <a:pt x="1534" y="9240"/>
                      <a:pt x="1534" y="9441"/>
                      <a:pt x="1534" y="9607"/>
                    </a:cubicBezTo>
                    <a:lnTo>
                      <a:pt x="0" y="10475"/>
                    </a:lnTo>
                    <a:lnTo>
                      <a:pt x="500" y="12276"/>
                    </a:lnTo>
                    <a:lnTo>
                      <a:pt x="2235" y="12276"/>
                    </a:lnTo>
                    <a:cubicBezTo>
                      <a:pt x="2502" y="12843"/>
                      <a:pt x="2802" y="13343"/>
                      <a:pt x="3202" y="13810"/>
                    </a:cubicBezTo>
                    <a:lnTo>
                      <a:pt x="2435" y="15378"/>
                    </a:lnTo>
                    <a:lnTo>
                      <a:pt x="3869" y="16579"/>
                    </a:lnTo>
                    <a:lnTo>
                      <a:pt x="5270" y="15578"/>
                    </a:lnTo>
                    <a:cubicBezTo>
                      <a:pt x="5804" y="15879"/>
                      <a:pt x="6338" y="16112"/>
                      <a:pt x="6938" y="16279"/>
                    </a:cubicBezTo>
                    <a:lnTo>
                      <a:pt x="7205" y="17947"/>
                    </a:lnTo>
                    <a:lnTo>
                      <a:pt x="9107" y="18113"/>
                    </a:lnTo>
                    <a:lnTo>
                      <a:pt x="9674" y="16512"/>
                    </a:lnTo>
                    <a:cubicBezTo>
                      <a:pt x="10274" y="16479"/>
                      <a:pt x="10874" y="16346"/>
                      <a:pt x="11475" y="16145"/>
                    </a:cubicBezTo>
                    <a:lnTo>
                      <a:pt x="12642" y="17346"/>
                    </a:lnTo>
                    <a:lnTo>
                      <a:pt x="14277" y="16379"/>
                    </a:lnTo>
                    <a:lnTo>
                      <a:pt x="13843" y="14778"/>
                    </a:lnTo>
                    <a:cubicBezTo>
                      <a:pt x="14310" y="14377"/>
                      <a:pt x="14711" y="13910"/>
                      <a:pt x="15077" y="13410"/>
                    </a:cubicBezTo>
                    <a:lnTo>
                      <a:pt x="16745" y="13710"/>
                    </a:lnTo>
                    <a:lnTo>
                      <a:pt x="17579" y="12042"/>
                    </a:lnTo>
                    <a:lnTo>
                      <a:pt x="16278" y="10942"/>
                    </a:lnTo>
                    <a:cubicBezTo>
                      <a:pt x="16412" y="10341"/>
                      <a:pt x="16478" y="9741"/>
                      <a:pt x="16478" y="9107"/>
                    </a:cubicBezTo>
                    <a:lnTo>
                      <a:pt x="18013" y="8407"/>
                    </a:lnTo>
                    <a:lnTo>
                      <a:pt x="17679" y="6539"/>
                    </a:lnTo>
                    <a:lnTo>
                      <a:pt x="15978" y="6405"/>
                    </a:lnTo>
                    <a:cubicBezTo>
                      <a:pt x="15778" y="5838"/>
                      <a:pt x="15478" y="5304"/>
                      <a:pt x="15144" y="4804"/>
                    </a:cubicBezTo>
                    <a:lnTo>
                      <a:pt x="16011" y="3303"/>
                    </a:lnTo>
                    <a:lnTo>
                      <a:pt x="14677" y="1969"/>
                    </a:lnTo>
                    <a:lnTo>
                      <a:pt x="13176" y="2869"/>
                    </a:lnTo>
                    <a:cubicBezTo>
                      <a:pt x="12342" y="2269"/>
                      <a:pt x="11341" y="1902"/>
                      <a:pt x="10341" y="1702"/>
                    </a:cubicBezTo>
                    <a:lnTo>
                      <a:pt x="9907"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25;p41">
                <a:extLst>
                  <a:ext uri="{FF2B5EF4-FFF2-40B4-BE49-F238E27FC236}">
                    <a16:creationId xmlns:a16="http://schemas.microsoft.com/office/drawing/2014/main" id="{988A2D95-506F-01A7-862D-981812A024F7}"/>
                  </a:ext>
                </a:extLst>
              </p:cNvPr>
              <p:cNvSpPr/>
              <p:nvPr/>
            </p:nvSpPr>
            <p:spPr>
              <a:xfrm>
                <a:off x="7817900" y="2796538"/>
                <a:ext cx="370300" cy="408775"/>
              </a:xfrm>
              <a:custGeom>
                <a:avLst/>
                <a:gdLst/>
                <a:ahLst/>
                <a:cxnLst/>
                <a:rect l="l" t="t" r="r" b="b"/>
                <a:pathLst>
                  <a:path w="14812" h="16351" extrusionOk="0">
                    <a:moveTo>
                      <a:pt x="7940" y="0"/>
                    </a:moveTo>
                    <a:lnTo>
                      <a:pt x="7373" y="1068"/>
                    </a:lnTo>
                    <a:lnTo>
                      <a:pt x="8573" y="3670"/>
                    </a:lnTo>
                    <a:lnTo>
                      <a:pt x="8507" y="3736"/>
                    </a:lnTo>
                    <a:lnTo>
                      <a:pt x="6172" y="7205"/>
                    </a:lnTo>
                    <a:cubicBezTo>
                      <a:pt x="5910" y="7427"/>
                      <a:pt x="5513" y="7686"/>
                      <a:pt x="5086" y="7686"/>
                    </a:cubicBezTo>
                    <a:cubicBezTo>
                      <a:pt x="4806" y="7686"/>
                      <a:pt x="4514" y="7575"/>
                      <a:pt x="4237" y="7272"/>
                    </a:cubicBezTo>
                    <a:cubicBezTo>
                      <a:pt x="3236" y="6138"/>
                      <a:pt x="534" y="1802"/>
                      <a:pt x="534" y="1802"/>
                    </a:cubicBezTo>
                    <a:lnTo>
                      <a:pt x="268" y="2469"/>
                    </a:lnTo>
                    <a:cubicBezTo>
                      <a:pt x="67" y="2902"/>
                      <a:pt x="67" y="3369"/>
                      <a:pt x="268" y="3803"/>
                    </a:cubicBezTo>
                    <a:lnTo>
                      <a:pt x="735" y="5071"/>
                    </a:lnTo>
                    <a:lnTo>
                      <a:pt x="101" y="6271"/>
                    </a:lnTo>
                    <a:cubicBezTo>
                      <a:pt x="1" y="6438"/>
                      <a:pt x="34" y="6638"/>
                      <a:pt x="201" y="6772"/>
                    </a:cubicBezTo>
                    <a:cubicBezTo>
                      <a:pt x="260" y="6819"/>
                      <a:pt x="332" y="6841"/>
                      <a:pt x="404" y="6841"/>
                    </a:cubicBezTo>
                    <a:cubicBezTo>
                      <a:pt x="536" y="6841"/>
                      <a:pt x="670" y="6768"/>
                      <a:pt x="735" y="6638"/>
                    </a:cubicBezTo>
                    <a:lnTo>
                      <a:pt x="1068" y="6038"/>
                    </a:lnTo>
                    <a:lnTo>
                      <a:pt x="1769" y="7873"/>
                    </a:lnTo>
                    <a:lnTo>
                      <a:pt x="1168" y="9073"/>
                    </a:lnTo>
                    <a:cubicBezTo>
                      <a:pt x="1068" y="9240"/>
                      <a:pt x="1101" y="9440"/>
                      <a:pt x="1268" y="9574"/>
                    </a:cubicBezTo>
                    <a:cubicBezTo>
                      <a:pt x="1339" y="9621"/>
                      <a:pt x="1414" y="9643"/>
                      <a:pt x="1486" y="9643"/>
                    </a:cubicBezTo>
                    <a:cubicBezTo>
                      <a:pt x="1617" y="9643"/>
                      <a:pt x="1737" y="9570"/>
                      <a:pt x="1802" y="9440"/>
                    </a:cubicBezTo>
                    <a:lnTo>
                      <a:pt x="2169" y="8873"/>
                    </a:lnTo>
                    <a:lnTo>
                      <a:pt x="3236" y="11642"/>
                    </a:lnTo>
                    <a:lnTo>
                      <a:pt x="1302" y="15211"/>
                    </a:lnTo>
                    <a:cubicBezTo>
                      <a:pt x="1101" y="15578"/>
                      <a:pt x="1235" y="16012"/>
                      <a:pt x="1568" y="16212"/>
                    </a:cubicBezTo>
                    <a:cubicBezTo>
                      <a:pt x="1722" y="16306"/>
                      <a:pt x="1892" y="16351"/>
                      <a:pt x="2060" y="16351"/>
                    </a:cubicBezTo>
                    <a:cubicBezTo>
                      <a:pt x="2366" y="16351"/>
                      <a:pt x="2664" y="16204"/>
                      <a:pt x="2836" y="15945"/>
                    </a:cubicBezTo>
                    <a:lnTo>
                      <a:pt x="5038" y="12543"/>
                    </a:lnTo>
                    <a:lnTo>
                      <a:pt x="5071" y="12476"/>
                    </a:lnTo>
                    <a:lnTo>
                      <a:pt x="7906" y="12176"/>
                    </a:lnTo>
                    <a:lnTo>
                      <a:pt x="7606" y="12743"/>
                    </a:lnTo>
                    <a:cubicBezTo>
                      <a:pt x="7506" y="12910"/>
                      <a:pt x="7573" y="13110"/>
                      <a:pt x="7740" y="13243"/>
                    </a:cubicBezTo>
                    <a:cubicBezTo>
                      <a:pt x="7799" y="13279"/>
                      <a:pt x="7868" y="13298"/>
                      <a:pt x="7937" y="13298"/>
                    </a:cubicBezTo>
                    <a:cubicBezTo>
                      <a:pt x="8061" y="13298"/>
                      <a:pt x="8188" y="13238"/>
                      <a:pt x="8273" y="13110"/>
                    </a:cubicBezTo>
                    <a:lnTo>
                      <a:pt x="8840" y="12076"/>
                    </a:lnTo>
                    <a:lnTo>
                      <a:pt x="10975" y="11842"/>
                    </a:lnTo>
                    <a:lnTo>
                      <a:pt x="10975" y="11842"/>
                    </a:lnTo>
                    <a:lnTo>
                      <a:pt x="10542" y="12643"/>
                    </a:lnTo>
                    <a:cubicBezTo>
                      <a:pt x="10441" y="12809"/>
                      <a:pt x="10508" y="13010"/>
                      <a:pt x="10675" y="13110"/>
                    </a:cubicBezTo>
                    <a:cubicBezTo>
                      <a:pt x="10714" y="13226"/>
                      <a:pt x="10820" y="13297"/>
                      <a:pt x="10922" y="13297"/>
                    </a:cubicBezTo>
                    <a:cubicBezTo>
                      <a:pt x="10996" y="13297"/>
                      <a:pt x="11067" y="13260"/>
                      <a:pt x="11109" y="13176"/>
                    </a:cubicBezTo>
                    <a:lnTo>
                      <a:pt x="11909" y="11742"/>
                    </a:lnTo>
                    <a:lnTo>
                      <a:pt x="13310" y="11609"/>
                    </a:lnTo>
                    <a:cubicBezTo>
                      <a:pt x="13811" y="11542"/>
                      <a:pt x="14311" y="11242"/>
                      <a:pt x="14578" y="10808"/>
                    </a:cubicBezTo>
                    <a:lnTo>
                      <a:pt x="14811" y="10474"/>
                    </a:lnTo>
                    <a:lnTo>
                      <a:pt x="10508" y="10007"/>
                    </a:lnTo>
                    <a:cubicBezTo>
                      <a:pt x="10508" y="10007"/>
                      <a:pt x="7706" y="9774"/>
                      <a:pt x="7273" y="8373"/>
                    </a:cubicBezTo>
                    <a:lnTo>
                      <a:pt x="9441" y="4370"/>
                    </a:lnTo>
                    <a:lnTo>
                      <a:pt x="9441" y="4303"/>
                    </a:lnTo>
                    <a:lnTo>
                      <a:pt x="12443" y="3970"/>
                    </a:lnTo>
                    <a:lnTo>
                      <a:pt x="13110" y="3103"/>
                    </a:lnTo>
                    <a:lnTo>
                      <a:pt x="10241" y="2402"/>
                    </a:lnTo>
                    <a:lnTo>
                      <a:pt x="10441" y="1935"/>
                    </a:lnTo>
                    <a:cubicBezTo>
                      <a:pt x="10441" y="1908"/>
                      <a:pt x="10398" y="1859"/>
                      <a:pt x="10363" y="1859"/>
                    </a:cubicBezTo>
                    <a:cubicBezTo>
                      <a:pt x="10355" y="1859"/>
                      <a:pt x="10348" y="1862"/>
                      <a:pt x="10341" y="1868"/>
                    </a:cubicBezTo>
                    <a:lnTo>
                      <a:pt x="9941" y="2302"/>
                    </a:lnTo>
                    <a:lnTo>
                      <a:pt x="7940"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 name="Google Shape;1126;p41">
                <a:extLst>
                  <a:ext uri="{FF2B5EF4-FFF2-40B4-BE49-F238E27FC236}">
                    <a16:creationId xmlns:a16="http://schemas.microsoft.com/office/drawing/2014/main" id="{1EF012C8-A893-D4D6-73D6-3831D44C276A}"/>
                  </a:ext>
                </a:extLst>
              </p:cNvPr>
              <p:cNvGrpSpPr/>
              <p:nvPr/>
            </p:nvGrpSpPr>
            <p:grpSpPr>
              <a:xfrm>
                <a:off x="5408675" y="846813"/>
                <a:ext cx="493725" cy="297725"/>
                <a:chOff x="5408675" y="846813"/>
                <a:chExt cx="493725" cy="297725"/>
              </a:xfrm>
            </p:grpSpPr>
            <p:sp>
              <p:nvSpPr>
                <p:cNvPr id="115" name="Google Shape;1127;p41">
                  <a:extLst>
                    <a:ext uri="{FF2B5EF4-FFF2-40B4-BE49-F238E27FC236}">
                      <a16:creationId xmlns:a16="http://schemas.microsoft.com/office/drawing/2014/main" id="{A86FD2BE-8056-743D-6378-0EF79A340118}"/>
                    </a:ext>
                  </a:extLst>
                </p:cNvPr>
                <p:cNvSpPr/>
                <p:nvPr/>
              </p:nvSpPr>
              <p:spPr>
                <a:xfrm>
                  <a:off x="5408675" y="846813"/>
                  <a:ext cx="493725" cy="297725"/>
                </a:xfrm>
                <a:custGeom>
                  <a:avLst/>
                  <a:gdLst/>
                  <a:ahLst/>
                  <a:cxnLst/>
                  <a:rect l="l" t="t" r="r" b="b"/>
                  <a:pathLst>
                    <a:path w="19749" h="11909" extrusionOk="0">
                      <a:moveTo>
                        <a:pt x="1" y="0"/>
                      </a:moveTo>
                      <a:lnTo>
                        <a:pt x="1" y="11909"/>
                      </a:lnTo>
                      <a:lnTo>
                        <a:pt x="19748" y="11909"/>
                      </a:lnTo>
                      <a:lnTo>
                        <a:pt x="19748"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28;p41">
                  <a:extLst>
                    <a:ext uri="{FF2B5EF4-FFF2-40B4-BE49-F238E27FC236}">
                      <a16:creationId xmlns:a16="http://schemas.microsoft.com/office/drawing/2014/main" id="{39BB2A6E-1AF4-1016-1C3C-5985F77394CA}"/>
                    </a:ext>
                  </a:extLst>
                </p:cNvPr>
                <p:cNvSpPr/>
                <p:nvPr/>
              </p:nvSpPr>
              <p:spPr>
                <a:xfrm>
                  <a:off x="5560450" y="902688"/>
                  <a:ext cx="175150" cy="175975"/>
                </a:xfrm>
                <a:custGeom>
                  <a:avLst/>
                  <a:gdLst/>
                  <a:ahLst/>
                  <a:cxnLst/>
                  <a:rect l="l" t="t" r="r" b="b"/>
                  <a:pathLst>
                    <a:path w="7006" h="7039" extrusionOk="0">
                      <a:moveTo>
                        <a:pt x="3503" y="0"/>
                      </a:moveTo>
                      <a:cubicBezTo>
                        <a:pt x="1569" y="0"/>
                        <a:pt x="1" y="1568"/>
                        <a:pt x="1" y="3503"/>
                      </a:cubicBezTo>
                      <a:cubicBezTo>
                        <a:pt x="1" y="5471"/>
                        <a:pt x="1569" y="7038"/>
                        <a:pt x="3503" y="7038"/>
                      </a:cubicBezTo>
                      <a:cubicBezTo>
                        <a:pt x="5438" y="7038"/>
                        <a:pt x="7006" y="5471"/>
                        <a:pt x="7006" y="3503"/>
                      </a:cubicBezTo>
                      <a:cubicBezTo>
                        <a:pt x="7006" y="1568"/>
                        <a:pt x="5438" y="0"/>
                        <a:pt x="35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 name="Google Shape;1129;p41">
                <a:extLst>
                  <a:ext uri="{FF2B5EF4-FFF2-40B4-BE49-F238E27FC236}">
                    <a16:creationId xmlns:a16="http://schemas.microsoft.com/office/drawing/2014/main" id="{9A88C287-12F9-4ECD-0236-A6E960256B57}"/>
                  </a:ext>
                </a:extLst>
              </p:cNvPr>
              <p:cNvSpPr/>
              <p:nvPr/>
            </p:nvSpPr>
            <p:spPr>
              <a:xfrm>
                <a:off x="5217725" y="2809888"/>
                <a:ext cx="277725" cy="336925"/>
              </a:xfrm>
              <a:custGeom>
                <a:avLst/>
                <a:gdLst/>
                <a:ahLst/>
                <a:cxnLst/>
                <a:rect l="l" t="t" r="r" b="b"/>
                <a:pathLst>
                  <a:path w="11109" h="13477" extrusionOk="0">
                    <a:moveTo>
                      <a:pt x="11108" y="0"/>
                    </a:moveTo>
                    <a:lnTo>
                      <a:pt x="3436" y="1101"/>
                    </a:lnTo>
                    <a:lnTo>
                      <a:pt x="3436" y="10407"/>
                    </a:lnTo>
                    <a:cubicBezTo>
                      <a:pt x="3069" y="10207"/>
                      <a:pt x="2635" y="10107"/>
                      <a:pt x="2202" y="10107"/>
                    </a:cubicBezTo>
                    <a:cubicBezTo>
                      <a:pt x="1001" y="10107"/>
                      <a:pt x="0" y="10874"/>
                      <a:pt x="0" y="11775"/>
                    </a:cubicBezTo>
                    <a:cubicBezTo>
                      <a:pt x="0" y="12676"/>
                      <a:pt x="1001" y="13476"/>
                      <a:pt x="2202" y="13476"/>
                    </a:cubicBezTo>
                    <a:cubicBezTo>
                      <a:pt x="4236" y="13476"/>
                      <a:pt x="4370" y="12075"/>
                      <a:pt x="4370" y="12075"/>
                    </a:cubicBezTo>
                    <a:lnTo>
                      <a:pt x="4370" y="3869"/>
                    </a:lnTo>
                    <a:lnTo>
                      <a:pt x="10174" y="3036"/>
                    </a:lnTo>
                    <a:lnTo>
                      <a:pt x="10174" y="9307"/>
                    </a:lnTo>
                    <a:cubicBezTo>
                      <a:pt x="9807" y="9107"/>
                      <a:pt x="9373" y="9006"/>
                      <a:pt x="8940" y="9006"/>
                    </a:cubicBezTo>
                    <a:cubicBezTo>
                      <a:pt x="7739" y="9006"/>
                      <a:pt x="6738" y="9740"/>
                      <a:pt x="6738" y="10674"/>
                    </a:cubicBezTo>
                    <a:cubicBezTo>
                      <a:pt x="6738" y="11608"/>
                      <a:pt x="7739" y="12342"/>
                      <a:pt x="8940" y="12342"/>
                    </a:cubicBezTo>
                    <a:cubicBezTo>
                      <a:pt x="10007" y="12342"/>
                      <a:pt x="10908" y="11742"/>
                      <a:pt x="11075" y="10975"/>
                    </a:cubicBezTo>
                    <a:lnTo>
                      <a:pt x="11108" y="2902"/>
                    </a:lnTo>
                    <a:lnTo>
                      <a:pt x="11108"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30;p41">
                <a:extLst>
                  <a:ext uri="{FF2B5EF4-FFF2-40B4-BE49-F238E27FC236}">
                    <a16:creationId xmlns:a16="http://schemas.microsoft.com/office/drawing/2014/main" id="{7ECBA0A1-DBAE-D5FD-4288-2084B8E7DA5E}"/>
                  </a:ext>
                </a:extLst>
              </p:cNvPr>
              <p:cNvSpPr/>
              <p:nvPr/>
            </p:nvSpPr>
            <p:spPr>
              <a:xfrm>
                <a:off x="6411075" y="670788"/>
                <a:ext cx="533725" cy="251925"/>
              </a:xfrm>
              <a:custGeom>
                <a:avLst/>
                <a:gdLst/>
                <a:ahLst/>
                <a:cxnLst/>
                <a:rect l="l" t="t" r="r" b="b"/>
                <a:pathLst>
                  <a:path w="21349" h="10077" extrusionOk="0">
                    <a:moveTo>
                      <a:pt x="4487" y="0"/>
                    </a:moveTo>
                    <a:cubicBezTo>
                      <a:pt x="4471" y="0"/>
                      <a:pt x="4454" y="1"/>
                      <a:pt x="4437" y="3"/>
                    </a:cubicBezTo>
                    <a:lnTo>
                      <a:pt x="3236" y="3"/>
                    </a:lnTo>
                    <a:cubicBezTo>
                      <a:pt x="2869" y="3"/>
                      <a:pt x="2569" y="303"/>
                      <a:pt x="2569" y="670"/>
                    </a:cubicBezTo>
                    <a:lnTo>
                      <a:pt x="2569" y="1737"/>
                    </a:lnTo>
                    <a:lnTo>
                      <a:pt x="767" y="1737"/>
                    </a:lnTo>
                    <a:cubicBezTo>
                      <a:pt x="367" y="1737"/>
                      <a:pt x="34" y="2071"/>
                      <a:pt x="34" y="2505"/>
                    </a:cubicBezTo>
                    <a:lnTo>
                      <a:pt x="34" y="7575"/>
                    </a:lnTo>
                    <a:cubicBezTo>
                      <a:pt x="0" y="8009"/>
                      <a:pt x="367" y="8342"/>
                      <a:pt x="767" y="8342"/>
                    </a:cubicBezTo>
                    <a:lnTo>
                      <a:pt x="2569" y="8342"/>
                    </a:lnTo>
                    <a:lnTo>
                      <a:pt x="2569" y="9410"/>
                    </a:lnTo>
                    <a:cubicBezTo>
                      <a:pt x="2569" y="9776"/>
                      <a:pt x="2869" y="10077"/>
                      <a:pt x="3236" y="10077"/>
                    </a:cubicBezTo>
                    <a:lnTo>
                      <a:pt x="4437" y="10077"/>
                    </a:lnTo>
                    <a:cubicBezTo>
                      <a:pt x="4804" y="10077"/>
                      <a:pt x="5104" y="9776"/>
                      <a:pt x="5104" y="9410"/>
                    </a:cubicBezTo>
                    <a:lnTo>
                      <a:pt x="5104" y="6341"/>
                    </a:lnTo>
                    <a:lnTo>
                      <a:pt x="16379" y="6341"/>
                    </a:lnTo>
                    <a:lnTo>
                      <a:pt x="16379" y="9376"/>
                    </a:lnTo>
                    <a:cubicBezTo>
                      <a:pt x="16345" y="9776"/>
                      <a:pt x="16645" y="10077"/>
                      <a:pt x="17046" y="10077"/>
                    </a:cubicBezTo>
                    <a:lnTo>
                      <a:pt x="18180" y="10077"/>
                    </a:lnTo>
                    <a:cubicBezTo>
                      <a:pt x="18547" y="10077"/>
                      <a:pt x="18847" y="9776"/>
                      <a:pt x="18847" y="9410"/>
                    </a:cubicBezTo>
                    <a:lnTo>
                      <a:pt x="18847" y="8342"/>
                    </a:lnTo>
                    <a:lnTo>
                      <a:pt x="20582" y="8342"/>
                    </a:lnTo>
                    <a:cubicBezTo>
                      <a:pt x="20982" y="8309"/>
                      <a:pt x="21315" y="7975"/>
                      <a:pt x="21349" y="7575"/>
                    </a:cubicBezTo>
                    <a:lnTo>
                      <a:pt x="21349" y="2505"/>
                    </a:lnTo>
                    <a:cubicBezTo>
                      <a:pt x="21315" y="2071"/>
                      <a:pt x="20982" y="1737"/>
                      <a:pt x="20582" y="1737"/>
                    </a:cubicBezTo>
                    <a:lnTo>
                      <a:pt x="18847" y="1737"/>
                    </a:lnTo>
                    <a:lnTo>
                      <a:pt x="18847" y="670"/>
                    </a:lnTo>
                    <a:cubicBezTo>
                      <a:pt x="18847" y="320"/>
                      <a:pt x="18574" y="0"/>
                      <a:pt x="18230" y="0"/>
                    </a:cubicBezTo>
                    <a:cubicBezTo>
                      <a:pt x="18214" y="0"/>
                      <a:pt x="18197" y="1"/>
                      <a:pt x="18180" y="3"/>
                    </a:cubicBezTo>
                    <a:lnTo>
                      <a:pt x="17046" y="3"/>
                    </a:lnTo>
                    <a:cubicBezTo>
                      <a:pt x="16679" y="3"/>
                      <a:pt x="16379" y="303"/>
                      <a:pt x="16379" y="670"/>
                    </a:cubicBezTo>
                    <a:lnTo>
                      <a:pt x="16379" y="4573"/>
                    </a:lnTo>
                    <a:lnTo>
                      <a:pt x="5104" y="4573"/>
                    </a:lnTo>
                    <a:lnTo>
                      <a:pt x="5104" y="670"/>
                    </a:lnTo>
                    <a:cubicBezTo>
                      <a:pt x="5104" y="320"/>
                      <a:pt x="4831" y="0"/>
                      <a:pt x="448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1131;p41">
              <a:extLst>
                <a:ext uri="{FF2B5EF4-FFF2-40B4-BE49-F238E27FC236}">
                  <a16:creationId xmlns:a16="http://schemas.microsoft.com/office/drawing/2014/main" id="{05948F07-2E85-ADD2-AF47-14AC8A56CA8F}"/>
                </a:ext>
              </a:extLst>
            </p:cNvPr>
            <p:cNvSpPr/>
            <p:nvPr/>
          </p:nvSpPr>
          <p:spPr>
            <a:xfrm>
              <a:off x="7380100" y="2613063"/>
              <a:ext cx="123450" cy="75925"/>
            </a:xfrm>
            <a:custGeom>
              <a:avLst/>
              <a:gdLst/>
              <a:ahLst/>
              <a:cxnLst/>
              <a:rect l="l" t="t" r="r" b="b"/>
              <a:pathLst>
                <a:path w="4938" h="3037" extrusionOk="0">
                  <a:moveTo>
                    <a:pt x="4937" y="3036"/>
                  </a:moveTo>
                  <a:lnTo>
                    <a:pt x="0"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1132;p41">
              <a:extLst>
                <a:ext uri="{FF2B5EF4-FFF2-40B4-BE49-F238E27FC236}">
                  <a16:creationId xmlns:a16="http://schemas.microsoft.com/office/drawing/2014/main" id="{858EBFFF-EE02-6215-C5E5-C939CC111306}"/>
                </a:ext>
              </a:extLst>
            </p:cNvPr>
            <p:cNvGrpSpPr/>
            <p:nvPr/>
          </p:nvGrpSpPr>
          <p:grpSpPr>
            <a:xfrm>
              <a:off x="5521275" y="1029438"/>
              <a:ext cx="2316675" cy="3402450"/>
              <a:chOff x="5521275" y="1029438"/>
              <a:chExt cx="2316675" cy="3402450"/>
            </a:xfrm>
          </p:grpSpPr>
          <p:grpSp>
            <p:nvGrpSpPr>
              <p:cNvPr id="10" name="Google Shape;1133;p41">
                <a:extLst>
                  <a:ext uri="{FF2B5EF4-FFF2-40B4-BE49-F238E27FC236}">
                    <a16:creationId xmlns:a16="http://schemas.microsoft.com/office/drawing/2014/main" id="{4427F880-1B08-96E9-FF5D-9D406BD1C107}"/>
                  </a:ext>
                </a:extLst>
              </p:cNvPr>
              <p:cNvGrpSpPr/>
              <p:nvPr/>
            </p:nvGrpSpPr>
            <p:grpSpPr>
              <a:xfrm>
                <a:off x="5521275" y="1029438"/>
                <a:ext cx="2316675" cy="2316675"/>
                <a:chOff x="5521275" y="1029438"/>
                <a:chExt cx="2316675" cy="2316675"/>
              </a:xfrm>
            </p:grpSpPr>
            <p:sp>
              <p:nvSpPr>
                <p:cNvPr id="93" name="Google Shape;1134;p41">
                  <a:extLst>
                    <a:ext uri="{FF2B5EF4-FFF2-40B4-BE49-F238E27FC236}">
                      <a16:creationId xmlns:a16="http://schemas.microsoft.com/office/drawing/2014/main" id="{10A8E3C9-08FF-62DB-22CA-BD54DF791C2A}"/>
                    </a:ext>
                  </a:extLst>
                </p:cNvPr>
                <p:cNvSpPr/>
                <p:nvPr/>
              </p:nvSpPr>
              <p:spPr>
                <a:xfrm>
                  <a:off x="5521275" y="1029438"/>
                  <a:ext cx="2316675" cy="2316675"/>
                </a:xfrm>
                <a:custGeom>
                  <a:avLst/>
                  <a:gdLst/>
                  <a:ahLst/>
                  <a:cxnLst/>
                  <a:rect l="l" t="t" r="r" b="b"/>
                  <a:pathLst>
                    <a:path w="92667" h="92667" extrusionOk="0">
                      <a:moveTo>
                        <a:pt x="46333" y="0"/>
                      </a:moveTo>
                      <a:cubicBezTo>
                        <a:pt x="20748" y="0"/>
                        <a:pt x="0" y="20749"/>
                        <a:pt x="0" y="46334"/>
                      </a:cubicBezTo>
                      <a:cubicBezTo>
                        <a:pt x="0" y="71919"/>
                        <a:pt x="20748" y="92667"/>
                        <a:pt x="46333" y="92667"/>
                      </a:cubicBezTo>
                      <a:cubicBezTo>
                        <a:pt x="71918" y="92667"/>
                        <a:pt x="92666" y="71919"/>
                        <a:pt x="92666" y="46334"/>
                      </a:cubicBezTo>
                      <a:cubicBezTo>
                        <a:pt x="92666" y="20749"/>
                        <a:pt x="71918" y="0"/>
                        <a:pt x="4633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135;p41">
                  <a:extLst>
                    <a:ext uri="{FF2B5EF4-FFF2-40B4-BE49-F238E27FC236}">
                      <a16:creationId xmlns:a16="http://schemas.microsoft.com/office/drawing/2014/main" id="{723EB07E-E1E8-18D9-B418-0456A6404923}"/>
                    </a:ext>
                  </a:extLst>
                </p:cNvPr>
                <p:cNvSpPr/>
                <p:nvPr/>
              </p:nvSpPr>
              <p:spPr>
                <a:xfrm>
                  <a:off x="5612175" y="1120338"/>
                  <a:ext cx="2134875" cy="2134875"/>
                </a:xfrm>
                <a:custGeom>
                  <a:avLst/>
                  <a:gdLst/>
                  <a:ahLst/>
                  <a:cxnLst/>
                  <a:rect l="l" t="t" r="r" b="b"/>
                  <a:pathLst>
                    <a:path w="85395" h="85395" extrusionOk="0">
                      <a:moveTo>
                        <a:pt x="42697" y="0"/>
                      </a:moveTo>
                      <a:cubicBezTo>
                        <a:pt x="19114" y="0"/>
                        <a:pt x="0" y="19114"/>
                        <a:pt x="0" y="42698"/>
                      </a:cubicBezTo>
                      <a:cubicBezTo>
                        <a:pt x="0" y="66281"/>
                        <a:pt x="19114" y="85395"/>
                        <a:pt x="42697" y="85395"/>
                      </a:cubicBezTo>
                      <a:cubicBezTo>
                        <a:pt x="66281" y="85395"/>
                        <a:pt x="85394" y="66281"/>
                        <a:pt x="85394" y="42698"/>
                      </a:cubicBezTo>
                      <a:cubicBezTo>
                        <a:pt x="85394" y="19114"/>
                        <a:pt x="66281" y="0"/>
                        <a:pt x="42697" y="0"/>
                      </a:cubicBezTo>
                      <a:close/>
                    </a:path>
                  </a:pathLst>
                </a:custGeom>
                <a:solidFill>
                  <a:schemeClr val="accent1"/>
                </a:solid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136;p41">
                  <a:extLst>
                    <a:ext uri="{FF2B5EF4-FFF2-40B4-BE49-F238E27FC236}">
                      <a16:creationId xmlns:a16="http://schemas.microsoft.com/office/drawing/2014/main" id="{12393065-16B6-2560-5A7E-E0CF22D55495}"/>
                    </a:ext>
                  </a:extLst>
                </p:cNvPr>
                <p:cNvSpPr/>
                <p:nvPr/>
              </p:nvSpPr>
              <p:spPr>
                <a:xfrm>
                  <a:off x="5959500" y="1463838"/>
                  <a:ext cx="766825" cy="758975"/>
                </a:xfrm>
                <a:custGeom>
                  <a:avLst/>
                  <a:gdLst/>
                  <a:ahLst/>
                  <a:cxnLst/>
                  <a:rect l="l" t="t" r="r" b="b"/>
                  <a:pathLst>
                    <a:path w="30673" h="30359" extrusionOk="0">
                      <a:moveTo>
                        <a:pt x="2001" y="0"/>
                      </a:moveTo>
                      <a:cubicBezTo>
                        <a:pt x="929" y="0"/>
                        <a:pt x="0" y="1344"/>
                        <a:pt x="951" y="2372"/>
                      </a:cubicBezTo>
                      <a:lnTo>
                        <a:pt x="27803" y="29958"/>
                      </a:lnTo>
                      <a:cubicBezTo>
                        <a:pt x="28070" y="30225"/>
                        <a:pt x="28437" y="30359"/>
                        <a:pt x="28804" y="30359"/>
                      </a:cubicBezTo>
                      <a:cubicBezTo>
                        <a:pt x="30038" y="30359"/>
                        <a:pt x="30672" y="28857"/>
                        <a:pt x="29805" y="27990"/>
                      </a:cubicBezTo>
                      <a:lnTo>
                        <a:pt x="2952" y="404"/>
                      </a:lnTo>
                      <a:cubicBezTo>
                        <a:pt x="2653" y="120"/>
                        <a:pt x="2321" y="0"/>
                        <a:pt x="20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137;p41">
                  <a:extLst>
                    <a:ext uri="{FF2B5EF4-FFF2-40B4-BE49-F238E27FC236}">
                      <a16:creationId xmlns:a16="http://schemas.microsoft.com/office/drawing/2014/main" id="{F27BA45D-0A56-2E1D-AE9D-A4CE49663496}"/>
                    </a:ext>
                  </a:extLst>
                </p:cNvPr>
                <p:cNvSpPr/>
                <p:nvPr/>
              </p:nvSpPr>
              <p:spPr>
                <a:xfrm>
                  <a:off x="6330175" y="2152713"/>
                  <a:ext cx="399800" cy="271900"/>
                </a:xfrm>
                <a:custGeom>
                  <a:avLst/>
                  <a:gdLst/>
                  <a:ahLst/>
                  <a:cxnLst/>
                  <a:rect l="l" t="t" r="r" b="b"/>
                  <a:pathLst>
                    <a:path w="15992" h="10876" extrusionOk="0">
                      <a:moveTo>
                        <a:pt x="13972" y="0"/>
                      </a:moveTo>
                      <a:cubicBezTo>
                        <a:pt x="13729" y="0"/>
                        <a:pt x="13470" y="71"/>
                        <a:pt x="13210" y="235"/>
                      </a:cubicBezTo>
                      <a:lnTo>
                        <a:pt x="1135" y="8307"/>
                      </a:lnTo>
                      <a:cubicBezTo>
                        <a:pt x="1" y="9075"/>
                        <a:pt x="534" y="10876"/>
                        <a:pt x="1935" y="10876"/>
                      </a:cubicBezTo>
                      <a:cubicBezTo>
                        <a:pt x="2202" y="10876"/>
                        <a:pt x="2469" y="10776"/>
                        <a:pt x="2702" y="10642"/>
                      </a:cubicBezTo>
                      <a:lnTo>
                        <a:pt x="14744" y="2570"/>
                      </a:lnTo>
                      <a:cubicBezTo>
                        <a:pt x="15991" y="1711"/>
                        <a:pt x="15167" y="0"/>
                        <a:pt x="139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138;p41">
                  <a:extLst>
                    <a:ext uri="{FF2B5EF4-FFF2-40B4-BE49-F238E27FC236}">
                      <a16:creationId xmlns:a16="http://schemas.microsoft.com/office/drawing/2014/main" id="{460C9177-0EF5-B125-768D-292FB6B7F284}"/>
                    </a:ext>
                  </a:extLst>
                </p:cNvPr>
                <p:cNvSpPr/>
                <p:nvPr/>
              </p:nvSpPr>
              <p:spPr>
                <a:xfrm>
                  <a:off x="6680425" y="1216238"/>
                  <a:ext cx="25" cy="144300"/>
                </a:xfrm>
                <a:custGeom>
                  <a:avLst/>
                  <a:gdLst/>
                  <a:ahLst/>
                  <a:cxnLst/>
                  <a:rect l="l" t="t" r="r" b="b"/>
                  <a:pathLst>
                    <a:path w="1" h="5772" fill="none" extrusionOk="0">
                      <a:moveTo>
                        <a:pt x="1" y="0"/>
                      </a:moveTo>
                      <a:lnTo>
                        <a:pt x="1" y="5771"/>
                      </a:lnTo>
                    </a:path>
                  </a:pathLst>
                </a:custGeom>
                <a:noFill/>
                <a:ln w="20850" cap="rnd" cmpd="sng">
                  <a:solidFill>
                    <a:schemeClr val="lt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139;p41">
                  <a:extLst>
                    <a:ext uri="{FF2B5EF4-FFF2-40B4-BE49-F238E27FC236}">
                      <a16:creationId xmlns:a16="http://schemas.microsoft.com/office/drawing/2014/main" id="{842C98BC-0C42-C3D7-7644-0219C4A8AF59}"/>
                    </a:ext>
                  </a:extLst>
                </p:cNvPr>
                <p:cNvSpPr/>
                <p:nvPr/>
              </p:nvSpPr>
              <p:spPr>
                <a:xfrm>
                  <a:off x="7501850" y="2181938"/>
                  <a:ext cx="145125" cy="25"/>
                </a:xfrm>
                <a:custGeom>
                  <a:avLst/>
                  <a:gdLst/>
                  <a:ahLst/>
                  <a:cxnLst/>
                  <a:rect l="l" t="t" r="r" b="b"/>
                  <a:pathLst>
                    <a:path w="5805" h="1" fill="none" extrusionOk="0">
                      <a:moveTo>
                        <a:pt x="5804" y="0"/>
                      </a:moveTo>
                      <a:lnTo>
                        <a:pt x="0" y="0"/>
                      </a:lnTo>
                    </a:path>
                  </a:pathLst>
                </a:custGeom>
                <a:noFill/>
                <a:ln w="20850" cap="rnd" cmpd="sng">
                  <a:solidFill>
                    <a:schemeClr val="lt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140;p41">
                  <a:extLst>
                    <a:ext uri="{FF2B5EF4-FFF2-40B4-BE49-F238E27FC236}">
                      <a16:creationId xmlns:a16="http://schemas.microsoft.com/office/drawing/2014/main" id="{3173D23D-4486-28FD-B403-F0F0B965333D}"/>
                    </a:ext>
                  </a:extLst>
                </p:cNvPr>
                <p:cNvSpPr/>
                <p:nvPr/>
              </p:nvSpPr>
              <p:spPr>
                <a:xfrm>
                  <a:off x="5713900" y="2181938"/>
                  <a:ext cx="144300" cy="25"/>
                </a:xfrm>
                <a:custGeom>
                  <a:avLst/>
                  <a:gdLst/>
                  <a:ahLst/>
                  <a:cxnLst/>
                  <a:rect l="l" t="t" r="r" b="b"/>
                  <a:pathLst>
                    <a:path w="5772" h="1" fill="none" extrusionOk="0">
                      <a:moveTo>
                        <a:pt x="5771" y="0"/>
                      </a:moveTo>
                      <a:lnTo>
                        <a:pt x="1" y="0"/>
                      </a:lnTo>
                    </a:path>
                  </a:pathLst>
                </a:custGeom>
                <a:noFill/>
                <a:ln w="20850" cap="rnd" cmpd="sng">
                  <a:solidFill>
                    <a:schemeClr val="lt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141;p41">
                  <a:extLst>
                    <a:ext uri="{FF2B5EF4-FFF2-40B4-BE49-F238E27FC236}">
                      <a16:creationId xmlns:a16="http://schemas.microsoft.com/office/drawing/2014/main" id="{5A47EB71-B513-14CF-4E8F-46B828B43DBF}"/>
                    </a:ext>
                  </a:extLst>
                </p:cNvPr>
                <p:cNvSpPr/>
                <p:nvPr/>
              </p:nvSpPr>
              <p:spPr>
                <a:xfrm>
                  <a:off x="7111575" y="1359663"/>
                  <a:ext cx="75075" cy="122625"/>
                </a:xfrm>
                <a:custGeom>
                  <a:avLst/>
                  <a:gdLst/>
                  <a:ahLst/>
                  <a:cxnLst/>
                  <a:rect l="l" t="t" r="r" b="b"/>
                  <a:pathLst>
                    <a:path w="3003" h="4905" fill="none" extrusionOk="0">
                      <a:moveTo>
                        <a:pt x="3002" y="1"/>
                      </a:moveTo>
                      <a:lnTo>
                        <a:pt x="0" y="4904"/>
                      </a:lnTo>
                    </a:path>
                  </a:pathLst>
                </a:custGeom>
                <a:noFill/>
                <a:ln w="20850" cap="rnd" cmpd="sng">
                  <a:solidFill>
                    <a:schemeClr val="lt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142;p41">
                  <a:extLst>
                    <a:ext uri="{FF2B5EF4-FFF2-40B4-BE49-F238E27FC236}">
                      <a16:creationId xmlns:a16="http://schemas.microsoft.com/office/drawing/2014/main" id="{2D80A901-EC85-4479-DD4E-82E36D6E547B}"/>
                    </a:ext>
                  </a:extLst>
                </p:cNvPr>
                <p:cNvSpPr/>
                <p:nvPr/>
              </p:nvSpPr>
              <p:spPr>
                <a:xfrm>
                  <a:off x="6173400" y="2882438"/>
                  <a:ext cx="75900" cy="122600"/>
                </a:xfrm>
                <a:custGeom>
                  <a:avLst/>
                  <a:gdLst/>
                  <a:ahLst/>
                  <a:cxnLst/>
                  <a:rect l="l" t="t" r="r" b="b"/>
                  <a:pathLst>
                    <a:path w="3036" h="4904" fill="none" extrusionOk="0">
                      <a:moveTo>
                        <a:pt x="3036" y="0"/>
                      </a:moveTo>
                      <a:lnTo>
                        <a:pt x="0" y="4904"/>
                      </a:lnTo>
                    </a:path>
                  </a:pathLst>
                </a:custGeom>
                <a:noFill/>
                <a:ln w="2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143;p41">
                  <a:extLst>
                    <a:ext uri="{FF2B5EF4-FFF2-40B4-BE49-F238E27FC236}">
                      <a16:creationId xmlns:a16="http://schemas.microsoft.com/office/drawing/2014/main" id="{AB057C6F-0D75-04B8-BC48-3D35B0360CF5}"/>
                    </a:ext>
                  </a:extLst>
                </p:cNvPr>
                <p:cNvSpPr/>
                <p:nvPr/>
              </p:nvSpPr>
              <p:spPr>
                <a:xfrm>
                  <a:off x="7403450" y="1722438"/>
                  <a:ext cx="126775" cy="69225"/>
                </a:xfrm>
                <a:custGeom>
                  <a:avLst/>
                  <a:gdLst/>
                  <a:ahLst/>
                  <a:cxnLst/>
                  <a:rect l="l" t="t" r="r" b="b"/>
                  <a:pathLst>
                    <a:path w="5071" h="2769" fill="none" extrusionOk="0">
                      <a:moveTo>
                        <a:pt x="5070" y="0"/>
                      </a:moveTo>
                      <a:lnTo>
                        <a:pt x="0" y="2769"/>
                      </a:lnTo>
                    </a:path>
                  </a:pathLst>
                </a:custGeom>
                <a:noFill/>
                <a:ln w="20850" cap="rnd" cmpd="sng">
                  <a:solidFill>
                    <a:schemeClr val="lt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144;p41">
                  <a:extLst>
                    <a:ext uri="{FF2B5EF4-FFF2-40B4-BE49-F238E27FC236}">
                      <a16:creationId xmlns:a16="http://schemas.microsoft.com/office/drawing/2014/main" id="{A5DB2C2A-7A29-14F6-2DA4-869FCC729954}"/>
                    </a:ext>
                  </a:extLst>
                </p:cNvPr>
                <p:cNvSpPr/>
                <p:nvPr/>
              </p:nvSpPr>
              <p:spPr>
                <a:xfrm>
                  <a:off x="5829825" y="2573038"/>
                  <a:ext cx="127600" cy="68400"/>
                </a:xfrm>
                <a:custGeom>
                  <a:avLst/>
                  <a:gdLst/>
                  <a:ahLst/>
                  <a:cxnLst/>
                  <a:rect l="l" t="t" r="r" b="b"/>
                  <a:pathLst>
                    <a:path w="5104" h="2736" fill="none" extrusionOk="0">
                      <a:moveTo>
                        <a:pt x="5104" y="1"/>
                      </a:moveTo>
                      <a:lnTo>
                        <a:pt x="0" y="2736"/>
                      </a:lnTo>
                    </a:path>
                  </a:pathLst>
                </a:custGeom>
                <a:noFill/>
                <a:ln w="20850" cap="rnd" cmpd="sng">
                  <a:solidFill>
                    <a:schemeClr val="lt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145;p41">
                  <a:extLst>
                    <a:ext uri="{FF2B5EF4-FFF2-40B4-BE49-F238E27FC236}">
                      <a16:creationId xmlns:a16="http://schemas.microsoft.com/office/drawing/2014/main" id="{6CAA69F7-6A04-D4D8-EF07-692F02CFA3FF}"/>
                    </a:ext>
                  </a:extLst>
                </p:cNvPr>
                <p:cNvSpPr/>
                <p:nvPr/>
              </p:nvSpPr>
              <p:spPr>
                <a:xfrm>
                  <a:off x="7380100" y="2613063"/>
                  <a:ext cx="123450" cy="75925"/>
                </a:xfrm>
                <a:custGeom>
                  <a:avLst/>
                  <a:gdLst/>
                  <a:ahLst/>
                  <a:cxnLst/>
                  <a:rect l="l" t="t" r="r" b="b"/>
                  <a:pathLst>
                    <a:path w="4938" h="3037" fill="none" extrusionOk="0">
                      <a:moveTo>
                        <a:pt x="4937" y="3036"/>
                      </a:moveTo>
                      <a:lnTo>
                        <a:pt x="0" y="1"/>
                      </a:lnTo>
                    </a:path>
                  </a:pathLst>
                </a:custGeom>
                <a:noFill/>
                <a:ln w="20850" cap="rnd" cmpd="sng">
                  <a:solidFill>
                    <a:schemeClr val="lt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146;p41">
                  <a:extLst>
                    <a:ext uri="{FF2B5EF4-FFF2-40B4-BE49-F238E27FC236}">
                      <a16:creationId xmlns:a16="http://schemas.microsoft.com/office/drawing/2014/main" id="{86A9FA20-757A-A27D-3768-0D3FC1890CFE}"/>
                    </a:ext>
                  </a:extLst>
                </p:cNvPr>
                <p:cNvSpPr/>
                <p:nvPr/>
              </p:nvSpPr>
              <p:spPr>
                <a:xfrm>
                  <a:off x="5857350" y="1675738"/>
                  <a:ext cx="123425" cy="75075"/>
                </a:xfrm>
                <a:custGeom>
                  <a:avLst/>
                  <a:gdLst/>
                  <a:ahLst/>
                  <a:cxnLst/>
                  <a:rect l="l" t="t" r="r" b="b"/>
                  <a:pathLst>
                    <a:path w="4937" h="3003" fill="none" extrusionOk="0">
                      <a:moveTo>
                        <a:pt x="4937" y="3002"/>
                      </a:moveTo>
                      <a:lnTo>
                        <a:pt x="0" y="0"/>
                      </a:lnTo>
                    </a:path>
                  </a:pathLst>
                </a:custGeom>
                <a:noFill/>
                <a:ln w="20850" cap="rnd" cmpd="sng">
                  <a:solidFill>
                    <a:schemeClr val="lt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147;p41">
                  <a:extLst>
                    <a:ext uri="{FF2B5EF4-FFF2-40B4-BE49-F238E27FC236}">
                      <a16:creationId xmlns:a16="http://schemas.microsoft.com/office/drawing/2014/main" id="{A347970D-B399-8925-C945-2B23A914B095}"/>
                    </a:ext>
                  </a:extLst>
                </p:cNvPr>
                <p:cNvSpPr/>
                <p:nvPr/>
              </p:nvSpPr>
              <p:spPr>
                <a:xfrm>
                  <a:off x="7071550" y="2905788"/>
                  <a:ext cx="68400" cy="126775"/>
                </a:xfrm>
                <a:custGeom>
                  <a:avLst/>
                  <a:gdLst/>
                  <a:ahLst/>
                  <a:cxnLst/>
                  <a:rect l="l" t="t" r="r" b="b"/>
                  <a:pathLst>
                    <a:path w="2736" h="5071" fill="none" extrusionOk="0">
                      <a:moveTo>
                        <a:pt x="2735" y="5070"/>
                      </a:moveTo>
                      <a:lnTo>
                        <a:pt x="0" y="0"/>
                      </a:lnTo>
                    </a:path>
                  </a:pathLst>
                </a:custGeom>
                <a:noFill/>
                <a:ln w="2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148;p41">
                  <a:extLst>
                    <a:ext uri="{FF2B5EF4-FFF2-40B4-BE49-F238E27FC236}">
                      <a16:creationId xmlns:a16="http://schemas.microsoft.com/office/drawing/2014/main" id="{DAABCE1A-A5F2-7D0C-8030-D15FFA7608CC}"/>
                    </a:ext>
                  </a:extLst>
                </p:cNvPr>
                <p:cNvSpPr/>
                <p:nvPr/>
              </p:nvSpPr>
              <p:spPr>
                <a:xfrm>
                  <a:off x="6220925" y="1332163"/>
                  <a:ext cx="68425" cy="126775"/>
                </a:xfrm>
                <a:custGeom>
                  <a:avLst/>
                  <a:gdLst/>
                  <a:ahLst/>
                  <a:cxnLst/>
                  <a:rect l="l" t="t" r="r" b="b"/>
                  <a:pathLst>
                    <a:path w="2737" h="5071" fill="none" extrusionOk="0">
                      <a:moveTo>
                        <a:pt x="2736" y="5070"/>
                      </a:moveTo>
                      <a:lnTo>
                        <a:pt x="1" y="0"/>
                      </a:lnTo>
                    </a:path>
                  </a:pathLst>
                </a:custGeom>
                <a:noFill/>
                <a:ln w="20850" cap="rnd" cmpd="sng">
                  <a:solidFill>
                    <a:schemeClr val="lt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1149;p41">
                <a:extLst>
                  <a:ext uri="{FF2B5EF4-FFF2-40B4-BE49-F238E27FC236}">
                    <a16:creationId xmlns:a16="http://schemas.microsoft.com/office/drawing/2014/main" id="{F7FEE491-61BC-1D1C-B920-022B9B2284BD}"/>
                  </a:ext>
                </a:extLst>
              </p:cNvPr>
              <p:cNvGrpSpPr/>
              <p:nvPr/>
            </p:nvGrpSpPr>
            <p:grpSpPr>
              <a:xfrm>
                <a:off x="5582975" y="2712313"/>
                <a:ext cx="2195750" cy="1719575"/>
                <a:chOff x="5582975" y="2712313"/>
                <a:chExt cx="2195750" cy="1719575"/>
              </a:xfrm>
            </p:grpSpPr>
            <p:grpSp>
              <p:nvGrpSpPr>
                <p:cNvPr id="12" name="Google Shape;1150;p41">
                  <a:extLst>
                    <a:ext uri="{FF2B5EF4-FFF2-40B4-BE49-F238E27FC236}">
                      <a16:creationId xmlns:a16="http://schemas.microsoft.com/office/drawing/2014/main" id="{DFA8E2A8-8F28-2720-D3EA-078E8E80486C}"/>
                    </a:ext>
                  </a:extLst>
                </p:cNvPr>
                <p:cNvGrpSpPr/>
                <p:nvPr/>
              </p:nvGrpSpPr>
              <p:grpSpPr>
                <a:xfrm>
                  <a:off x="5584650" y="2712313"/>
                  <a:ext cx="2194075" cy="1719575"/>
                  <a:chOff x="5584650" y="2712313"/>
                  <a:chExt cx="2194075" cy="1719575"/>
                </a:xfrm>
              </p:grpSpPr>
              <p:sp>
                <p:nvSpPr>
                  <p:cNvPr id="29" name="Google Shape;1151;p41">
                    <a:extLst>
                      <a:ext uri="{FF2B5EF4-FFF2-40B4-BE49-F238E27FC236}">
                        <a16:creationId xmlns:a16="http://schemas.microsoft.com/office/drawing/2014/main" id="{98FDD038-53B7-F517-44FE-2091ABE9799F}"/>
                      </a:ext>
                    </a:extLst>
                  </p:cNvPr>
                  <p:cNvSpPr/>
                  <p:nvPr/>
                </p:nvSpPr>
                <p:spPr>
                  <a:xfrm>
                    <a:off x="6680425" y="3004188"/>
                    <a:ext cx="25" cy="144300"/>
                  </a:xfrm>
                  <a:custGeom>
                    <a:avLst/>
                    <a:gdLst/>
                    <a:ahLst/>
                    <a:cxnLst/>
                    <a:rect l="l" t="t" r="r" b="b"/>
                    <a:pathLst>
                      <a:path w="1" h="5772" extrusionOk="0">
                        <a:moveTo>
                          <a:pt x="1" y="0"/>
                        </a:moveTo>
                        <a:lnTo>
                          <a:pt x="1" y="577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152;p41">
                    <a:extLst>
                      <a:ext uri="{FF2B5EF4-FFF2-40B4-BE49-F238E27FC236}">
                        <a16:creationId xmlns:a16="http://schemas.microsoft.com/office/drawing/2014/main" id="{886725A4-8CA0-B17B-8D60-D71A28EA8FC0}"/>
                      </a:ext>
                    </a:extLst>
                  </p:cNvPr>
                  <p:cNvSpPr/>
                  <p:nvPr/>
                </p:nvSpPr>
                <p:spPr>
                  <a:xfrm>
                    <a:off x="6680425" y="3004188"/>
                    <a:ext cx="25" cy="144300"/>
                  </a:xfrm>
                  <a:custGeom>
                    <a:avLst/>
                    <a:gdLst/>
                    <a:ahLst/>
                    <a:cxnLst/>
                    <a:rect l="l" t="t" r="r" b="b"/>
                    <a:pathLst>
                      <a:path w="1" h="5772" fill="none" extrusionOk="0">
                        <a:moveTo>
                          <a:pt x="1" y="0"/>
                        </a:moveTo>
                        <a:lnTo>
                          <a:pt x="1" y="5771"/>
                        </a:lnTo>
                      </a:path>
                    </a:pathLst>
                  </a:custGeom>
                  <a:noFill/>
                  <a:ln w="2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153;p41">
                    <a:extLst>
                      <a:ext uri="{FF2B5EF4-FFF2-40B4-BE49-F238E27FC236}">
                        <a16:creationId xmlns:a16="http://schemas.microsoft.com/office/drawing/2014/main" id="{77C0BACE-ACFE-93E5-71BD-59088735F646}"/>
                      </a:ext>
                    </a:extLst>
                  </p:cNvPr>
                  <p:cNvSpPr/>
                  <p:nvPr/>
                </p:nvSpPr>
                <p:spPr>
                  <a:xfrm>
                    <a:off x="6173400" y="2882438"/>
                    <a:ext cx="75900" cy="122600"/>
                  </a:xfrm>
                  <a:custGeom>
                    <a:avLst/>
                    <a:gdLst/>
                    <a:ahLst/>
                    <a:cxnLst/>
                    <a:rect l="l" t="t" r="r" b="b"/>
                    <a:pathLst>
                      <a:path w="3036" h="4904" extrusionOk="0">
                        <a:moveTo>
                          <a:pt x="3036" y="0"/>
                        </a:moveTo>
                        <a:lnTo>
                          <a:pt x="0" y="4904"/>
                        </a:lnTo>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154;p41">
                    <a:extLst>
                      <a:ext uri="{FF2B5EF4-FFF2-40B4-BE49-F238E27FC236}">
                        <a16:creationId xmlns:a16="http://schemas.microsoft.com/office/drawing/2014/main" id="{CC8E0030-3F4E-59B0-34B2-41FF23147E62}"/>
                      </a:ext>
                    </a:extLst>
                  </p:cNvPr>
                  <p:cNvSpPr/>
                  <p:nvPr/>
                </p:nvSpPr>
                <p:spPr>
                  <a:xfrm>
                    <a:off x="7071550" y="2905788"/>
                    <a:ext cx="68400" cy="126775"/>
                  </a:xfrm>
                  <a:custGeom>
                    <a:avLst/>
                    <a:gdLst/>
                    <a:ahLst/>
                    <a:cxnLst/>
                    <a:rect l="l" t="t" r="r" b="b"/>
                    <a:pathLst>
                      <a:path w="2736" h="5071" extrusionOk="0">
                        <a:moveTo>
                          <a:pt x="2735" y="5070"/>
                        </a:moveTo>
                        <a:lnTo>
                          <a:pt x="0" y="0"/>
                        </a:lnTo>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155;p41">
                    <a:extLst>
                      <a:ext uri="{FF2B5EF4-FFF2-40B4-BE49-F238E27FC236}">
                        <a16:creationId xmlns:a16="http://schemas.microsoft.com/office/drawing/2014/main" id="{EDBE9736-8DD7-A11F-05B1-A63840ADEFDC}"/>
                      </a:ext>
                    </a:extLst>
                  </p:cNvPr>
                  <p:cNvSpPr/>
                  <p:nvPr/>
                </p:nvSpPr>
                <p:spPr>
                  <a:xfrm>
                    <a:off x="6346850" y="2712313"/>
                    <a:ext cx="670500" cy="725650"/>
                  </a:xfrm>
                  <a:custGeom>
                    <a:avLst/>
                    <a:gdLst/>
                    <a:ahLst/>
                    <a:cxnLst/>
                    <a:rect l="l" t="t" r="r" b="b"/>
                    <a:pathLst>
                      <a:path w="26820" h="29026" extrusionOk="0">
                        <a:moveTo>
                          <a:pt x="13844" y="0"/>
                        </a:moveTo>
                        <a:cubicBezTo>
                          <a:pt x="9574" y="0"/>
                          <a:pt x="6138" y="1435"/>
                          <a:pt x="6138" y="9707"/>
                        </a:cubicBezTo>
                        <a:cubicBezTo>
                          <a:pt x="6138" y="9907"/>
                          <a:pt x="6138" y="10107"/>
                          <a:pt x="6138" y="10341"/>
                        </a:cubicBezTo>
                        <a:cubicBezTo>
                          <a:pt x="6205" y="10708"/>
                          <a:pt x="6539" y="14110"/>
                          <a:pt x="6205" y="15411"/>
                        </a:cubicBezTo>
                        <a:cubicBezTo>
                          <a:pt x="5872" y="16779"/>
                          <a:pt x="3136" y="17046"/>
                          <a:pt x="1568" y="20315"/>
                        </a:cubicBezTo>
                        <a:cubicBezTo>
                          <a:pt x="1" y="23584"/>
                          <a:pt x="3436" y="28387"/>
                          <a:pt x="14544" y="28988"/>
                        </a:cubicBezTo>
                        <a:cubicBezTo>
                          <a:pt x="14995" y="29013"/>
                          <a:pt x="15430" y="29026"/>
                          <a:pt x="15848" y="29026"/>
                        </a:cubicBezTo>
                        <a:cubicBezTo>
                          <a:pt x="25745" y="29026"/>
                          <a:pt x="26820" y="22080"/>
                          <a:pt x="26820" y="19648"/>
                        </a:cubicBezTo>
                        <a:cubicBezTo>
                          <a:pt x="26820" y="17146"/>
                          <a:pt x="21416" y="16245"/>
                          <a:pt x="21349" y="14878"/>
                        </a:cubicBezTo>
                        <a:cubicBezTo>
                          <a:pt x="21316" y="13944"/>
                          <a:pt x="21349" y="12509"/>
                          <a:pt x="21383" y="11709"/>
                        </a:cubicBezTo>
                        <a:cubicBezTo>
                          <a:pt x="21483" y="11041"/>
                          <a:pt x="21549" y="10374"/>
                          <a:pt x="21549" y="9707"/>
                        </a:cubicBezTo>
                        <a:cubicBezTo>
                          <a:pt x="21549" y="767"/>
                          <a:pt x="18114" y="0"/>
                          <a:pt x="1384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156;p41">
                    <a:extLst>
                      <a:ext uri="{FF2B5EF4-FFF2-40B4-BE49-F238E27FC236}">
                        <a16:creationId xmlns:a16="http://schemas.microsoft.com/office/drawing/2014/main" id="{4F69581B-1D4A-89C4-2305-F4865E474159}"/>
                      </a:ext>
                    </a:extLst>
                  </p:cNvPr>
                  <p:cNvSpPr/>
                  <p:nvPr/>
                </p:nvSpPr>
                <p:spPr>
                  <a:xfrm>
                    <a:off x="6493625" y="2969988"/>
                    <a:ext cx="6700" cy="1700"/>
                  </a:xfrm>
                  <a:custGeom>
                    <a:avLst/>
                    <a:gdLst/>
                    <a:ahLst/>
                    <a:cxnLst/>
                    <a:rect l="l" t="t" r="r" b="b"/>
                    <a:pathLst>
                      <a:path w="268" h="68" extrusionOk="0">
                        <a:moveTo>
                          <a:pt x="267" y="1"/>
                        </a:moveTo>
                        <a:lnTo>
                          <a:pt x="1" y="67"/>
                        </a:lnTo>
                        <a:lnTo>
                          <a:pt x="267" y="34"/>
                        </a:lnTo>
                        <a:lnTo>
                          <a:pt x="267"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157;p41">
                    <a:extLst>
                      <a:ext uri="{FF2B5EF4-FFF2-40B4-BE49-F238E27FC236}">
                        <a16:creationId xmlns:a16="http://schemas.microsoft.com/office/drawing/2014/main" id="{D3AB21A6-6E7F-6F25-C2C3-A0E0185221D8}"/>
                      </a:ext>
                    </a:extLst>
                  </p:cNvPr>
                  <p:cNvSpPr/>
                  <p:nvPr/>
                </p:nvSpPr>
                <p:spPr>
                  <a:xfrm>
                    <a:off x="5584650" y="3278538"/>
                    <a:ext cx="968200" cy="585425"/>
                  </a:xfrm>
                  <a:custGeom>
                    <a:avLst/>
                    <a:gdLst/>
                    <a:ahLst/>
                    <a:cxnLst/>
                    <a:rect l="l" t="t" r="r" b="b"/>
                    <a:pathLst>
                      <a:path w="38728" h="23417" extrusionOk="0">
                        <a:moveTo>
                          <a:pt x="37927" y="1"/>
                        </a:moveTo>
                        <a:cubicBezTo>
                          <a:pt x="37927" y="1"/>
                          <a:pt x="33424" y="234"/>
                          <a:pt x="31823" y="1135"/>
                        </a:cubicBezTo>
                        <a:cubicBezTo>
                          <a:pt x="30222" y="2036"/>
                          <a:pt x="29922" y="7339"/>
                          <a:pt x="29922" y="7339"/>
                        </a:cubicBezTo>
                        <a:lnTo>
                          <a:pt x="25152" y="17613"/>
                        </a:lnTo>
                        <a:cubicBezTo>
                          <a:pt x="25152" y="17613"/>
                          <a:pt x="12276" y="8640"/>
                          <a:pt x="11175" y="7740"/>
                        </a:cubicBezTo>
                        <a:cubicBezTo>
                          <a:pt x="10074" y="6839"/>
                          <a:pt x="9774" y="6139"/>
                          <a:pt x="8673" y="5438"/>
                        </a:cubicBezTo>
                        <a:cubicBezTo>
                          <a:pt x="7572" y="4738"/>
                          <a:pt x="7172" y="4738"/>
                          <a:pt x="5771" y="4738"/>
                        </a:cubicBezTo>
                        <a:cubicBezTo>
                          <a:pt x="4370" y="4738"/>
                          <a:pt x="4170" y="4938"/>
                          <a:pt x="4270" y="5338"/>
                        </a:cubicBezTo>
                        <a:cubicBezTo>
                          <a:pt x="4370" y="5738"/>
                          <a:pt x="4870" y="5838"/>
                          <a:pt x="5271" y="5838"/>
                        </a:cubicBezTo>
                        <a:cubicBezTo>
                          <a:pt x="5704" y="5872"/>
                          <a:pt x="6138" y="5938"/>
                          <a:pt x="6572" y="6038"/>
                        </a:cubicBezTo>
                        <a:lnTo>
                          <a:pt x="2569" y="7640"/>
                        </a:lnTo>
                        <a:cubicBezTo>
                          <a:pt x="2458" y="7684"/>
                          <a:pt x="2361" y="7704"/>
                          <a:pt x="2277" y="7704"/>
                        </a:cubicBezTo>
                        <a:cubicBezTo>
                          <a:pt x="1599" y="7704"/>
                          <a:pt x="1672" y="6439"/>
                          <a:pt x="901" y="6439"/>
                        </a:cubicBezTo>
                        <a:cubicBezTo>
                          <a:pt x="0" y="6439"/>
                          <a:pt x="100" y="8740"/>
                          <a:pt x="1568" y="9808"/>
                        </a:cubicBezTo>
                        <a:cubicBezTo>
                          <a:pt x="2462" y="10463"/>
                          <a:pt x="3178" y="10622"/>
                          <a:pt x="3865" y="10622"/>
                        </a:cubicBezTo>
                        <a:cubicBezTo>
                          <a:pt x="4332" y="10622"/>
                          <a:pt x="4785" y="10549"/>
                          <a:pt x="5271" y="10508"/>
                        </a:cubicBezTo>
                        <a:cubicBezTo>
                          <a:pt x="6472" y="10408"/>
                          <a:pt x="9274" y="10041"/>
                          <a:pt x="9274" y="10041"/>
                        </a:cubicBezTo>
                        <a:cubicBezTo>
                          <a:pt x="9274" y="10041"/>
                          <a:pt x="16946" y="16813"/>
                          <a:pt x="19748" y="19315"/>
                        </a:cubicBezTo>
                        <a:cubicBezTo>
                          <a:pt x="22103" y="21389"/>
                          <a:pt x="25141" y="23417"/>
                          <a:pt x="26882" y="23417"/>
                        </a:cubicBezTo>
                        <a:cubicBezTo>
                          <a:pt x="27213" y="23417"/>
                          <a:pt x="27497" y="23344"/>
                          <a:pt x="27720" y="23184"/>
                        </a:cubicBezTo>
                        <a:cubicBezTo>
                          <a:pt x="29121" y="22183"/>
                          <a:pt x="34391" y="12410"/>
                          <a:pt x="34391" y="12410"/>
                        </a:cubicBezTo>
                        <a:lnTo>
                          <a:pt x="37794" y="3437"/>
                        </a:lnTo>
                        <a:cubicBezTo>
                          <a:pt x="37794" y="3437"/>
                          <a:pt x="38728" y="1569"/>
                          <a:pt x="379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158;p41">
                    <a:extLst>
                      <a:ext uri="{FF2B5EF4-FFF2-40B4-BE49-F238E27FC236}">
                        <a16:creationId xmlns:a16="http://schemas.microsoft.com/office/drawing/2014/main" id="{6A215CFE-8F22-30F8-4FEC-C6F44A038680}"/>
                      </a:ext>
                    </a:extLst>
                  </p:cNvPr>
                  <p:cNvSpPr/>
                  <p:nvPr/>
                </p:nvSpPr>
                <p:spPr>
                  <a:xfrm>
                    <a:off x="5584650" y="3278538"/>
                    <a:ext cx="968200" cy="585425"/>
                  </a:xfrm>
                  <a:custGeom>
                    <a:avLst/>
                    <a:gdLst/>
                    <a:ahLst/>
                    <a:cxnLst/>
                    <a:rect l="l" t="t" r="r" b="b"/>
                    <a:pathLst>
                      <a:path w="38728" h="23417" extrusionOk="0">
                        <a:moveTo>
                          <a:pt x="37927" y="1"/>
                        </a:moveTo>
                        <a:cubicBezTo>
                          <a:pt x="37927" y="1"/>
                          <a:pt x="33424" y="234"/>
                          <a:pt x="31823" y="1135"/>
                        </a:cubicBezTo>
                        <a:cubicBezTo>
                          <a:pt x="30222" y="2036"/>
                          <a:pt x="29922" y="7339"/>
                          <a:pt x="29922" y="7339"/>
                        </a:cubicBezTo>
                        <a:lnTo>
                          <a:pt x="25152" y="17613"/>
                        </a:lnTo>
                        <a:cubicBezTo>
                          <a:pt x="25152" y="17613"/>
                          <a:pt x="12276" y="8640"/>
                          <a:pt x="11175" y="7740"/>
                        </a:cubicBezTo>
                        <a:cubicBezTo>
                          <a:pt x="10074" y="6839"/>
                          <a:pt x="9774" y="6139"/>
                          <a:pt x="8673" y="5438"/>
                        </a:cubicBezTo>
                        <a:cubicBezTo>
                          <a:pt x="7572" y="4738"/>
                          <a:pt x="7172" y="4738"/>
                          <a:pt x="5771" y="4738"/>
                        </a:cubicBezTo>
                        <a:cubicBezTo>
                          <a:pt x="4370" y="4738"/>
                          <a:pt x="4170" y="4938"/>
                          <a:pt x="4270" y="5338"/>
                        </a:cubicBezTo>
                        <a:cubicBezTo>
                          <a:pt x="4370" y="5738"/>
                          <a:pt x="4870" y="5838"/>
                          <a:pt x="5271" y="5838"/>
                        </a:cubicBezTo>
                        <a:cubicBezTo>
                          <a:pt x="5704" y="5872"/>
                          <a:pt x="6138" y="5938"/>
                          <a:pt x="6572" y="6038"/>
                        </a:cubicBezTo>
                        <a:lnTo>
                          <a:pt x="2569" y="7640"/>
                        </a:lnTo>
                        <a:cubicBezTo>
                          <a:pt x="2458" y="7684"/>
                          <a:pt x="2361" y="7704"/>
                          <a:pt x="2277" y="7704"/>
                        </a:cubicBezTo>
                        <a:cubicBezTo>
                          <a:pt x="1599" y="7704"/>
                          <a:pt x="1672" y="6439"/>
                          <a:pt x="901" y="6439"/>
                        </a:cubicBezTo>
                        <a:cubicBezTo>
                          <a:pt x="0" y="6439"/>
                          <a:pt x="100" y="8740"/>
                          <a:pt x="1568" y="9808"/>
                        </a:cubicBezTo>
                        <a:cubicBezTo>
                          <a:pt x="2462" y="10463"/>
                          <a:pt x="3178" y="10622"/>
                          <a:pt x="3865" y="10622"/>
                        </a:cubicBezTo>
                        <a:cubicBezTo>
                          <a:pt x="4332" y="10622"/>
                          <a:pt x="4785" y="10549"/>
                          <a:pt x="5271" y="10508"/>
                        </a:cubicBezTo>
                        <a:cubicBezTo>
                          <a:pt x="6472" y="10408"/>
                          <a:pt x="9274" y="10041"/>
                          <a:pt x="9274" y="10041"/>
                        </a:cubicBezTo>
                        <a:cubicBezTo>
                          <a:pt x="9274" y="10041"/>
                          <a:pt x="16946" y="16813"/>
                          <a:pt x="19748" y="19315"/>
                        </a:cubicBezTo>
                        <a:cubicBezTo>
                          <a:pt x="22103" y="21389"/>
                          <a:pt x="25141" y="23417"/>
                          <a:pt x="26882" y="23417"/>
                        </a:cubicBezTo>
                        <a:cubicBezTo>
                          <a:pt x="27213" y="23417"/>
                          <a:pt x="27497" y="23344"/>
                          <a:pt x="27720" y="23184"/>
                        </a:cubicBezTo>
                        <a:cubicBezTo>
                          <a:pt x="29121" y="22183"/>
                          <a:pt x="34391" y="12410"/>
                          <a:pt x="34391" y="12410"/>
                        </a:cubicBezTo>
                        <a:lnTo>
                          <a:pt x="37794" y="3437"/>
                        </a:lnTo>
                        <a:cubicBezTo>
                          <a:pt x="37794" y="3437"/>
                          <a:pt x="38728" y="1569"/>
                          <a:pt x="379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159;p41">
                    <a:extLst>
                      <a:ext uri="{FF2B5EF4-FFF2-40B4-BE49-F238E27FC236}">
                        <a16:creationId xmlns:a16="http://schemas.microsoft.com/office/drawing/2014/main" id="{5393A112-5AC3-2495-C5D0-DBDB132FFB8C}"/>
                      </a:ext>
                    </a:extLst>
                  </p:cNvPr>
                  <p:cNvSpPr/>
                  <p:nvPr/>
                </p:nvSpPr>
                <p:spPr>
                  <a:xfrm>
                    <a:off x="5584650" y="3278538"/>
                    <a:ext cx="968200" cy="604625"/>
                  </a:xfrm>
                  <a:custGeom>
                    <a:avLst/>
                    <a:gdLst/>
                    <a:ahLst/>
                    <a:cxnLst/>
                    <a:rect l="l" t="t" r="r" b="b"/>
                    <a:pathLst>
                      <a:path w="38728" h="24185" fill="none" extrusionOk="0">
                        <a:moveTo>
                          <a:pt x="37927" y="1"/>
                        </a:moveTo>
                        <a:cubicBezTo>
                          <a:pt x="37927" y="1"/>
                          <a:pt x="33424" y="234"/>
                          <a:pt x="31823" y="1135"/>
                        </a:cubicBezTo>
                        <a:cubicBezTo>
                          <a:pt x="30222" y="2036"/>
                          <a:pt x="29922" y="7339"/>
                          <a:pt x="29922" y="7339"/>
                        </a:cubicBezTo>
                        <a:lnTo>
                          <a:pt x="25152" y="17613"/>
                        </a:lnTo>
                        <a:cubicBezTo>
                          <a:pt x="25152" y="17613"/>
                          <a:pt x="12276" y="8640"/>
                          <a:pt x="11175" y="7740"/>
                        </a:cubicBezTo>
                        <a:cubicBezTo>
                          <a:pt x="10074" y="6839"/>
                          <a:pt x="9774" y="6139"/>
                          <a:pt x="8673" y="5438"/>
                        </a:cubicBezTo>
                        <a:cubicBezTo>
                          <a:pt x="7572" y="4738"/>
                          <a:pt x="7172" y="4738"/>
                          <a:pt x="5771" y="4738"/>
                        </a:cubicBezTo>
                        <a:cubicBezTo>
                          <a:pt x="4370" y="4738"/>
                          <a:pt x="4170" y="4938"/>
                          <a:pt x="4270" y="5338"/>
                        </a:cubicBezTo>
                        <a:cubicBezTo>
                          <a:pt x="4370" y="5738"/>
                          <a:pt x="4870" y="5838"/>
                          <a:pt x="5271" y="5838"/>
                        </a:cubicBezTo>
                        <a:cubicBezTo>
                          <a:pt x="5704" y="5872"/>
                          <a:pt x="6138" y="5938"/>
                          <a:pt x="6572" y="6038"/>
                        </a:cubicBezTo>
                        <a:lnTo>
                          <a:pt x="2569" y="7640"/>
                        </a:lnTo>
                        <a:cubicBezTo>
                          <a:pt x="1568" y="8040"/>
                          <a:pt x="1768" y="6439"/>
                          <a:pt x="901" y="6439"/>
                        </a:cubicBezTo>
                        <a:cubicBezTo>
                          <a:pt x="0" y="6439"/>
                          <a:pt x="100" y="8740"/>
                          <a:pt x="1568" y="9808"/>
                        </a:cubicBezTo>
                        <a:cubicBezTo>
                          <a:pt x="3069" y="10909"/>
                          <a:pt x="4070" y="10608"/>
                          <a:pt x="5271" y="10508"/>
                        </a:cubicBezTo>
                        <a:cubicBezTo>
                          <a:pt x="6472" y="10408"/>
                          <a:pt x="9274" y="10041"/>
                          <a:pt x="9274" y="10041"/>
                        </a:cubicBezTo>
                        <a:cubicBezTo>
                          <a:pt x="9274" y="10041"/>
                          <a:pt x="16946" y="16813"/>
                          <a:pt x="19748" y="19315"/>
                        </a:cubicBezTo>
                        <a:cubicBezTo>
                          <a:pt x="22550" y="21783"/>
                          <a:pt x="26319" y="24185"/>
                          <a:pt x="27720" y="23184"/>
                        </a:cubicBezTo>
                        <a:cubicBezTo>
                          <a:pt x="29121" y="22183"/>
                          <a:pt x="34391" y="12410"/>
                          <a:pt x="34391" y="12410"/>
                        </a:cubicBezTo>
                        <a:lnTo>
                          <a:pt x="37794" y="3437"/>
                        </a:lnTo>
                        <a:cubicBezTo>
                          <a:pt x="37794" y="3437"/>
                          <a:pt x="38728" y="1569"/>
                          <a:pt x="37927" y="1"/>
                        </a:cubicBezTo>
                        <a:close/>
                      </a:path>
                    </a:pathLst>
                  </a:custGeom>
                  <a:solidFill>
                    <a:srgbClr val="FFFFFF"/>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160;p41">
                    <a:extLst>
                      <a:ext uri="{FF2B5EF4-FFF2-40B4-BE49-F238E27FC236}">
                        <a16:creationId xmlns:a16="http://schemas.microsoft.com/office/drawing/2014/main" id="{DFB42D30-4352-210A-41F2-1D1B0A0FB1B1}"/>
                      </a:ext>
                    </a:extLst>
                  </p:cNvPr>
                  <p:cNvSpPr/>
                  <p:nvPr/>
                </p:nvSpPr>
                <p:spPr>
                  <a:xfrm>
                    <a:off x="5635525" y="3458663"/>
                    <a:ext cx="178475" cy="86775"/>
                  </a:xfrm>
                  <a:custGeom>
                    <a:avLst/>
                    <a:gdLst/>
                    <a:ahLst/>
                    <a:cxnLst/>
                    <a:rect l="l" t="t" r="r" b="b"/>
                    <a:pathLst>
                      <a:path w="7139" h="3471" fill="none" extrusionOk="0">
                        <a:moveTo>
                          <a:pt x="7138" y="468"/>
                        </a:moveTo>
                        <a:cubicBezTo>
                          <a:pt x="7138" y="468"/>
                          <a:pt x="6505" y="1"/>
                          <a:pt x="5204" y="435"/>
                        </a:cubicBezTo>
                        <a:cubicBezTo>
                          <a:pt x="3936" y="835"/>
                          <a:pt x="2435" y="2703"/>
                          <a:pt x="2102" y="2536"/>
                        </a:cubicBezTo>
                        <a:cubicBezTo>
                          <a:pt x="1768" y="2336"/>
                          <a:pt x="1534" y="2069"/>
                          <a:pt x="1401" y="1702"/>
                        </a:cubicBezTo>
                        <a:cubicBezTo>
                          <a:pt x="1201" y="1335"/>
                          <a:pt x="834" y="768"/>
                          <a:pt x="567" y="1202"/>
                        </a:cubicBezTo>
                        <a:cubicBezTo>
                          <a:pt x="0" y="2203"/>
                          <a:pt x="1568" y="3303"/>
                          <a:pt x="1568" y="3303"/>
                        </a:cubicBezTo>
                        <a:cubicBezTo>
                          <a:pt x="1568" y="3303"/>
                          <a:pt x="1768" y="3470"/>
                          <a:pt x="3002" y="3337"/>
                        </a:cubicBezTo>
                        <a:cubicBezTo>
                          <a:pt x="4203" y="3170"/>
                          <a:pt x="6938" y="2803"/>
                          <a:pt x="6938" y="2803"/>
                        </a:cubicBezTo>
                      </a:path>
                    </a:pathLst>
                  </a:custGeom>
                  <a:solidFill>
                    <a:schemeClr val="accent1"/>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161;p41">
                    <a:extLst>
                      <a:ext uri="{FF2B5EF4-FFF2-40B4-BE49-F238E27FC236}">
                        <a16:creationId xmlns:a16="http://schemas.microsoft.com/office/drawing/2014/main" id="{91A7EF30-A363-33C6-BC06-07A6CCE21A0E}"/>
                      </a:ext>
                    </a:extLst>
                  </p:cNvPr>
                  <p:cNvSpPr/>
                  <p:nvPr/>
                </p:nvSpPr>
                <p:spPr>
                  <a:xfrm>
                    <a:off x="6410225" y="3431163"/>
                    <a:ext cx="35900" cy="104250"/>
                  </a:xfrm>
                  <a:custGeom>
                    <a:avLst/>
                    <a:gdLst/>
                    <a:ahLst/>
                    <a:cxnLst/>
                    <a:rect l="l" t="t" r="r" b="b"/>
                    <a:pathLst>
                      <a:path w="1436" h="4170" fill="none" extrusionOk="0">
                        <a:moveTo>
                          <a:pt x="1435" y="4170"/>
                        </a:moveTo>
                        <a:lnTo>
                          <a:pt x="1" y="0"/>
                        </a:lnTo>
                      </a:path>
                    </a:pathLst>
                  </a:custGeom>
                  <a:no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162;p41">
                    <a:extLst>
                      <a:ext uri="{FF2B5EF4-FFF2-40B4-BE49-F238E27FC236}">
                        <a16:creationId xmlns:a16="http://schemas.microsoft.com/office/drawing/2014/main" id="{B0221D66-99D5-BE77-B42E-F5DEE3F6D5D5}"/>
                      </a:ext>
                    </a:extLst>
                  </p:cNvPr>
                  <p:cNvSpPr/>
                  <p:nvPr/>
                </p:nvSpPr>
                <p:spPr>
                  <a:xfrm>
                    <a:off x="6804675" y="3276038"/>
                    <a:ext cx="974050" cy="588750"/>
                  </a:xfrm>
                  <a:custGeom>
                    <a:avLst/>
                    <a:gdLst/>
                    <a:ahLst/>
                    <a:cxnLst/>
                    <a:rect l="l" t="t" r="r" b="b"/>
                    <a:pathLst>
                      <a:path w="38962" h="23550" extrusionOk="0">
                        <a:moveTo>
                          <a:pt x="801" y="1"/>
                        </a:moveTo>
                        <a:lnTo>
                          <a:pt x="801" y="1"/>
                        </a:lnTo>
                        <a:cubicBezTo>
                          <a:pt x="1" y="1568"/>
                          <a:pt x="1168" y="3570"/>
                          <a:pt x="1168" y="3570"/>
                        </a:cubicBezTo>
                        <a:lnTo>
                          <a:pt x="4571" y="12543"/>
                        </a:lnTo>
                        <a:cubicBezTo>
                          <a:pt x="4571" y="12543"/>
                          <a:pt x="9841" y="22317"/>
                          <a:pt x="11242" y="23317"/>
                        </a:cubicBezTo>
                        <a:cubicBezTo>
                          <a:pt x="11465" y="23477"/>
                          <a:pt x="11749" y="23550"/>
                          <a:pt x="12079" y="23550"/>
                        </a:cubicBezTo>
                        <a:cubicBezTo>
                          <a:pt x="13820" y="23550"/>
                          <a:pt x="16859" y="21518"/>
                          <a:pt x="19214" y="19415"/>
                        </a:cubicBezTo>
                        <a:cubicBezTo>
                          <a:pt x="22016" y="16913"/>
                          <a:pt x="29689" y="10141"/>
                          <a:pt x="29689" y="10141"/>
                        </a:cubicBezTo>
                        <a:cubicBezTo>
                          <a:pt x="29689" y="10141"/>
                          <a:pt x="32491" y="10542"/>
                          <a:pt x="33691" y="10642"/>
                        </a:cubicBezTo>
                        <a:cubicBezTo>
                          <a:pt x="34164" y="10682"/>
                          <a:pt x="34609" y="10755"/>
                          <a:pt x="35071" y="10755"/>
                        </a:cubicBezTo>
                        <a:cubicBezTo>
                          <a:pt x="35750" y="10755"/>
                          <a:pt x="36467" y="10597"/>
                          <a:pt x="37361" y="9941"/>
                        </a:cubicBezTo>
                        <a:cubicBezTo>
                          <a:pt x="38862" y="8840"/>
                          <a:pt x="38962" y="6539"/>
                          <a:pt x="38061" y="6539"/>
                        </a:cubicBezTo>
                        <a:cubicBezTo>
                          <a:pt x="37261" y="6539"/>
                          <a:pt x="37330" y="7804"/>
                          <a:pt x="36652" y="7804"/>
                        </a:cubicBezTo>
                        <a:cubicBezTo>
                          <a:pt x="36568" y="7804"/>
                          <a:pt x="36471" y="7784"/>
                          <a:pt x="36360" y="7740"/>
                        </a:cubicBezTo>
                        <a:lnTo>
                          <a:pt x="32391" y="6138"/>
                        </a:lnTo>
                        <a:cubicBezTo>
                          <a:pt x="32824" y="6038"/>
                          <a:pt x="33258" y="5972"/>
                          <a:pt x="33691" y="5938"/>
                        </a:cubicBezTo>
                        <a:cubicBezTo>
                          <a:pt x="34092" y="5938"/>
                          <a:pt x="34592" y="5838"/>
                          <a:pt x="34692" y="5438"/>
                        </a:cubicBezTo>
                        <a:cubicBezTo>
                          <a:pt x="34792" y="5038"/>
                          <a:pt x="34592" y="4838"/>
                          <a:pt x="33191" y="4838"/>
                        </a:cubicBezTo>
                        <a:cubicBezTo>
                          <a:pt x="31790" y="4838"/>
                          <a:pt x="31390" y="4838"/>
                          <a:pt x="30289" y="5538"/>
                        </a:cubicBezTo>
                        <a:cubicBezTo>
                          <a:pt x="29188" y="6239"/>
                          <a:pt x="28888" y="6939"/>
                          <a:pt x="27787" y="7840"/>
                        </a:cubicBezTo>
                        <a:cubicBezTo>
                          <a:pt x="26686" y="8740"/>
                          <a:pt x="13811" y="17713"/>
                          <a:pt x="13811" y="17713"/>
                        </a:cubicBezTo>
                        <a:lnTo>
                          <a:pt x="9041" y="7439"/>
                        </a:lnTo>
                        <a:cubicBezTo>
                          <a:pt x="9041" y="7439"/>
                          <a:pt x="8740" y="2169"/>
                          <a:pt x="7139" y="1268"/>
                        </a:cubicBezTo>
                        <a:cubicBezTo>
                          <a:pt x="5538" y="334"/>
                          <a:pt x="802" y="1"/>
                          <a:pt x="8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163;p41">
                    <a:extLst>
                      <a:ext uri="{FF2B5EF4-FFF2-40B4-BE49-F238E27FC236}">
                        <a16:creationId xmlns:a16="http://schemas.microsoft.com/office/drawing/2014/main" id="{8B2780F1-ABBE-92BD-78F6-D5B9979E094C}"/>
                      </a:ext>
                    </a:extLst>
                  </p:cNvPr>
                  <p:cNvSpPr/>
                  <p:nvPr/>
                </p:nvSpPr>
                <p:spPr>
                  <a:xfrm>
                    <a:off x="6804675" y="3276038"/>
                    <a:ext cx="974050" cy="588750"/>
                  </a:xfrm>
                  <a:custGeom>
                    <a:avLst/>
                    <a:gdLst/>
                    <a:ahLst/>
                    <a:cxnLst/>
                    <a:rect l="l" t="t" r="r" b="b"/>
                    <a:pathLst>
                      <a:path w="38962" h="23550" extrusionOk="0">
                        <a:moveTo>
                          <a:pt x="801" y="1"/>
                        </a:moveTo>
                        <a:lnTo>
                          <a:pt x="801" y="1"/>
                        </a:lnTo>
                        <a:cubicBezTo>
                          <a:pt x="1" y="1568"/>
                          <a:pt x="1168" y="3570"/>
                          <a:pt x="1168" y="3570"/>
                        </a:cubicBezTo>
                        <a:lnTo>
                          <a:pt x="4571" y="12543"/>
                        </a:lnTo>
                        <a:cubicBezTo>
                          <a:pt x="4571" y="12543"/>
                          <a:pt x="9841" y="22317"/>
                          <a:pt x="11242" y="23317"/>
                        </a:cubicBezTo>
                        <a:cubicBezTo>
                          <a:pt x="11465" y="23477"/>
                          <a:pt x="11749" y="23550"/>
                          <a:pt x="12079" y="23550"/>
                        </a:cubicBezTo>
                        <a:cubicBezTo>
                          <a:pt x="13820" y="23550"/>
                          <a:pt x="16859" y="21518"/>
                          <a:pt x="19214" y="19415"/>
                        </a:cubicBezTo>
                        <a:cubicBezTo>
                          <a:pt x="22016" y="16913"/>
                          <a:pt x="29689" y="10141"/>
                          <a:pt x="29689" y="10141"/>
                        </a:cubicBezTo>
                        <a:cubicBezTo>
                          <a:pt x="29689" y="10141"/>
                          <a:pt x="32491" y="10542"/>
                          <a:pt x="33691" y="10642"/>
                        </a:cubicBezTo>
                        <a:cubicBezTo>
                          <a:pt x="34164" y="10682"/>
                          <a:pt x="34609" y="10755"/>
                          <a:pt x="35071" y="10755"/>
                        </a:cubicBezTo>
                        <a:cubicBezTo>
                          <a:pt x="35750" y="10755"/>
                          <a:pt x="36467" y="10597"/>
                          <a:pt x="37361" y="9941"/>
                        </a:cubicBezTo>
                        <a:cubicBezTo>
                          <a:pt x="38862" y="8840"/>
                          <a:pt x="38962" y="6539"/>
                          <a:pt x="38061" y="6539"/>
                        </a:cubicBezTo>
                        <a:cubicBezTo>
                          <a:pt x="37261" y="6539"/>
                          <a:pt x="37330" y="7804"/>
                          <a:pt x="36652" y="7804"/>
                        </a:cubicBezTo>
                        <a:cubicBezTo>
                          <a:pt x="36568" y="7804"/>
                          <a:pt x="36471" y="7784"/>
                          <a:pt x="36360" y="7740"/>
                        </a:cubicBezTo>
                        <a:lnTo>
                          <a:pt x="32391" y="6138"/>
                        </a:lnTo>
                        <a:cubicBezTo>
                          <a:pt x="32824" y="6038"/>
                          <a:pt x="33258" y="5972"/>
                          <a:pt x="33691" y="5938"/>
                        </a:cubicBezTo>
                        <a:cubicBezTo>
                          <a:pt x="34092" y="5938"/>
                          <a:pt x="34592" y="5838"/>
                          <a:pt x="34692" y="5438"/>
                        </a:cubicBezTo>
                        <a:cubicBezTo>
                          <a:pt x="34792" y="5038"/>
                          <a:pt x="34592" y="4838"/>
                          <a:pt x="33191" y="4838"/>
                        </a:cubicBezTo>
                        <a:cubicBezTo>
                          <a:pt x="31790" y="4838"/>
                          <a:pt x="31390" y="4838"/>
                          <a:pt x="30289" y="5538"/>
                        </a:cubicBezTo>
                        <a:cubicBezTo>
                          <a:pt x="29188" y="6239"/>
                          <a:pt x="28888" y="6939"/>
                          <a:pt x="27787" y="7840"/>
                        </a:cubicBezTo>
                        <a:cubicBezTo>
                          <a:pt x="26686" y="8740"/>
                          <a:pt x="13811" y="17713"/>
                          <a:pt x="13811" y="17713"/>
                        </a:cubicBezTo>
                        <a:lnTo>
                          <a:pt x="9041" y="7439"/>
                        </a:lnTo>
                        <a:cubicBezTo>
                          <a:pt x="9041" y="7439"/>
                          <a:pt x="8740" y="2169"/>
                          <a:pt x="7139" y="1268"/>
                        </a:cubicBezTo>
                        <a:cubicBezTo>
                          <a:pt x="5538" y="334"/>
                          <a:pt x="802" y="1"/>
                          <a:pt x="8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164;p41">
                    <a:extLst>
                      <a:ext uri="{FF2B5EF4-FFF2-40B4-BE49-F238E27FC236}">
                        <a16:creationId xmlns:a16="http://schemas.microsoft.com/office/drawing/2014/main" id="{7125A62F-D69B-2988-E535-AB792E77546A}"/>
                      </a:ext>
                    </a:extLst>
                  </p:cNvPr>
                  <p:cNvSpPr/>
                  <p:nvPr/>
                </p:nvSpPr>
                <p:spPr>
                  <a:xfrm>
                    <a:off x="6804675" y="3276038"/>
                    <a:ext cx="974050" cy="607975"/>
                  </a:xfrm>
                  <a:custGeom>
                    <a:avLst/>
                    <a:gdLst/>
                    <a:ahLst/>
                    <a:cxnLst/>
                    <a:rect l="l" t="t" r="r" b="b"/>
                    <a:pathLst>
                      <a:path w="38962" h="24319" fill="none" extrusionOk="0">
                        <a:moveTo>
                          <a:pt x="801" y="1"/>
                        </a:moveTo>
                        <a:cubicBezTo>
                          <a:pt x="801" y="1"/>
                          <a:pt x="5538" y="334"/>
                          <a:pt x="7139" y="1268"/>
                        </a:cubicBezTo>
                        <a:cubicBezTo>
                          <a:pt x="8740" y="2169"/>
                          <a:pt x="9041" y="7439"/>
                          <a:pt x="9041" y="7439"/>
                        </a:cubicBezTo>
                        <a:lnTo>
                          <a:pt x="13811" y="17713"/>
                        </a:lnTo>
                        <a:cubicBezTo>
                          <a:pt x="13811" y="17713"/>
                          <a:pt x="26686" y="8740"/>
                          <a:pt x="27787" y="7840"/>
                        </a:cubicBezTo>
                        <a:cubicBezTo>
                          <a:pt x="28888" y="6939"/>
                          <a:pt x="29188" y="6239"/>
                          <a:pt x="30289" y="5538"/>
                        </a:cubicBezTo>
                        <a:cubicBezTo>
                          <a:pt x="31390" y="4838"/>
                          <a:pt x="31790" y="4838"/>
                          <a:pt x="33191" y="4838"/>
                        </a:cubicBezTo>
                        <a:cubicBezTo>
                          <a:pt x="34592" y="4838"/>
                          <a:pt x="34792" y="5038"/>
                          <a:pt x="34692" y="5438"/>
                        </a:cubicBezTo>
                        <a:cubicBezTo>
                          <a:pt x="34592" y="5838"/>
                          <a:pt x="34092" y="5938"/>
                          <a:pt x="33691" y="5938"/>
                        </a:cubicBezTo>
                        <a:cubicBezTo>
                          <a:pt x="33258" y="5972"/>
                          <a:pt x="32824" y="6038"/>
                          <a:pt x="32391" y="6138"/>
                        </a:cubicBezTo>
                        <a:lnTo>
                          <a:pt x="36360" y="7740"/>
                        </a:lnTo>
                        <a:cubicBezTo>
                          <a:pt x="37361" y="8140"/>
                          <a:pt x="37161" y="6539"/>
                          <a:pt x="38061" y="6539"/>
                        </a:cubicBezTo>
                        <a:cubicBezTo>
                          <a:pt x="38962" y="6539"/>
                          <a:pt x="38862" y="8840"/>
                          <a:pt x="37361" y="9941"/>
                        </a:cubicBezTo>
                        <a:cubicBezTo>
                          <a:pt x="35860" y="11042"/>
                          <a:pt x="34859" y="10742"/>
                          <a:pt x="33691" y="10642"/>
                        </a:cubicBezTo>
                        <a:cubicBezTo>
                          <a:pt x="32491" y="10542"/>
                          <a:pt x="29689" y="10141"/>
                          <a:pt x="29689" y="10141"/>
                        </a:cubicBezTo>
                        <a:cubicBezTo>
                          <a:pt x="29689" y="10141"/>
                          <a:pt x="22016" y="16913"/>
                          <a:pt x="19214" y="19415"/>
                        </a:cubicBezTo>
                        <a:cubicBezTo>
                          <a:pt x="16412" y="21916"/>
                          <a:pt x="12643" y="24318"/>
                          <a:pt x="11242" y="23317"/>
                        </a:cubicBezTo>
                        <a:cubicBezTo>
                          <a:pt x="9841" y="22317"/>
                          <a:pt x="4571" y="12543"/>
                          <a:pt x="4571" y="12543"/>
                        </a:cubicBezTo>
                        <a:lnTo>
                          <a:pt x="1168" y="3570"/>
                        </a:lnTo>
                        <a:cubicBezTo>
                          <a:pt x="1168" y="3570"/>
                          <a:pt x="1" y="1568"/>
                          <a:pt x="801" y="1"/>
                        </a:cubicBezTo>
                        <a:close/>
                      </a:path>
                    </a:pathLst>
                  </a:custGeom>
                  <a:solidFill>
                    <a:srgbClr val="FFFFFF"/>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165;p41">
                    <a:extLst>
                      <a:ext uri="{FF2B5EF4-FFF2-40B4-BE49-F238E27FC236}">
                        <a16:creationId xmlns:a16="http://schemas.microsoft.com/office/drawing/2014/main" id="{DF1252BB-D2D5-CBAE-F37F-688935346CDD}"/>
                      </a:ext>
                    </a:extLst>
                  </p:cNvPr>
                  <p:cNvSpPr/>
                  <p:nvPr/>
                </p:nvSpPr>
                <p:spPr>
                  <a:xfrm>
                    <a:off x="6918925" y="3428663"/>
                    <a:ext cx="29225" cy="85075"/>
                  </a:xfrm>
                  <a:custGeom>
                    <a:avLst/>
                    <a:gdLst/>
                    <a:ahLst/>
                    <a:cxnLst/>
                    <a:rect l="l" t="t" r="r" b="b"/>
                    <a:pathLst>
                      <a:path w="1169" h="3403" fill="none" extrusionOk="0">
                        <a:moveTo>
                          <a:pt x="1" y="3403"/>
                        </a:moveTo>
                        <a:lnTo>
                          <a:pt x="1168" y="0"/>
                        </a:lnTo>
                      </a:path>
                    </a:pathLst>
                  </a:custGeom>
                  <a:no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166;p41">
                    <a:extLst>
                      <a:ext uri="{FF2B5EF4-FFF2-40B4-BE49-F238E27FC236}">
                        <a16:creationId xmlns:a16="http://schemas.microsoft.com/office/drawing/2014/main" id="{B1302DAE-731C-A05B-55BA-8F9F77AD6630}"/>
                      </a:ext>
                    </a:extLst>
                  </p:cNvPr>
                  <p:cNvSpPr/>
                  <p:nvPr/>
                </p:nvSpPr>
                <p:spPr>
                  <a:xfrm>
                    <a:off x="7549375" y="3458663"/>
                    <a:ext cx="168475" cy="91775"/>
                  </a:xfrm>
                  <a:custGeom>
                    <a:avLst/>
                    <a:gdLst/>
                    <a:ahLst/>
                    <a:cxnLst/>
                    <a:rect l="l" t="t" r="r" b="b"/>
                    <a:pathLst>
                      <a:path w="6739" h="3671" fill="none" extrusionOk="0">
                        <a:moveTo>
                          <a:pt x="1" y="468"/>
                        </a:moveTo>
                        <a:cubicBezTo>
                          <a:pt x="1" y="468"/>
                          <a:pt x="634" y="1"/>
                          <a:pt x="1902" y="435"/>
                        </a:cubicBezTo>
                        <a:cubicBezTo>
                          <a:pt x="3170" y="835"/>
                          <a:pt x="4671" y="2703"/>
                          <a:pt x="5038" y="2536"/>
                        </a:cubicBezTo>
                        <a:cubicBezTo>
                          <a:pt x="5338" y="2336"/>
                          <a:pt x="5605" y="2069"/>
                          <a:pt x="5738" y="1702"/>
                        </a:cubicBezTo>
                        <a:cubicBezTo>
                          <a:pt x="5905" y="1335"/>
                          <a:pt x="6272" y="1102"/>
                          <a:pt x="6505" y="1535"/>
                        </a:cubicBezTo>
                        <a:cubicBezTo>
                          <a:pt x="6739" y="2002"/>
                          <a:pt x="6038" y="3370"/>
                          <a:pt x="6038" y="3370"/>
                        </a:cubicBezTo>
                        <a:cubicBezTo>
                          <a:pt x="6038" y="3370"/>
                          <a:pt x="5605" y="3670"/>
                          <a:pt x="4604" y="3437"/>
                        </a:cubicBezTo>
                        <a:cubicBezTo>
                          <a:pt x="3436" y="3137"/>
                          <a:pt x="2269" y="2936"/>
                          <a:pt x="1101" y="2836"/>
                        </a:cubicBezTo>
                      </a:path>
                    </a:pathLst>
                  </a:custGeom>
                  <a:no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167;p41">
                    <a:extLst>
                      <a:ext uri="{FF2B5EF4-FFF2-40B4-BE49-F238E27FC236}">
                        <a16:creationId xmlns:a16="http://schemas.microsoft.com/office/drawing/2014/main" id="{52B26F2A-71AD-88A4-01AB-482E8E70C498}"/>
                      </a:ext>
                    </a:extLst>
                  </p:cNvPr>
                  <p:cNvSpPr/>
                  <p:nvPr/>
                </p:nvSpPr>
                <p:spPr>
                  <a:xfrm>
                    <a:off x="6325175" y="3126763"/>
                    <a:ext cx="716375" cy="1187550"/>
                  </a:xfrm>
                  <a:custGeom>
                    <a:avLst/>
                    <a:gdLst/>
                    <a:ahLst/>
                    <a:cxnLst/>
                    <a:rect l="l" t="t" r="r" b="b"/>
                    <a:pathLst>
                      <a:path w="28655" h="47502" extrusionOk="0">
                        <a:moveTo>
                          <a:pt x="12409" y="1"/>
                        </a:moveTo>
                        <a:cubicBezTo>
                          <a:pt x="12409" y="1"/>
                          <a:pt x="12176" y="2336"/>
                          <a:pt x="11242" y="3904"/>
                        </a:cubicBezTo>
                        <a:cubicBezTo>
                          <a:pt x="10274" y="5471"/>
                          <a:pt x="8306" y="6072"/>
                          <a:pt x="8306" y="6072"/>
                        </a:cubicBezTo>
                        <a:lnTo>
                          <a:pt x="4437" y="18014"/>
                        </a:lnTo>
                        <a:lnTo>
                          <a:pt x="6472" y="26086"/>
                        </a:lnTo>
                        <a:cubicBezTo>
                          <a:pt x="6472" y="26086"/>
                          <a:pt x="2836" y="31590"/>
                          <a:pt x="1435" y="34926"/>
                        </a:cubicBezTo>
                        <a:cubicBezTo>
                          <a:pt x="0" y="38295"/>
                          <a:pt x="1702" y="42064"/>
                          <a:pt x="3203" y="43632"/>
                        </a:cubicBezTo>
                        <a:cubicBezTo>
                          <a:pt x="4638" y="45131"/>
                          <a:pt x="6530" y="47148"/>
                          <a:pt x="11123" y="47148"/>
                        </a:cubicBezTo>
                        <a:cubicBezTo>
                          <a:pt x="11335" y="47148"/>
                          <a:pt x="11552" y="47143"/>
                          <a:pt x="11775" y="47135"/>
                        </a:cubicBezTo>
                        <a:cubicBezTo>
                          <a:pt x="18881" y="46834"/>
                          <a:pt x="23884" y="47501"/>
                          <a:pt x="26152" y="44833"/>
                        </a:cubicBezTo>
                        <a:cubicBezTo>
                          <a:pt x="28421" y="42164"/>
                          <a:pt x="28654" y="37161"/>
                          <a:pt x="25952" y="33358"/>
                        </a:cubicBezTo>
                        <a:cubicBezTo>
                          <a:pt x="24318" y="31056"/>
                          <a:pt x="22083" y="26053"/>
                          <a:pt x="22083" y="26053"/>
                        </a:cubicBezTo>
                        <a:lnTo>
                          <a:pt x="24284" y="17747"/>
                        </a:lnTo>
                        <a:lnTo>
                          <a:pt x="20915" y="6072"/>
                        </a:lnTo>
                        <a:cubicBezTo>
                          <a:pt x="20915" y="6072"/>
                          <a:pt x="18881" y="5972"/>
                          <a:pt x="17646" y="4471"/>
                        </a:cubicBezTo>
                        <a:cubicBezTo>
                          <a:pt x="16412" y="2970"/>
                          <a:pt x="16679" y="234"/>
                          <a:pt x="16679" y="234"/>
                        </a:cubicBezTo>
                        <a:lnTo>
                          <a:pt x="1240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168;p41">
                    <a:extLst>
                      <a:ext uri="{FF2B5EF4-FFF2-40B4-BE49-F238E27FC236}">
                        <a16:creationId xmlns:a16="http://schemas.microsoft.com/office/drawing/2014/main" id="{987F6C0A-824F-5AEE-36C7-9FB3B0B1AE8B}"/>
                      </a:ext>
                    </a:extLst>
                  </p:cNvPr>
                  <p:cNvSpPr/>
                  <p:nvPr/>
                </p:nvSpPr>
                <p:spPr>
                  <a:xfrm>
                    <a:off x="6325175" y="3126763"/>
                    <a:ext cx="716375" cy="1187550"/>
                  </a:xfrm>
                  <a:custGeom>
                    <a:avLst/>
                    <a:gdLst/>
                    <a:ahLst/>
                    <a:cxnLst/>
                    <a:rect l="l" t="t" r="r" b="b"/>
                    <a:pathLst>
                      <a:path w="28655" h="47502" extrusionOk="0">
                        <a:moveTo>
                          <a:pt x="12409" y="1"/>
                        </a:moveTo>
                        <a:cubicBezTo>
                          <a:pt x="12409" y="1"/>
                          <a:pt x="12176" y="2336"/>
                          <a:pt x="11242" y="3904"/>
                        </a:cubicBezTo>
                        <a:cubicBezTo>
                          <a:pt x="10274" y="5471"/>
                          <a:pt x="8306" y="6072"/>
                          <a:pt x="8306" y="6072"/>
                        </a:cubicBezTo>
                        <a:lnTo>
                          <a:pt x="4437" y="18014"/>
                        </a:lnTo>
                        <a:lnTo>
                          <a:pt x="6472" y="26086"/>
                        </a:lnTo>
                        <a:cubicBezTo>
                          <a:pt x="6472" y="26086"/>
                          <a:pt x="2836" y="31590"/>
                          <a:pt x="1435" y="34926"/>
                        </a:cubicBezTo>
                        <a:cubicBezTo>
                          <a:pt x="0" y="38295"/>
                          <a:pt x="1702" y="42064"/>
                          <a:pt x="3203" y="43632"/>
                        </a:cubicBezTo>
                        <a:cubicBezTo>
                          <a:pt x="4638" y="45131"/>
                          <a:pt x="6530" y="47148"/>
                          <a:pt x="11123" y="47148"/>
                        </a:cubicBezTo>
                        <a:cubicBezTo>
                          <a:pt x="11335" y="47148"/>
                          <a:pt x="11552" y="47143"/>
                          <a:pt x="11775" y="47135"/>
                        </a:cubicBezTo>
                        <a:cubicBezTo>
                          <a:pt x="18881" y="46834"/>
                          <a:pt x="23884" y="47501"/>
                          <a:pt x="26152" y="44833"/>
                        </a:cubicBezTo>
                        <a:cubicBezTo>
                          <a:pt x="28421" y="42164"/>
                          <a:pt x="28654" y="37161"/>
                          <a:pt x="25952" y="33358"/>
                        </a:cubicBezTo>
                        <a:cubicBezTo>
                          <a:pt x="24318" y="31056"/>
                          <a:pt x="22083" y="26053"/>
                          <a:pt x="22083" y="26053"/>
                        </a:cubicBezTo>
                        <a:lnTo>
                          <a:pt x="24284" y="17747"/>
                        </a:lnTo>
                        <a:lnTo>
                          <a:pt x="20915" y="6072"/>
                        </a:lnTo>
                        <a:cubicBezTo>
                          <a:pt x="20915" y="6072"/>
                          <a:pt x="18881" y="5972"/>
                          <a:pt x="17646" y="4471"/>
                        </a:cubicBezTo>
                        <a:cubicBezTo>
                          <a:pt x="16412" y="2970"/>
                          <a:pt x="16679" y="234"/>
                          <a:pt x="16679" y="234"/>
                        </a:cubicBezTo>
                        <a:lnTo>
                          <a:pt x="1240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169;p41">
                    <a:extLst>
                      <a:ext uri="{FF2B5EF4-FFF2-40B4-BE49-F238E27FC236}">
                        <a16:creationId xmlns:a16="http://schemas.microsoft.com/office/drawing/2014/main" id="{62AA52D7-A920-F0A9-AC45-628E02859F86}"/>
                      </a:ext>
                    </a:extLst>
                  </p:cNvPr>
                  <p:cNvSpPr/>
                  <p:nvPr/>
                </p:nvSpPr>
                <p:spPr>
                  <a:xfrm>
                    <a:off x="6325175" y="3126763"/>
                    <a:ext cx="716375" cy="1187550"/>
                  </a:xfrm>
                  <a:custGeom>
                    <a:avLst/>
                    <a:gdLst/>
                    <a:ahLst/>
                    <a:cxnLst/>
                    <a:rect l="l" t="t" r="r" b="b"/>
                    <a:pathLst>
                      <a:path w="28655" h="47502" fill="none" extrusionOk="0">
                        <a:moveTo>
                          <a:pt x="12409" y="1"/>
                        </a:moveTo>
                        <a:cubicBezTo>
                          <a:pt x="12409" y="1"/>
                          <a:pt x="12176" y="2336"/>
                          <a:pt x="11242" y="3904"/>
                        </a:cubicBezTo>
                        <a:cubicBezTo>
                          <a:pt x="10274" y="5471"/>
                          <a:pt x="8306" y="6072"/>
                          <a:pt x="8306" y="6072"/>
                        </a:cubicBezTo>
                        <a:lnTo>
                          <a:pt x="4437" y="18014"/>
                        </a:lnTo>
                        <a:lnTo>
                          <a:pt x="6472" y="26086"/>
                        </a:lnTo>
                        <a:cubicBezTo>
                          <a:pt x="6472" y="26086"/>
                          <a:pt x="2836" y="31590"/>
                          <a:pt x="1435" y="34926"/>
                        </a:cubicBezTo>
                        <a:cubicBezTo>
                          <a:pt x="0" y="38295"/>
                          <a:pt x="1702" y="42064"/>
                          <a:pt x="3203" y="43632"/>
                        </a:cubicBezTo>
                        <a:cubicBezTo>
                          <a:pt x="4704" y="45200"/>
                          <a:pt x="6705" y="47335"/>
                          <a:pt x="11775" y="47135"/>
                        </a:cubicBezTo>
                        <a:cubicBezTo>
                          <a:pt x="18881" y="46834"/>
                          <a:pt x="23884" y="47501"/>
                          <a:pt x="26152" y="44833"/>
                        </a:cubicBezTo>
                        <a:cubicBezTo>
                          <a:pt x="28421" y="42164"/>
                          <a:pt x="28654" y="37161"/>
                          <a:pt x="25952" y="33358"/>
                        </a:cubicBezTo>
                        <a:cubicBezTo>
                          <a:pt x="24318" y="31056"/>
                          <a:pt x="22083" y="26053"/>
                          <a:pt x="22083" y="26053"/>
                        </a:cubicBezTo>
                        <a:lnTo>
                          <a:pt x="24284" y="17747"/>
                        </a:lnTo>
                        <a:lnTo>
                          <a:pt x="20915" y="6072"/>
                        </a:lnTo>
                        <a:cubicBezTo>
                          <a:pt x="20915" y="6072"/>
                          <a:pt x="18881" y="5972"/>
                          <a:pt x="17646" y="4471"/>
                        </a:cubicBezTo>
                        <a:cubicBezTo>
                          <a:pt x="16412" y="2970"/>
                          <a:pt x="16679" y="234"/>
                          <a:pt x="16679" y="234"/>
                        </a:cubicBezTo>
                        <a:close/>
                      </a:path>
                    </a:pathLst>
                  </a:custGeom>
                  <a:no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170;p41">
                    <a:extLst>
                      <a:ext uri="{FF2B5EF4-FFF2-40B4-BE49-F238E27FC236}">
                        <a16:creationId xmlns:a16="http://schemas.microsoft.com/office/drawing/2014/main" id="{8BD1DEA6-E8CE-F77E-FC06-8F9680809273}"/>
                      </a:ext>
                    </a:extLst>
                  </p:cNvPr>
                  <p:cNvSpPr/>
                  <p:nvPr/>
                </p:nvSpPr>
                <p:spPr>
                  <a:xfrm>
                    <a:off x="6435250" y="3267713"/>
                    <a:ext cx="497050" cy="511225"/>
                  </a:xfrm>
                  <a:custGeom>
                    <a:avLst/>
                    <a:gdLst/>
                    <a:ahLst/>
                    <a:cxnLst/>
                    <a:rect l="l" t="t" r="r" b="b"/>
                    <a:pathLst>
                      <a:path w="19882" h="20449" extrusionOk="0">
                        <a:moveTo>
                          <a:pt x="4904" y="0"/>
                        </a:moveTo>
                        <a:lnTo>
                          <a:pt x="4904" y="0"/>
                        </a:lnTo>
                        <a:cubicBezTo>
                          <a:pt x="4570" y="167"/>
                          <a:pt x="4237" y="334"/>
                          <a:pt x="3903" y="434"/>
                        </a:cubicBezTo>
                        <a:lnTo>
                          <a:pt x="1" y="12376"/>
                        </a:lnTo>
                        <a:lnTo>
                          <a:pt x="2069" y="20448"/>
                        </a:lnTo>
                        <a:lnTo>
                          <a:pt x="17680" y="20448"/>
                        </a:lnTo>
                        <a:lnTo>
                          <a:pt x="19881" y="12109"/>
                        </a:lnTo>
                        <a:lnTo>
                          <a:pt x="16512" y="434"/>
                        </a:lnTo>
                        <a:cubicBezTo>
                          <a:pt x="16179" y="400"/>
                          <a:pt x="15845" y="367"/>
                          <a:pt x="15512" y="267"/>
                        </a:cubicBezTo>
                        <a:lnTo>
                          <a:pt x="15512" y="267"/>
                        </a:lnTo>
                        <a:cubicBezTo>
                          <a:pt x="15879" y="2969"/>
                          <a:pt x="15412" y="4337"/>
                          <a:pt x="15412" y="4337"/>
                        </a:cubicBezTo>
                        <a:cubicBezTo>
                          <a:pt x="15278" y="5537"/>
                          <a:pt x="14578" y="6605"/>
                          <a:pt x="13510" y="7205"/>
                        </a:cubicBezTo>
                        <a:cubicBezTo>
                          <a:pt x="12636" y="7730"/>
                          <a:pt x="11390" y="8050"/>
                          <a:pt x="10088" y="8050"/>
                        </a:cubicBezTo>
                        <a:cubicBezTo>
                          <a:pt x="8657" y="8050"/>
                          <a:pt x="7157" y="7664"/>
                          <a:pt x="6005" y="6738"/>
                        </a:cubicBezTo>
                        <a:cubicBezTo>
                          <a:pt x="4337" y="5404"/>
                          <a:pt x="4671" y="1735"/>
                          <a:pt x="4904" y="0"/>
                        </a:cubicBezTo>
                        <a:close/>
                      </a:path>
                    </a:pathLst>
                  </a:custGeom>
                  <a:solidFill>
                    <a:srgbClr val="FFFFFF"/>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171;p41">
                    <a:extLst>
                      <a:ext uri="{FF2B5EF4-FFF2-40B4-BE49-F238E27FC236}">
                        <a16:creationId xmlns:a16="http://schemas.microsoft.com/office/drawing/2014/main" id="{4470E517-7769-0D87-E6A1-67FC91D68A64}"/>
                      </a:ext>
                    </a:extLst>
                  </p:cNvPr>
                  <p:cNvSpPr/>
                  <p:nvPr/>
                </p:nvSpPr>
                <p:spPr>
                  <a:xfrm>
                    <a:off x="6498625" y="2969813"/>
                    <a:ext cx="55075" cy="68575"/>
                  </a:xfrm>
                  <a:custGeom>
                    <a:avLst/>
                    <a:gdLst/>
                    <a:ahLst/>
                    <a:cxnLst/>
                    <a:rect l="l" t="t" r="r" b="b"/>
                    <a:pathLst>
                      <a:path w="2203" h="2743" extrusionOk="0">
                        <a:moveTo>
                          <a:pt x="951" y="1"/>
                        </a:moveTo>
                        <a:cubicBezTo>
                          <a:pt x="758" y="1"/>
                          <a:pt x="584" y="119"/>
                          <a:pt x="468" y="441"/>
                        </a:cubicBezTo>
                        <a:cubicBezTo>
                          <a:pt x="1" y="1675"/>
                          <a:pt x="2202" y="2743"/>
                          <a:pt x="2202" y="2743"/>
                        </a:cubicBezTo>
                        <a:lnTo>
                          <a:pt x="2136" y="875"/>
                        </a:lnTo>
                        <a:cubicBezTo>
                          <a:pt x="2136" y="875"/>
                          <a:pt x="1475" y="1"/>
                          <a:pt x="9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172;p41">
                    <a:extLst>
                      <a:ext uri="{FF2B5EF4-FFF2-40B4-BE49-F238E27FC236}">
                        <a16:creationId xmlns:a16="http://schemas.microsoft.com/office/drawing/2014/main" id="{F201C5FF-9A39-B953-073A-F8FD30A7BB8E}"/>
                      </a:ext>
                    </a:extLst>
                  </p:cNvPr>
                  <p:cNvSpPr/>
                  <p:nvPr/>
                </p:nvSpPr>
                <p:spPr>
                  <a:xfrm>
                    <a:off x="6498625" y="2969813"/>
                    <a:ext cx="55075" cy="68575"/>
                  </a:xfrm>
                  <a:custGeom>
                    <a:avLst/>
                    <a:gdLst/>
                    <a:ahLst/>
                    <a:cxnLst/>
                    <a:rect l="l" t="t" r="r" b="b"/>
                    <a:pathLst>
                      <a:path w="2203" h="2743" extrusionOk="0">
                        <a:moveTo>
                          <a:pt x="951" y="1"/>
                        </a:moveTo>
                        <a:cubicBezTo>
                          <a:pt x="758" y="1"/>
                          <a:pt x="584" y="119"/>
                          <a:pt x="468" y="441"/>
                        </a:cubicBezTo>
                        <a:cubicBezTo>
                          <a:pt x="1" y="1675"/>
                          <a:pt x="2202" y="2743"/>
                          <a:pt x="2202" y="2743"/>
                        </a:cubicBezTo>
                        <a:lnTo>
                          <a:pt x="2136" y="875"/>
                        </a:lnTo>
                        <a:cubicBezTo>
                          <a:pt x="2136" y="875"/>
                          <a:pt x="1475" y="1"/>
                          <a:pt x="9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173;p41">
                    <a:extLst>
                      <a:ext uri="{FF2B5EF4-FFF2-40B4-BE49-F238E27FC236}">
                        <a16:creationId xmlns:a16="http://schemas.microsoft.com/office/drawing/2014/main" id="{2A12DD42-95D2-84FD-9113-7E817A6BFC9F}"/>
                      </a:ext>
                    </a:extLst>
                  </p:cNvPr>
                  <p:cNvSpPr/>
                  <p:nvPr/>
                </p:nvSpPr>
                <p:spPr>
                  <a:xfrm>
                    <a:off x="6498625" y="2950813"/>
                    <a:ext cx="55075" cy="87575"/>
                  </a:xfrm>
                  <a:custGeom>
                    <a:avLst/>
                    <a:gdLst/>
                    <a:ahLst/>
                    <a:cxnLst/>
                    <a:rect l="l" t="t" r="r" b="b"/>
                    <a:pathLst>
                      <a:path w="2203" h="3503" fill="none" extrusionOk="0">
                        <a:moveTo>
                          <a:pt x="2136" y="1635"/>
                        </a:moveTo>
                        <a:cubicBezTo>
                          <a:pt x="2136" y="1635"/>
                          <a:pt x="901" y="0"/>
                          <a:pt x="468" y="1201"/>
                        </a:cubicBezTo>
                        <a:cubicBezTo>
                          <a:pt x="1" y="2435"/>
                          <a:pt x="2202" y="3503"/>
                          <a:pt x="2202" y="3503"/>
                        </a:cubicBezTo>
                        <a:close/>
                      </a:path>
                    </a:pathLst>
                  </a:custGeom>
                  <a:solidFill>
                    <a:srgbClr val="FFFFFF"/>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74;p41">
                    <a:extLst>
                      <a:ext uri="{FF2B5EF4-FFF2-40B4-BE49-F238E27FC236}">
                        <a16:creationId xmlns:a16="http://schemas.microsoft.com/office/drawing/2014/main" id="{91387AF9-97DB-8635-EB9F-D7C33BAFE202}"/>
                      </a:ext>
                    </a:extLst>
                  </p:cNvPr>
                  <p:cNvSpPr/>
                  <p:nvPr/>
                </p:nvSpPr>
                <p:spPr>
                  <a:xfrm>
                    <a:off x="6827200" y="2969813"/>
                    <a:ext cx="54225" cy="68575"/>
                  </a:xfrm>
                  <a:custGeom>
                    <a:avLst/>
                    <a:gdLst/>
                    <a:ahLst/>
                    <a:cxnLst/>
                    <a:rect l="l" t="t" r="r" b="b"/>
                    <a:pathLst>
                      <a:path w="2169" h="2743" extrusionOk="0">
                        <a:moveTo>
                          <a:pt x="1279" y="1"/>
                        </a:moveTo>
                        <a:cubicBezTo>
                          <a:pt x="745" y="1"/>
                          <a:pt x="67" y="875"/>
                          <a:pt x="67" y="875"/>
                        </a:cubicBezTo>
                        <a:lnTo>
                          <a:pt x="0" y="2743"/>
                        </a:lnTo>
                        <a:cubicBezTo>
                          <a:pt x="0" y="2743"/>
                          <a:pt x="2169" y="1675"/>
                          <a:pt x="1768" y="441"/>
                        </a:cubicBezTo>
                        <a:cubicBezTo>
                          <a:pt x="1652" y="119"/>
                          <a:pt x="1475" y="1"/>
                          <a:pt x="12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75;p41">
                    <a:extLst>
                      <a:ext uri="{FF2B5EF4-FFF2-40B4-BE49-F238E27FC236}">
                        <a16:creationId xmlns:a16="http://schemas.microsoft.com/office/drawing/2014/main" id="{2918F065-5E3D-D30F-5A49-9EB14BF1093E}"/>
                      </a:ext>
                    </a:extLst>
                  </p:cNvPr>
                  <p:cNvSpPr/>
                  <p:nvPr/>
                </p:nvSpPr>
                <p:spPr>
                  <a:xfrm>
                    <a:off x="6827200" y="2969813"/>
                    <a:ext cx="54225" cy="68575"/>
                  </a:xfrm>
                  <a:custGeom>
                    <a:avLst/>
                    <a:gdLst/>
                    <a:ahLst/>
                    <a:cxnLst/>
                    <a:rect l="l" t="t" r="r" b="b"/>
                    <a:pathLst>
                      <a:path w="2169" h="2743" extrusionOk="0">
                        <a:moveTo>
                          <a:pt x="1279" y="1"/>
                        </a:moveTo>
                        <a:cubicBezTo>
                          <a:pt x="745" y="1"/>
                          <a:pt x="67" y="875"/>
                          <a:pt x="67" y="875"/>
                        </a:cubicBezTo>
                        <a:lnTo>
                          <a:pt x="0" y="2743"/>
                        </a:lnTo>
                        <a:cubicBezTo>
                          <a:pt x="0" y="2743"/>
                          <a:pt x="2169" y="1675"/>
                          <a:pt x="1768" y="441"/>
                        </a:cubicBezTo>
                        <a:cubicBezTo>
                          <a:pt x="1652" y="119"/>
                          <a:pt x="1475" y="1"/>
                          <a:pt x="12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176;p41">
                    <a:extLst>
                      <a:ext uri="{FF2B5EF4-FFF2-40B4-BE49-F238E27FC236}">
                        <a16:creationId xmlns:a16="http://schemas.microsoft.com/office/drawing/2014/main" id="{36017940-7681-EA5B-5C15-525F31F6BB98}"/>
                      </a:ext>
                    </a:extLst>
                  </p:cNvPr>
                  <p:cNvSpPr/>
                  <p:nvPr/>
                </p:nvSpPr>
                <p:spPr>
                  <a:xfrm>
                    <a:off x="6827200" y="2950813"/>
                    <a:ext cx="54225" cy="87575"/>
                  </a:xfrm>
                  <a:custGeom>
                    <a:avLst/>
                    <a:gdLst/>
                    <a:ahLst/>
                    <a:cxnLst/>
                    <a:rect l="l" t="t" r="r" b="b"/>
                    <a:pathLst>
                      <a:path w="2169" h="3503" fill="none" extrusionOk="0">
                        <a:moveTo>
                          <a:pt x="67" y="1635"/>
                        </a:moveTo>
                        <a:cubicBezTo>
                          <a:pt x="67" y="1635"/>
                          <a:pt x="1335" y="0"/>
                          <a:pt x="1768" y="1201"/>
                        </a:cubicBezTo>
                        <a:cubicBezTo>
                          <a:pt x="2169" y="2435"/>
                          <a:pt x="0" y="3503"/>
                          <a:pt x="0" y="3503"/>
                        </a:cubicBezTo>
                        <a:close/>
                      </a:path>
                    </a:pathLst>
                  </a:custGeom>
                  <a:solidFill>
                    <a:srgbClr val="FFFFFF"/>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77;p41">
                    <a:extLst>
                      <a:ext uri="{FF2B5EF4-FFF2-40B4-BE49-F238E27FC236}">
                        <a16:creationId xmlns:a16="http://schemas.microsoft.com/office/drawing/2014/main" id="{65938DCD-62BA-1A1E-1984-D34848F982B2}"/>
                      </a:ext>
                    </a:extLst>
                  </p:cNvPr>
                  <p:cNvSpPr/>
                  <p:nvPr/>
                </p:nvSpPr>
                <p:spPr>
                  <a:xfrm>
                    <a:off x="6554500" y="2768988"/>
                    <a:ext cx="275225" cy="398675"/>
                  </a:xfrm>
                  <a:custGeom>
                    <a:avLst/>
                    <a:gdLst/>
                    <a:ahLst/>
                    <a:cxnLst/>
                    <a:rect l="l" t="t" r="r" b="b"/>
                    <a:pathLst>
                      <a:path w="11009" h="15947" extrusionOk="0">
                        <a:moveTo>
                          <a:pt x="8999" y="1"/>
                        </a:moveTo>
                        <a:cubicBezTo>
                          <a:pt x="8980" y="1"/>
                          <a:pt x="8960" y="1"/>
                          <a:pt x="8940" y="2"/>
                        </a:cubicBezTo>
                        <a:lnTo>
                          <a:pt x="2069" y="2"/>
                        </a:lnTo>
                        <a:cubicBezTo>
                          <a:pt x="935" y="2"/>
                          <a:pt x="1" y="902"/>
                          <a:pt x="1" y="2036"/>
                        </a:cubicBezTo>
                        <a:lnTo>
                          <a:pt x="1" y="10442"/>
                        </a:lnTo>
                        <a:cubicBezTo>
                          <a:pt x="1" y="13478"/>
                          <a:pt x="2469" y="15946"/>
                          <a:pt x="5505" y="15946"/>
                        </a:cubicBezTo>
                        <a:cubicBezTo>
                          <a:pt x="8540" y="15946"/>
                          <a:pt x="11008" y="13511"/>
                          <a:pt x="11008" y="10476"/>
                        </a:cubicBezTo>
                        <a:lnTo>
                          <a:pt x="11008" y="2036"/>
                        </a:lnTo>
                        <a:cubicBezTo>
                          <a:pt x="11008" y="922"/>
                          <a:pt x="10107" y="1"/>
                          <a:pt x="89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178;p41">
                    <a:extLst>
                      <a:ext uri="{FF2B5EF4-FFF2-40B4-BE49-F238E27FC236}">
                        <a16:creationId xmlns:a16="http://schemas.microsoft.com/office/drawing/2014/main" id="{6F4B617A-1F5A-1B77-B582-CFCACF4ED37D}"/>
                      </a:ext>
                    </a:extLst>
                  </p:cNvPr>
                  <p:cNvSpPr/>
                  <p:nvPr/>
                </p:nvSpPr>
                <p:spPr>
                  <a:xfrm>
                    <a:off x="6554500" y="2768988"/>
                    <a:ext cx="275225" cy="398675"/>
                  </a:xfrm>
                  <a:custGeom>
                    <a:avLst/>
                    <a:gdLst/>
                    <a:ahLst/>
                    <a:cxnLst/>
                    <a:rect l="l" t="t" r="r" b="b"/>
                    <a:pathLst>
                      <a:path w="11009" h="15947" extrusionOk="0">
                        <a:moveTo>
                          <a:pt x="8999" y="1"/>
                        </a:moveTo>
                        <a:cubicBezTo>
                          <a:pt x="8980" y="1"/>
                          <a:pt x="8960" y="1"/>
                          <a:pt x="8940" y="2"/>
                        </a:cubicBezTo>
                        <a:lnTo>
                          <a:pt x="2069" y="2"/>
                        </a:lnTo>
                        <a:cubicBezTo>
                          <a:pt x="935" y="2"/>
                          <a:pt x="1" y="902"/>
                          <a:pt x="1" y="2036"/>
                        </a:cubicBezTo>
                        <a:lnTo>
                          <a:pt x="1" y="10442"/>
                        </a:lnTo>
                        <a:cubicBezTo>
                          <a:pt x="1" y="13478"/>
                          <a:pt x="2469" y="15946"/>
                          <a:pt x="5505" y="15946"/>
                        </a:cubicBezTo>
                        <a:cubicBezTo>
                          <a:pt x="8540" y="15946"/>
                          <a:pt x="11008" y="13511"/>
                          <a:pt x="11008" y="10476"/>
                        </a:cubicBezTo>
                        <a:lnTo>
                          <a:pt x="11008" y="2036"/>
                        </a:lnTo>
                        <a:cubicBezTo>
                          <a:pt x="11008" y="922"/>
                          <a:pt x="10107" y="1"/>
                          <a:pt x="89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179;p41">
                    <a:extLst>
                      <a:ext uri="{FF2B5EF4-FFF2-40B4-BE49-F238E27FC236}">
                        <a16:creationId xmlns:a16="http://schemas.microsoft.com/office/drawing/2014/main" id="{41A887AE-C14F-1CA7-D677-6B5F167170AF}"/>
                      </a:ext>
                    </a:extLst>
                  </p:cNvPr>
                  <p:cNvSpPr/>
                  <p:nvPr/>
                </p:nvSpPr>
                <p:spPr>
                  <a:xfrm>
                    <a:off x="6554500" y="2768188"/>
                    <a:ext cx="275225" cy="399475"/>
                  </a:xfrm>
                  <a:custGeom>
                    <a:avLst/>
                    <a:gdLst/>
                    <a:ahLst/>
                    <a:cxnLst/>
                    <a:rect l="l" t="t" r="r" b="b"/>
                    <a:pathLst>
                      <a:path w="11009" h="15979" fill="none" extrusionOk="0">
                        <a:moveTo>
                          <a:pt x="5505" y="15978"/>
                        </a:moveTo>
                        <a:lnTo>
                          <a:pt x="5505" y="15978"/>
                        </a:lnTo>
                        <a:cubicBezTo>
                          <a:pt x="2469" y="15978"/>
                          <a:pt x="1" y="13510"/>
                          <a:pt x="1" y="10474"/>
                        </a:cubicBezTo>
                        <a:lnTo>
                          <a:pt x="1" y="2068"/>
                        </a:lnTo>
                        <a:cubicBezTo>
                          <a:pt x="1" y="934"/>
                          <a:pt x="935" y="34"/>
                          <a:pt x="2069" y="34"/>
                        </a:cubicBezTo>
                        <a:lnTo>
                          <a:pt x="8940" y="34"/>
                        </a:lnTo>
                        <a:cubicBezTo>
                          <a:pt x="10074" y="0"/>
                          <a:pt x="11008" y="934"/>
                          <a:pt x="11008" y="2068"/>
                        </a:cubicBezTo>
                        <a:lnTo>
                          <a:pt x="11008" y="10508"/>
                        </a:lnTo>
                        <a:cubicBezTo>
                          <a:pt x="11008" y="13543"/>
                          <a:pt x="8540" y="15978"/>
                          <a:pt x="5505" y="15978"/>
                        </a:cubicBezTo>
                        <a:close/>
                      </a:path>
                    </a:pathLst>
                  </a:custGeom>
                  <a:no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180;p41">
                    <a:extLst>
                      <a:ext uri="{FF2B5EF4-FFF2-40B4-BE49-F238E27FC236}">
                        <a16:creationId xmlns:a16="http://schemas.microsoft.com/office/drawing/2014/main" id="{58CBA7B5-D806-1E03-EA6F-C52FF5E8794C}"/>
                      </a:ext>
                    </a:extLst>
                  </p:cNvPr>
                  <p:cNvSpPr/>
                  <p:nvPr/>
                </p:nvSpPr>
                <p:spPr>
                  <a:xfrm>
                    <a:off x="6590350" y="2936638"/>
                    <a:ext cx="63425" cy="13375"/>
                  </a:xfrm>
                  <a:custGeom>
                    <a:avLst/>
                    <a:gdLst/>
                    <a:ahLst/>
                    <a:cxnLst/>
                    <a:rect l="l" t="t" r="r" b="b"/>
                    <a:pathLst>
                      <a:path w="2537" h="535" fill="none" extrusionOk="0">
                        <a:moveTo>
                          <a:pt x="1" y="0"/>
                        </a:moveTo>
                        <a:cubicBezTo>
                          <a:pt x="768" y="534"/>
                          <a:pt x="1769" y="534"/>
                          <a:pt x="2536" y="0"/>
                        </a:cubicBezTo>
                      </a:path>
                    </a:pathLst>
                  </a:custGeom>
                  <a:no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181;p41">
                    <a:extLst>
                      <a:ext uri="{FF2B5EF4-FFF2-40B4-BE49-F238E27FC236}">
                        <a16:creationId xmlns:a16="http://schemas.microsoft.com/office/drawing/2014/main" id="{C27CC4CB-D1F6-225F-8839-5CC9AB29A4F2}"/>
                      </a:ext>
                    </a:extLst>
                  </p:cNvPr>
                  <p:cNvSpPr/>
                  <p:nvPr/>
                </p:nvSpPr>
                <p:spPr>
                  <a:xfrm>
                    <a:off x="6732125" y="2936638"/>
                    <a:ext cx="63400" cy="13375"/>
                  </a:xfrm>
                  <a:custGeom>
                    <a:avLst/>
                    <a:gdLst/>
                    <a:ahLst/>
                    <a:cxnLst/>
                    <a:rect l="l" t="t" r="r" b="b"/>
                    <a:pathLst>
                      <a:path w="2536" h="535" fill="none" extrusionOk="0">
                        <a:moveTo>
                          <a:pt x="1" y="0"/>
                        </a:moveTo>
                        <a:cubicBezTo>
                          <a:pt x="768" y="534"/>
                          <a:pt x="1769" y="534"/>
                          <a:pt x="2536" y="0"/>
                        </a:cubicBezTo>
                      </a:path>
                    </a:pathLst>
                  </a:custGeom>
                  <a:no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182;p41">
                    <a:extLst>
                      <a:ext uri="{FF2B5EF4-FFF2-40B4-BE49-F238E27FC236}">
                        <a16:creationId xmlns:a16="http://schemas.microsoft.com/office/drawing/2014/main" id="{DD815810-5BA0-9D3A-D9F7-2F493C72E7A1}"/>
                      </a:ext>
                    </a:extLst>
                  </p:cNvPr>
                  <p:cNvSpPr/>
                  <p:nvPr/>
                </p:nvSpPr>
                <p:spPr>
                  <a:xfrm>
                    <a:off x="6677925" y="2914113"/>
                    <a:ext cx="35875" cy="87600"/>
                  </a:xfrm>
                  <a:custGeom>
                    <a:avLst/>
                    <a:gdLst/>
                    <a:ahLst/>
                    <a:cxnLst/>
                    <a:rect l="l" t="t" r="r" b="b"/>
                    <a:pathLst>
                      <a:path w="1435" h="3504" fill="none" extrusionOk="0">
                        <a:moveTo>
                          <a:pt x="1068" y="1"/>
                        </a:moveTo>
                        <a:lnTo>
                          <a:pt x="1435" y="3503"/>
                        </a:lnTo>
                        <a:lnTo>
                          <a:pt x="0" y="3503"/>
                        </a:lnTo>
                      </a:path>
                    </a:pathLst>
                  </a:custGeom>
                  <a:no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183;p41">
                    <a:extLst>
                      <a:ext uri="{FF2B5EF4-FFF2-40B4-BE49-F238E27FC236}">
                        <a16:creationId xmlns:a16="http://schemas.microsoft.com/office/drawing/2014/main" id="{32F9B6DF-3E23-34DD-513E-ADBBF539C9FA}"/>
                      </a:ext>
                    </a:extLst>
                  </p:cNvPr>
                  <p:cNvSpPr/>
                  <p:nvPr/>
                </p:nvSpPr>
                <p:spPr>
                  <a:xfrm>
                    <a:off x="6678750" y="3051713"/>
                    <a:ext cx="36725" cy="25"/>
                  </a:xfrm>
                  <a:custGeom>
                    <a:avLst/>
                    <a:gdLst/>
                    <a:ahLst/>
                    <a:cxnLst/>
                    <a:rect l="l" t="t" r="r" b="b"/>
                    <a:pathLst>
                      <a:path w="1469" h="1" fill="none" extrusionOk="0">
                        <a:moveTo>
                          <a:pt x="1" y="1"/>
                        </a:moveTo>
                        <a:lnTo>
                          <a:pt x="1469" y="1"/>
                        </a:lnTo>
                      </a:path>
                    </a:pathLst>
                  </a:custGeom>
                  <a:no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184;p41">
                    <a:extLst>
                      <a:ext uri="{FF2B5EF4-FFF2-40B4-BE49-F238E27FC236}">
                        <a16:creationId xmlns:a16="http://schemas.microsoft.com/office/drawing/2014/main" id="{6F8C0023-DD8C-3A15-84C9-8E438A03531E}"/>
                      </a:ext>
                    </a:extLst>
                  </p:cNvPr>
                  <p:cNvSpPr/>
                  <p:nvPr/>
                </p:nvSpPr>
                <p:spPr>
                  <a:xfrm>
                    <a:off x="6554500" y="2768188"/>
                    <a:ext cx="139300" cy="155950"/>
                  </a:xfrm>
                  <a:custGeom>
                    <a:avLst/>
                    <a:gdLst/>
                    <a:ahLst/>
                    <a:cxnLst/>
                    <a:rect l="l" t="t" r="r" b="b"/>
                    <a:pathLst>
                      <a:path w="5572" h="6238" extrusionOk="0">
                        <a:moveTo>
                          <a:pt x="2069" y="0"/>
                        </a:moveTo>
                        <a:cubicBezTo>
                          <a:pt x="935" y="0"/>
                          <a:pt x="1" y="934"/>
                          <a:pt x="1" y="2068"/>
                        </a:cubicBezTo>
                        <a:lnTo>
                          <a:pt x="1" y="6238"/>
                        </a:lnTo>
                        <a:cubicBezTo>
                          <a:pt x="2269" y="4270"/>
                          <a:pt x="4871" y="934"/>
                          <a:pt x="5571" y="0"/>
                        </a:cubicBezTo>
                        <a:close/>
                      </a:path>
                    </a:pathLst>
                  </a:custGeom>
                  <a:solidFill>
                    <a:srgbClr val="263238"/>
                  </a:solid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185;p41">
                    <a:extLst>
                      <a:ext uri="{FF2B5EF4-FFF2-40B4-BE49-F238E27FC236}">
                        <a16:creationId xmlns:a16="http://schemas.microsoft.com/office/drawing/2014/main" id="{D99F3045-9F84-1FB5-6891-8E41E8C59B92}"/>
                      </a:ext>
                    </a:extLst>
                  </p:cNvPr>
                  <p:cNvSpPr/>
                  <p:nvPr/>
                </p:nvSpPr>
                <p:spPr>
                  <a:xfrm>
                    <a:off x="6700450" y="2769013"/>
                    <a:ext cx="129275" cy="158475"/>
                  </a:xfrm>
                  <a:custGeom>
                    <a:avLst/>
                    <a:gdLst/>
                    <a:ahLst/>
                    <a:cxnLst/>
                    <a:rect l="l" t="t" r="r" b="b"/>
                    <a:pathLst>
                      <a:path w="5171" h="6339" extrusionOk="0">
                        <a:moveTo>
                          <a:pt x="0" y="1"/>
                        </a:moveTo>
                        <a:cubicBezTo>
                          <a:pt x="701" y="2269"/>
                          <a:pt x="3503" y="4971"/>
                          <a:pt x="5170" y="6338"/>
                        </a:cubicBezTo>
                        <a:lnTo>
                          <a:pt x="5170" y="2035"/>
                        </a:lnTo>
                        <a:cubicBezTo>
                          <a:pt x="5170" y="901"/>
                          <a:pt x="4270" y="1"/>
                          <a:pt x="3136" y="1"/>
                        </a:cubicBezTo>
                        <a:close/>
                      </a:path>
                    </a:pathLst>
                  </a:custGeom>
                  <a:solidFill>
                    <a:srgbClr val="263238"/>
                  </a:solid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186;p41">
                    <a:extLst>
                      <a:ext uri="{FF2B5EF4-FFF2-40B4-BE49-F238E27FC236}">
                        <a16:creationId xmlns:a16="http://schemas.microsoft.com/office/drawing/2014/main" id="{1FEE3C9E-DFB3-42EF-E35A-EACD1F2C9CD4}"/>
                      </a:ext>
                    </a:extLst>
                  </p:cNvPr>
                  <p:cNvSpPr/>
                  <p:nvPr/>
                </p:nvSpPr>
                <p:spPr>
                  <a:xfrm>
                    <a:off x="6583700" y="2867413"/>
                    <a:ext cx="69225" cy="29225"/>
                  </a:xfrm>
                  <a:custGeom>
                    <a:avLst/>
                    <a:gdLst/>
                    <a:ahLst/>
                    <a:cxnLst/>
                    <a:rect l="l" t="t" r="r" b="b"/>
                    <a:pathLst>
                      <a:path w="2769" h="1169" fill="none" extrusionOk="0">
                        <a:moveTo>
                          <a:pt x="0" y="1168"/>
                        </a:moveTo>
                        <a:cubicBezTo>
                          <a:pt x="0" y="1168"/>
                          <a:pt x="667" y="1"/>
                          <a:pt x="2769" y="201"/>
                        </a:cubicBezTo>
                      </a:path>
                    </a:pathLst>
                  </a:custGeom>
                  <a:noFill/>
                  <a:ln w="2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187;p41">
                    <a:extLst>
                      <a:ext uri="{FF2B5EF4-FFF2-40B4-BE49-F238E27FC236}">
                        <a16:creationId xmlns:a16="http://schemas.microsoft.com/office/drawing/2014/main" id="{4B523030-092D-ED57-F126-AAE6B63DE49D}"/>
                      </a:ext>
                    </a:extLst>
                  </p:cNvPr>
                  <p:cNvSpPr/>
                  <p:nvPr/>
                </p:nvSpPr>
                <p:spPr>
                  <a:xfrm>
                    <a:off x="6721300" y="2859913"/>
                    <a:ext cx="79225" cy="36725"/>
                  </a:xfrm>
                  <a:custGeom>
                    <a:avLst/>
                    <a:gdLst/>
                    <a:ahLst/>
                    <a:cxnLst/>
                    <a:rect l="l" t="t" r="r" b="b"/>
                    <a:pathLst>
                      <a:path w="3169" h="1469" fill="none" extrusionOk="0">
                        <a:moveTo>
                          <a:pt x="0" y="501"/>
                        </a:moveTo>
                        <a:cubicBezTo>
                          <a:pt x="1168" y="0"/>
                          <a:pt x="2468" y="401"/>
                          <a:pt x="3169" y="1468"/>
                        </a:cubicBezTo>
                      </a:path>
                    </a:pathLst>
                  </a:custGeom>
                  <a:noFill/>
                  <a:ln w="2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188;p41">
                    <a:extLst>
                      <a:ext uri="{FF2B5EF4-FFF2-40B4-BE49-F238E27FC236}">
                        <a16:creationId xmlns:a16="http://schemas.microsoft.com/office/drawing/2014/main" id="{BB88718F-07DB-8453-A75A-2C58C25CEDBD}"/>
                      </a:ext>
                    </a:extLst>
                  </p:cNvPr>
                  <p:cNvSpPr/>
                  <p:nvPr/>
                </p:nvSpPr>
                <p:spPr>
                  <a:xfrm>
                    <a:off x="6325175" y="3890638"/>
                    <a:ext cx="716375" cy="423675"/>
                  </a:xfrm>
                  <a:custGeom>
                    <a:avLst/>
                    <a:gdLst/>
                    <a:ahLst/>
                    <a:cxnLst/>
                    <a:rect l="l" t="t" r="r" b="b"/>
                    <a:pathLst>
                      <a:path w="28655" h="16947" extrusionOk="0">
                        <a:moveTo>
                          <a:pt x="3703" y="1"/>
                        </a:moveTo>
                        <a:cubicBezTo>
                          <a:pt x="2836" y="1435"/>
                          <a:pt x="2102" y="2870"/>
                          <a:pt x="1435" y="4371"/>
                        </a:cubicBezTo>
                        <a:cubicBezTo>
                          <a:pt x="0" y="7706"/>
                          <a:pt x="1702" y="11509"/>
                          <a:pt x="3203" y="13077"/>
                        </a:cubicBezTo>
                        <a:cubicBezTo>
                          <a:pt x="4638" y="14576"/>
                          <a:pt x="6530" y="16593"/>
                          <a:pt x="11123" y="16593"/>
                        </a:cubicBezTo>
                        <a:cubicBezTo>
                          <a:pt x="11335" y="16593"/>
                          <a:pt x="11552" y="16588"/>
                          <a:pt x="11775" y="16580"/>
                        </a:cubicBezTo>
                        <a:cubicBezTo>
                          <a:pt x="18881" y="16279"/>
                          <a:pt x="23884" y="16946"/>
                          <a:pt x="26152" y="14278"/>
                        </a:cubicBezTo>
                        <a:cubicBezTo>
                          <a:pt x="28421" y="11609"/>
                          <a:pt x="28654" y="6606"/>
                          <a:pt x="25952" y="2803"/>
                        </a:cubicBezTo>
                        <a:cubicBezTo>
                          <a:pt x="25352" y="1902"/>
                          <a:pt x="24785" y="968"/>
                          <a:pt x="24284" y="1"/>
                        </a:cubicBezTo>
                        <a:close/>
                      </a:path>
                    </a:pathLst>
                  </a:custGeom>
                  <a:solidFill>
                    <a:srgbClr val="263238"/>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189;p41">
                    <a:extLst>
                      <a:ext uri="{FF2B5EF4-FFF2-40B4-BE49-F238E27FC236}">
                        <a16:creationId xmlns:a16="http://schemas.microsoft.com/office/drawing/2014/main" id="{E5DBECA3-B25A-59CE-82E6-87790EBFB5F4}"/>
                      </a:ext>
                    </a:extLst>
                  </p:cNvPr>
                  <p:cNvSpPr/>
                  <p:nvPr/>
                </p:nvSpPr>
                <p:spPr>
                  <a:xfrm>
                    <a:off x="5994425" y="3922338"/>
                    <a:ext cx="645175" cy="416475"/>
                  </a:xfrm>
                  <a:custGeom>
                    <a:avLst/>
                    <a:gdLst/>
                    <a:ahLst/>
                    <a:cxnLst/>
                    <a:rect l="l" t="t" r="r" b="b"/>
                    <a:pathLst>
                      <a:path w="25807" h="16659" extrusionOk="0">
                        <a:moveTo>
                          <a:pt x="3435" y="0"/>
                        </a:moveTo>
                        <a:cubicBezTo>
                          <a:pt x="3142" y="0"/>
                          <a:pt x="0" y="91"/>
                          <a:pt x="254" y="4003"/>
                        </a:cubicBezTo>
                        <a:cubicBezTo>
                          <a:pt x="521" y="8140"/>
                          <a:pt x="10495" y="12943"/>
                          <a:pt x="14365" y="15045"/>
                        </a:cubicBezTo>
                        <a:cubicBezTo>
                          <a:pt x="16268" y="16122"/>
                          <a:pt x="18374" y="16658"/>
                          <a:pt x="20486" y="16658"/>
                        </a:cubicBezTo>
                        <a:cubicBezTo>
                          <a:pt x="22297" y="16658"/>
                          <a:pt x="24112" y="16264"/>
                          <a:pt x="25806" y="15478"/>
                        </a:cubicBezTo>
                        <a:lnTo>
                          <a:pt x="25806" y="9874"/>
                        </a:lnTo>
                        <a:cubicBezTo>
                          <a:pt x="22203" y="6172"/>
                          <a:pt x="15699" y="4304"/>
                          <a:pt x="12497" y="3770"/>
                        </a:cubicBezTo>
                        <a:cubicBezTo>
                          <a:pt x="9328" y="3236"/>
                          <a:pt x="3457" y="1"/>
                          <a:pt x="3457" y="1"/>
                        </a:cubicBezTo>
                        <a:cubicBezTo>
                          <a:pt x="3457" y="1"/>
                          <a:pt x="3449" y="0"/>
                          <a:pt x="343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190;p41">
                    <a:extLst>
                      <a:ext uri="{FF2B5EF4-FFF2-40B4-BE49-F238E27FC236}">
                        <a16:creationId xmlns:a16="http://schemas.microsoft.com/office/drawing/2014/main" id="{E9EA4865-5581-7FE8-7E4C-EB6B34EDF24A}"/>
                      </a:ext>
                    </a:extLst>
                  </p:cNvPr>
                  <p:cNvSpPr/>
                  <p:nvPr/>
                </p:nvSpPr>
                <p:spPr>
                  <a:xfrm>
                    <a:off x="5994100" y="3919838"/>
                    <a:ext cx="645500" cy="432000"/>
                  </a:xfrm>
                  <a:custGeom>
                    <a:avLst/>
                    <a:gdLst/>
                    <a:ahLst/>
                    <a:cxnLst/>
                    <a:rect l="l" t="t" r="r" b="b"/>
                    <a:pathLst>
                      <a:path w="25820" h="17280" fill="none" extrusionOk="0">
                        <a:moveTo>
                          <a:pt x="25819" y="9974"/>
                        </a:moveTo>
                        <a:cubicBezTo>
                          <a:pt x="22216" y="6272"/>
                          <a:pt x="15712" y="4404"/>
                          <a:pt x="12510" y="3870"/>
                        </a:cubicBezTo>
                        <a:cubicBezTo>
                          <a:pt x="9341" y="3336"/>
                          <a:pt x="3470" y="101"/>
                          <a:pt x="3470" y="101"/>
                        </a:cubicBezTo>
                        <a:cubicBezTo>
                          <a:pt x="3470" y="101"/>
                          <a:pt x="1" y="0"/>
                          <a:pt x="267" y="4103"/>
                        </a:cubicBezTo>
                        <a:cubicBezTo>
                          <a:pt x="534" y="8240"/>
                          <a:pt x="10508" y="13043"/>
                          <a:pt x="14378" y="15145"/>
                        </a:cubicBezTo>
                        <a:cubicBezTo>
                          <a:pt x="17913" y="17146"/>
                          <a:pt x="22150" y="17280"/>
                          <a:pt x="25819" y="15578"/>
                        </a:cubicBezTo>
                      </a:path>
                    </a:pathLst>
                  </a:custGeom>
                  <a:no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191;p41">
                    <a:extLst>
                      <a:ext uri="{FF2B5EF4-FFF2-40B4-BE49-F238E27FC236}">
                        <a16:creationId xmlns:a16="http://schemas.microsoft.com/office/drawing/2014/main" id="{4BD2FFFE-66F1-1026-933F-BE790A152619}"/>
                      </a:ext>
                    </a:extLst>
                  </p:cNvPr>
                  <p:cNvSpPr/>
                  <p:nvPr/>
                </p:nvSpPr>
                <p:spPr>
                  <a:xfrm>
                    <a:off x="6695425" y="3937413"/>
                    <a:ext cx="644000" cy="405150"/>
                  </a:xfrm>
                  <a:custGeom>
                    <a:avLst/>
                    <a:gdLst/>
                    <a:ahLst/>
                    <a:cxnLst/>
                    <a:rect l="l" t="t" r="r" b="b"/>
                    <a:pathLst>
                      <a:path w="25760" h="16206" extrusionOk="0">
                        <a:moveTo>
                          <a:pt x="22040" y="1"/>
                        </a:moveTo>
                        <a:cubicBezTo>
                          <a:pt x="21703" y="1"/>
                          <a:pt x="21483" y="31"/>
                          <a:pt x="21483" y="31"/>
                        </a:cubicBezTo>
                        <a:cubicBezTo>
                          <a:pt x="21483" y="31"/>
                          <a:pt x="16513" y="2767"/>
                          <a:pt x="13310" y="3300"/>
                        </a:cubicBezTo>
                        <a:cubicBezTo>
                          <a:pt x="10108" y="3834"/>
                          <a:pt x="3604" y="5702"/>
                          <a:pt x="1" y="9405"/>
                        </a:cubicBezTo>
                        <a:lnTo>
                          <a:pt x="1" y="15009"/>
                        </a:lnTo>
                        <a:cubicBezTo>
                          <a:pt x="1695" y="15810"/>
                          <a:pt x="3518" y="16205"/>
                          <a:pt x="5333" y="16205"/>
                        </a:cubicBezTo>
                        <a:cubicBezTo>
                          <a:pt x="7450" y="16205"/>
                          <a:pt x="9557" y="15668"/>
                          <a:pt x="11442" y="14608"/>
                        </a:cubicBezTo>
                        <a:cubicBezTo>
                          <a:pt x="15312" y="12474"/>
                          <a:pt x="25286" y="7670"/>
                          <a:pt x="25553" y="3567"/>
                        </a:cubicBezTo>
                        <a:cubicBezTo>
                          <a:pt x="25759" y="362"/>
                          <a:pt x="23201" y="1"/>
                          <a:pt x="2204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192;p41">
                    <a:extLst>
                      <a:ext uri="{FF2B5EF4-FFF2-40B4-BE49-F238E27FC236}">
                        <a16:creationId xmlns:a16="http://schemas.microsoft.com/office/drawing/2014/main" id="{05204AE8-6448-32CD-BDC2-61AAAECE8E3F}"/>
                      </a:ext>
                    </a:extLst>
                  </p:cNvPr>
                  <p:cNvSpPr/>
                  <p:nvPr/>
                </p:nvSpPr>
                <p:spPr>
                  <a:xfrm>
                    <a:off x="6695425" y="3923163"/>
                    <a:ext cx="645500" cy="432850"/>
                  </a:xfrm>
                  <a:custGeom>
                    <a:avLst/>
                    <a:gdLst/>
                    <a:ahLst/>
                    <a:cxnLst/>
                    <a:rect l="l" t="t" r="r" b="b"/>
                    <a:pathLst>
                      <a:path w="25820" h="17314" fill="none" extrusionOk="0">
                        <a:moveTo>
                          <a:pt x="1" y="9975"/>
                        </a:moveTo>
                        <a:cubicBezTo>
                          <a:pt x="3604" y="6272"/>
                          <a:pt x="10108" y="4404"/>
                          <a:pt x="13310" y="3870"/>
                        </a:cubicBezTo>
                        <a:cubicBezTo>
                          <a:pt x="16513" y="3337"/>
                          <a:pt x="21483" y="601"/>
                          <a:pt x="21483" y="601"/>
                        </a:cubicBezTo>
                        <a:cubicBezTo>
                          <a:pt x="21483" y="601"/>
                          <a:pt x="25819" y="1"/>
                          <a:pt x="25553" y="4137"/>
                        </a:cubicBezTo>
                        <a:cubicBezTo>
                          <a:pt x="25286" y="8240"/>
                          <a:pt x="15312" y="13044"/>
                          <a:pt x="11442" y="15178"/>
                        </a:cubicBezTo>
                        <a:cubicBezTo>
                          <a:pt x="7940" y="17147"/>
                          <a:pt x="3670" y="17313"/>
                          <a:pt x="1" y="15579"/>
                        </a:cubicBezTo>
                      </a:path>
                    </a:pathLst>
                  </a:custGeom>
                  <a:no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193;p41">
                    <a:extLst>
                      <a:ext uri="{FF2B5EF4-FFF2-40B4-BE49-F238E27FC236}">
                        <a16:creationId xmlns:a16="http://schemas.microsoft.com/office/drawing/2014/main" id="{955BA567-20F6-BBC6-5CC9-AC8ADD2D5D90}"/>
                      </a:ext>
                    </a:extLst>
                  </p:cNvPr>
                  <p:cNvSpPr/>
                  <p:nvPr/>
                </p:nvSpPr>
                <p:spPr>
                  <a:xfrm>
                    <a:off x="6741300" y="4287688"/>
                    <a:ext cx="341100" cy="126000"/>
                  </a:xfrm>
                  <a:custGeom>
                    <a:avLst/>
                    <a:gdLst/>
                    <a:ahLst/>
                    <a:cxnLst/>
                    <a:rect l="l" t="t" r="r" b="b"/>
                    <a:pathLst>
                      <a:path w="13644" h="5040" extrusionOk="0">
                        <a:moveTo>
                          <a:pt x="2222" y="1"/>
                        </a:moveTo>
                        <a:cubicBezTo>
                          <a:pt x="1501" y="1"/>
                          <a:pt x="884" y="15"/>
                          <a:pt x="601" y="30"/>
                        </a:cubicBezTo>
                        <a:cubicBezTo>
                          <a:pt x="701" y="1031"/>
                          <a:pt x="501" y="2032"/>
                          <a:pt x="1" y="2932"/>
                        </a:cubicBezTo>
                        <a:lnTo>
                          <a:pt x="334" y="2966"/>
                        </a:lnTo>
                        <a:cubicBezTo>
                          <a:pt x="3136" y="3233"/>
                          <a:pt x="4337" y="3299"/>
                          <a:pt x="5204" y="3466"/>
                        </a:cubicBezTo>
                        <a:cubicBezTo>
                          <a:pt x="6716" y="3788"/>
                          <a:pt x="8351" y="5039"/>
                          <a:pt x="10021" y="5039"/>
                        </a:cubicBezTo>
                        <a:cubicBezTo>
                          <a:pt x="10083" y="5039"/>
                          <a:pt x="10145" y="5038"/>
                          <a:pt x="10208" y="5034"/>
                        </a:cubicBezTo>
                        <a:cubicBezTo>
                          <a:pt x="11909" y="4967"/>
                          <a:pt x="13477" y="3800"/>
                          <a:pt x="13477" y="3066"/>
                        </a:cubicBezTo>
                        <a:cubicBezTo>
                          <a:pt x="13510" y="2666"/>
                          <a:pt x="13377" y="2265"/>
                          <a:pt x="13177" y="1898"/>
                        </a:cubicBezTo>
                        <a:cubicBezTo>
                          <a:pt x="13177" y="1898"/>
                          <a:pt x="13644" y="1598"/>
                          <a:pt x="13410" y="764"/>
                        </a:cubicBezTo>
                        <a:cubicBezTo>
                          <a:pt x="13320" y="443"/>
                          <a:pt x="13068" y="345"/>
                          <a:pt x="12740" y="345"/>
                        </a:cubicBezTo>
                        <a:cubicBezTo>
                          <a:pt x="12214" y="345"/>
                          <a:pt x="11496" y="597"/>
                          <a:pt x="10942" y="597"/>
                        </a:cubicBezTo>
                        <a:cubicBezTo>
                          <a:pt x="10041" y="597"/>
                          <a:pt x="6605" y="264"/>
                          <a:pt x="4937" y="97"/>
                        </a:cubicBezTo>
                        <a:cubicBezTo>
                          <a:pt x="4163" y="23"/>
                          <a:pt x="3113" y="1"/>
                          <a:pt x="22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194;p41">
                    <a:extLst>
                      <a:ext uri="{FF2B5EF4-FFF2-40B4-BE49-F238E27FC236}">
                        <a16:creationId xmlns:a16="http://schemas.microsoft.com/office/drawing/2014/main" id="{4E9B067D-E7CA-5544-3F03-859F7B37E124}"/>
                      </a:ext>
                    </a:extLst>
                  </p:cNvPr>
                  <p:cNvSpPr/>
                  <p:nvPr/>
                </p:nvSpPr>
                <p:spPr>
                  <a:xfrm>
                    <a:off x="6741300" y="4287688"/>
                    <a:ext cx="341100" cy="126000"/>
                  </a:xfrm>
                  <a:custGeom>
                    <a:avLst/>
                    <a:gdLst/>
                    <a:ahLst/>
                    <a:cxnLst/>
                    <a:rect l="l" t="t" r="r" b="b"/>
                    <a:pathLst>
                      <a:path w="13644" h="5040" extrusionOk="0">
                        <a:moveTo>
                          <a:pt x="2222" y="1"/>
                        </a:moveTo>
                        <a:cubicBezTo>
                          <a:pt x="1501" y="1"/>
                          <a:pt x="884" y="15"/>
                          <a:pt x="601" y="30"/>
                        </a:cubicBezTo>
                        <a:cubicBezTo>
                          <a:pt x="701" y="1031"/>
                          <a:pt x="501" y="2032"/>
                          <a:pt x="1" y="2932"/>
                        </a:cubicBezTo>
                        <a:lnTo>
                          <a:pt x="334" y="2966"/>
                        </a:lnTo>
                        <a:cubicBezTo>
                          <a:pt x="3136" y="3233"/>
                          <a:pt x="4337" y="3299"/>
                          <a:pt x="5204" y="3466"/>
                        </a:cubicBezTo>
                        <a:cubicBezTo>
                          <a:pt x="6716" y="3788"/>
                          <a:pt x="8351" y="5039"/>
                          <a:pt x="10021" y="5039"/>
                        </a:cubicBezTo>
                        <a:cubicBezTo>
                          <a:pt x="10083" y="5039"/>
                          <a:pt x="10145" y="5038"/>
                          <a:pt x="10208" y="5034"/>
                        </a:cubicBezTo>
                        <a:cubicBezTo>
                          <a:pt x="11909" y="4967"/>
                          <a:pt x="13477" y="3800"/>
                          <a:pt x="13477" y="3066"/>
                        </a:cubicBezTo>
                        <a:cubicBezTo>
                          <a:pt x="13510" y="2666"/>
                          <a:pt x="13377" y="2265"/>
                          <a:pt x="13177" y="1898"/>
                        </a:cubicBezTo>
                        <a:cubicBezTo>
                          <a:pt x="13177" y="1898"/>
                          <a:pt x="13644" y="1598"/>
                          <a:pt x="13410" y="764"/>
                        </a:cubicBezTo>
                        <a:cubicBezTo>
                          <a:pt x="13320" y="443"/>
                          <a:pt x="13068" y="345"/>
                          <a:pt x="12740" y="345"/>
                        </a:cubicBezTo>
                        <a:cubicBezTo>
                          <a:pt x="12214" y="345"/>
                          <a:pt x="11496" y="597"/>
                          <a:pt x="10942" y="597"/>
                        </a:cubicBezTo>
                        <a:cubicBezTo>
                          <a:pt x="10041" y="597"/>
                          <a:pt x="6605" y="264"/>
                          <a:pt x="4937" y="97"/>
                        </a:cubicBezTo>
                        <a:cubicBezTo>
                          <a:pt x="4163" y="23"/>
                          <a:pt x="3113" y="1"/>
                          <a:pt x="22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195;p41">
                    <a:extLst>
                      <a:ext uri="{FF2B5EF4-FFF2-40B4-BE49-F238E27FC236}">
                        <a16:creationId xmlns:a16="http://schemas.microsoft.com/office/drawing/2014/main" id="{BEDAFF4D-DFDE-A39B-6A6F-58086D5292B3}"/>
                      </a:ext>
                    </a:extLst>
                  </p:cNvPr>
                  <p:cNvSpPr/>
                  <p:nvPr/>
                </p:nvSpPr>
                <p:spPr>
                  <a:xfrm>
                    <a:off x="6741300" y="4285938"/>
                    <a:ext cx="341100" cy="130125"/>
                  </a:xfrm>
                  <a:custGeom>
                    <a:avLst/>
                    <a:gdLst/>
                    <a:ahLst/>
                    <a:cxnLst/>
                    <a:rect l="l" t="t" r="r" b="b"/>
                    <a:pathLst>
                      <a:path w="13644" h="5205" fill="none" extrusionOk="0">
                        <a:moveTo>
                          <a:pt x="13177" y="1968"/>
                        </a:moveTo>
                        <a:cubicBezTo>
                          <a:pt x="13177" y="1968"/>
                          <a:pt x="13644" y="1668"/>
                          <a:pt x="13410" y="834"/>
                        </a:cubicBezTo>
                        <a:cubicBezTo>
                          <a:pt x="13177" y="0"/>
                          <a:pt x="11842" y="667"/>
                          <a:pt x="10942" y="667"/>
                        </a:cubicBezTo>
                        <a:cubicBezTo>
                          <a:pt x="10041" y="667"/>
                          <a:pt x="6605" y="334"/>
                          <a:pt x="4937" y="167"/>
                        </a:cubicBezTo>
                        <a:cubicBezTo>
                          <a:pt x="3536" y="34"/>
                          <a:pt x="1235" y="67"/>
                          <a:pt x="601" y="100"/>
                        </a:cubicBezTo>
                        <a:cubicBezTo>
                          <a:pt x="701" y="1101"/>
                          <a:pt x="501" y="2102"/>
                          <a:pt x="1" y="3002"/>
                        </a:cubicBezTo>
                        <a:lnTo>
                          <a:pt x="334" y="3036"/>
                        </a:lnTo>
                        <a:cubicBezTo>
                          <a:pt x="3136" y="3303"/>
                          <a:pt x="4337" y="3369"/>
                          <a:pt x="5204" y="3536"/>
                        </a:cubicBezTo>
                        <a:cubicBezTo>
                          <a:pt x="6772" y="3870"/>
                          <a:pt x="8473" y="5204"/>
                          <a:pt x="10208" y="5104"/>
                        </a:cubicBezTo>
                        <a:cubicBezTo>
                          <a:pt x="11909" y="5037"/>
                          <a:pt x="13477" y="3870"/>
                          <a:pt x="13477" y="3136"/>
                        </a:cubicBezTo>
                        <a:cubicBezTo>
                          <a:pt x="13510" y="2736"/>
                          <a:pt x="13377" y="2335"/>
                          <a:pt x="13177" y="1968"/>
                        </a:cubicBezTo>
                        <a:close/>
                      </a:path>
                    </a:pathLst>
                  </a:custGeom>
                  <a:solidFill>
                    <a:srgbClr val="FFFFFF"/>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196;p41">
                    <a:extLst>
                      <a:ext uri="{FF2B5EF4-FFF2-40B4-BE49-F238E27FC236}">
                        <a16:creationId xmlns:a16="http://schemas.microsoft.com/office/drawing/2014/main" id="{67D9EEAA-3DA1-E435-9078-CF41F867B01B}"/>
                      </a:ext>
                    </a:extLst>
                  </p:cNvPr>
                  <p:cNvSpPr/>
                  <p:nvPr/>
                </p:nvSpPr>
                <p:spPr>
                  <a:xfrm>
                    <a:off x="6753800" y="4288438"/>
                    <a:ext cx="25" cy="25"/>
                  </a:xfrm>
                  <a:custGeom>
                    <a:avLst/>
                    <a:gdLst/>
                    <a:ahLst/>
                    <a:cxnLst/>
                    <a:rect l="l" t="t" r="r" b="b"/>
                    <a:pathLst>
                      <a:path w="1" h="1" extrusionOk="0">
                        <a:moveTo>
                          <a:pt x="1" y="0"/>
                        </a:moveTo>
                        <a:close/>
                      </a:path>
                    </a:pathLst>
                  </a:custGeom>
                  <a:solidFill>
                    <a:srgbClr val="FFFFFF"/>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197;p41">
                    <a:extLst>
                      <a:ext uri="{FF2B5EF4-FFF2-40B4-BE49-F238E27FC236}">
                        <a16:creationId xmlns:a16="http://schemas.microsoft.com/office/drawing/2014/main" id="{544804ED-9C2D-82CA-8128-7659D98A0C88}"/>
                      </a:ext>
                    </a:extLst>
                  </p:cNvPr>
                  <p:cNvSpPr/>
                  <p:nvPr/>
                </p:nvSpPr>
                <p:spPr>
                  <a:xfrm>
                    <a:off x="6752150" y="4288438"/>
                    <a:ext cx="25" cy="25"/>
                  </a:xfrm>
                  <a:custGeom>
                    <a:avLst/>
                    <a:gdLst/>
                    <a:ahLst/>
                    <a:cxnLst/>
                    <a:rect l="l" t="t" r="r" b="b"/>
                    <a:pathLst>
                      <a:path w="1" h="1" extrusionOk="0">
                        <a:moveTo>
                          <a:pt x="0" y="0"/>
                        </a:moveTo>
                        <a:close/>
                      </a:path>
                    </a:pathLst>
                  </a:custGeom>
                  <a:solidFill>
                    <a:srgbClr val="FFFFFF"/>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198;p41">
                    <a:extLst>
                      <a:ext uri="{FF2B5EF4-FFF2-40B4-BE49-F238E27FC236}">
                        <a16:creationId xmlns:a16="http://schemas.microsoft.com/office/drawing/2014/main" id="{B0CDBBBF-FED1-31A3-5219-784B1B9FB60F}"/>
                      </a:ext>
                    </a:extLst>
                  </p:cNvPr>
                  <p:cNvSpPr/>
                  <p:nvPr/>
                </p:nvSpPr>
                <p:spPr>
                  <a:xfrm>
                    <a:off x="7034000" y="4335138"/>
                    <a:ext cx="36725" cy="2525"/>
                  </a:xfrm>
                  <a:custGeom>
                    <a:avLst/>
                    <a:gdLst/>
                    <a:ahLst/>
                    <a:cxnLst/>
                    <a:rect l="l" t="t" r="r" b="b"/>
                    <a:pathLst>
                      <a:path w="1469" h="101" fill="none" extrusionOk="0">
                        <a:moveTo>
                          <a:pt x="1469" y="0"/>
                        </a:moveTo>
                        <a:cubicBezTo>
                          <a:pt x="968" y="100"/>
                          <a:pt x="501" y="100"/>
                          <a:pt x="1" y="0"/>
                        </a:cubicBezTo>
                      </a:path>
                    </a:pathLst>
                  </a:custGeom>
                  <a:no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199;p41">
                    <a:extLst>
                      <a:ext uri="{FF2B5EF4-FFF2-40B4-BE49-F238E27FC236}">
                        <a16:creationId xmlns:a16="http://schemas.microsoft.com/office/drawing/2014/main" id="{27C1262A-1E6F-3ADB-A83D-11B99E2ACF45}"/>
                      </a:ext>
                    </a:extLst>
                  </p:cNvPr>
                  <p:cNvSpPr/>
                  <p:nvPr/>
                </p:nvSpPr>
                <p:spPr>
                  <a:xfrm>
                    <a:off x="7030675" y="4364313"/>
                    <a:ext cx="48400" cy="875"/>
                  </a:xfrm>
                  <a:custGeom>
                    <a:avLst/>
                    <a:gdLst/>
                    <a:ahLst/>
                    <a:cxnLst/>
                    <a:rect l="l" t="t" r="r" b="b"/>
                    <a:pathLst>
                      <a:path w="1936" h="35" fill="none" extrusionOk="0">
                        <a:moveTo>
                          <a:pt x="1935" y="1"/>
                        </a:moveTo>
                        <a:cubicBezTo>
                          <a:pt x="1268" y="34"/>
                          <a:pt x="634" y="34"/>
                          <a:pt x="1" y="1"/>
                        </a:cubicBezTo>
                      </a:path>
                    </a:pathLst>
                  </a:custGeom>
                  <a:no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200;p41">
                    <a:extLst>
                      <a:ext uri="{FF2B5EF4-FFF2-40B4-BE49-F238E27FC236}">
                        <a16:creationId xmlns:a16="http://schemas.microsoft.com/office/drawing/2014/main" id="{D8989194-A6FC-6AE7-1EE8-32E10ED2E3B9}"/>
                      </a:ext>
                    </a:extLst>
                  </p:cNvPr>
                  <p:cNvSpPr/>
                  <p:nvPr/>
                </p:nvSpPr>
                <p:spPr>
                  <a:xfrm>
                    <a:off x="7023175" y="4382663"/>
                    <a:ext cx="36725" cy="8375"/>
                  </a:xfrm>
                  <a:custGeom>
                    <a:avLst/>
                    <a:gdLst/>
                    <a:ahLst/>
                    <a:cxnLst/>
                    <a:rect l="l" t="t" r="r" b="b"/>
                    <a:pathLst>
                      <a:path w="1469" h="335" fill="none" extrusionOk="0">
                        <a:moveTo>
                          <a:pt x="0" y="1"/>
                        </a:moveTo>
                        <a:cubicBezTo>
                          <a:pt x="434" y="234"/>
                          <a:pt x="968" y="334"/>
                          <a:pt x="1468" y="234"/>
                        </a:cubicBezTo>
                      </a:path>
                    </a:pathLst>
                  </a:custGeom>
                  <a:no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201;p41">
                    <a:extLst>
                      <a:ext uri="{FF2B5EF4-FFF2-40B4-BE49-F238E27FC236}">
                        <a16:creationId xmlns:a16="http://schemas.microsoft.com/office/drawing/2014/main" id="{58C721B5-D3D5-45F1-A9C8-29AA27ABB1DC}"/>
                      </a:ext>
                    </a:extLst>
                  </p:cNvPr>
                  <p:cNvSpPr/>
                  <p:nvPr/>
                </p:nvSpPr>
                <p:spPr>
                  <a:xfrm>
                    <a:off x="7007325" y="4396013"/>
                    <a:ext cx="33375" cy="6700"/>
                  </a:xfrm>
                  <a:custGeom>
                    <a:avLst/>
                    <a:gdLst/>
                    <a:ahLst/>
                    <a:cxnLst/>
                    <a:rect l="l" t="t" r="r" b="b"/>
                    <a:pathLst>
                      <a:path w="1335" h="268" fill="none" extrusionOk="0">
                        <a:moveTo>
                          <a:pt x="1" y="0"/>
                        </a:moveTo>
                        <a:cubicBezTo>
                          <a:pt x="401" y="201"/>
                          <a:pt x="901" y="267"/>
                          <a:pt x="1335" y="201"/>
                        </a:cubicBezTo>
                      </a:path>
                    </a:pathLst>
                  </a:custGeom>
                  <a:solidFill>
                    <a:srgbClr val="FFFFFF"/>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202;p41">
                    <a:extLst>
                      <a:ext uri="{FF2B5EF4-FFF2-40B4-BE49-F238E27FC236}">
                        <a16:creationId xmlns:a16="http://schemas.microsoft.com/office/drawing/2014/main" id="{DED75530-BB50-5BA4-457B-31A23340E3C5}"/>
                      </a:ext>
                    </a:extLst>
                  </p:cNvPr>
                  <p:cNvSpPr/>
                  <p:nvPr/>
                </p:nvSpPr>
                <p:spPr>
                  <a:xfrm>
                    <a:off x="5918400" y="3906513"/>
                    <a:ext cx="840450" cy="454500"/>
                  </a:xfrm>
                  <a:custGeom>
                    <a:avLst/>
                    <a:gdLst/>
                    <a:ahLst/>
                    <a:cxnLst/>
                    <a:rect l="l" t="t" r="r" b="b"/>
                    <a:pathLst>
                      <a:path w="33618" h="18180" extrusionOk="0">
                        <a:moveTo>
                          <a:pt x="4300" y="0"/>
                        </a:moveTo>
                        <a:cubicBezTo>
                          <a:pt x="1873" y="0"/>
                          <a:pt x="1" y="2328"/>
                          <a:pt x="260" y="4736"/>
                        </a:cubicBezTo>
                        <a:cubicBezTo>
                          <a:pt x="560" y="7872"/>
                          <a:pt x="3129" y="9507"/>
                          <a:pt x="7732" y="11408"/>
                        </a:cubicBezTo>
                        <a:cubicBezTo>
                          <a:pt x="12335" y="13343"/>
                          <a:pt x="20708" y="16278"/>
                          <a:pt x="25144" y="17179"/>
                        </a:cubicBezTo>
                        <a:cubicBezTo>
                          <a:pt x="27413" y="17612"/>
                          <a:pt x="30381" y="17946"/>
                          <a:pt x="32950" y="18179"/>
                        </a:cubicBezTo>
                        <a:cubicBezTo>
                          <a:pt x="33417" y="17279"/>
                          <a:pt x="33617" y="16278"/>
                          <a:pt x="33517" y="15244"/>
                        </a:cubicBezTo>
                        <a:lnTo>
                          <a:pt x="33350" y="15244"/>
                        </a:lnTo>
                        <a:cubicBezTo>
                          <a:pt x="33350" y="15244"/>
                          <a:pt x="27046" y="13943"/>
                          <a:pt x="21775" y="10741"/>
                        </a:cubicBezTo>
                        <a:cubicBezTo>
                          <a:pt x="16538" y="7538"/>
                          <a:pt x="9867" y="2602"/>
                          <a:pt x="6498" y="634"/>
                        </a:cubicBezTo>
                        <a:cubicBezTo>
                          <a:pt x="5744" y="193"/>
                          <a:pt x="4999" y="0"/>
                          <a:pt x="4300" y="0"/>
                        </a:cubicBezTo>
                        <a:close/>
                      </a:path>
                    </a:pathLst>
                  </a:custGeom>
                  <a:solidFill>
                    <a:srgbClr val="263238"/>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203;p41">
                    <a:extLst>
                      <a:ext uri="{FF2B5EF4-FFF2-40B4-BE49-F238E27FC236}">
                        <a16:creationId xmlns:a16="http://schemas.microsoft.com/office/drawing/2014/main" id="{28A51324-38BB-0499-36E8-D0A8894A54DE}"/>
                      </a:ext>
                    </a:extLst>
                  </p:cNvPr>
                  <p:cNvSpPr/>
                  <p:nvPr/>
                </p:nvSpPr>
                <p:spPr>
                  <a:xfrm>
                    <a:off x="6540325" y="3928188"/>
                    <a:ext cx="840425" cy="454500"/>
                  </a:xfrm>
                  <a:custGeom>
                    <a:avLst/>
                    <a:gdLst/>
                    <a:ahLst/>
                    <a:cxnLst/>
                    <a:rect l="l" t="t" r="r" b="b"/>
                    <a:pathLst>
                      <a:path w="33617" h="18180" extrusionOk="0">
                        <a:moveTo>
                          <a:pt x="29318" y="0"/>
                        </a:moveTo>
                        <a:cubicBezTo>
                          <a:pt x="28619" y="0"/>
                          <a:pt x="27873" y="194"/>
                          <a:pt x="27120" y="634"/>
                        </a:cubicBezTo>
                        <a:cubicBezTo>
                          <a:pt x="23751" y="2602"/>
                          <a:pt x="17079" y="7539"/>
                          <a:pt x="11842" y="10741"/>
                        </a:cubicBezTo>
                        <a:cubicBezTo>
                          <a:pt x="6572" y="13943"/>
                          <a:pt x="267" y="15244"/>
                          <a:pt x="267" y="15244"/>
                        </a:cubicBezTo>
                        <a:lnTo>
                          <a:pt x="67" y="15244"/>
                        </a:lnTo>
                        <a:cubicBezTo>
                          <a:pt x="1" y="16278"/>
                          <a:pt x="201" y="17279"/>
                          <a:pt x="668" y="18180"/>
                        </a:cubicBezTo>
                        <a:cubicBezTo>
                          <a:pt x="3236" y="17946"/>
                          <a:pt x="6172" y="17613"/>
                          <a:pt x="8473" y="17146"/>
                        </a:cubicBezTo>
                        <a:cubicBezTo>
                          <a:pt x="12910" y="16245"/>
                          <a:pt x="21282" y="13276"/>
                          <a:pt x="25886" y="11408"/>
                        </a:cubicBezTo>
                        <a:cubicBezTo>
                          <a:pt x="30489" y="9507"/>
                          <a:pt x="33057" y="7872"/>
                          <a:pt x="33358" y="4737"/>
                        </a:cubicBezTo>
                        <a:cubicBezTo>
                          <a:pt x="33617" y="2328"/>
                          <a:pt x="31745" y="0"/>
                          <a:pt x="29318" y="0"/>
                        </a:cubicBezTo>
                        <a:close/>
                      </a:path>
                    </a:pathLst>
                  </a:custGeom>
                  <a:solidFill>
                    <a:srgbClr val="263238"/>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204;p41">
                    <a:extLst>
                      <a:ext uri="{FF2B5EF4-FFF2-40B4-BE49-F238E27FC236}">
                        <a16:creationId xmlns:a16="http://schemas.microsoft.com/office/drawing/2014/main" id="{4A0E2C81-53FF-B2D4-5994-ACD4F41409FB}"/>
                      </a:ext>
                    </a:extLst>
                  </p:cNvPr>
                  <p:cNvSpPr/>
                  <p:nvPr/>
                </p:nvSpPr>
                <p:spPr>
                  <a:xfrm>
                    <a:off x="6230950" y="4294363"/>
                    <a:ext cx="326075" cy="126725"/>
                  </a:xfrm>
                  <a:custGeom>
                    <a:avLst/>
                    <a:gdLst/>
                    <a:ahLst/>
                    <a:cxnLst/>
                    <a:rect l="l" t="t" r="r" b="b"/>
                    <a:pathLst>
                      <a:path w="13043" h="5069" extrusionOk="0">
                        <a:moveTo>
                          <a:pt x="939" y="1"/>
                        </a:moveTo>
                        <a:cubicBezTo>
                          <a:pt x="769" y="1"/>
                          <a:pt x="632" y="38"/>
                          <a:pt x="534" y="130"/>
                        </a:cubicBezTo>
                        <a:cubicBezTo>
                          <a:pt x="0" y="597"/>
                          <a:pt x="667" y="1331"/>
                          <a:pt x="667" y="1331"/>
                        </a:cubicBezTo>
                        <a:cubicBezTo>
                          <a:pt x="667" y="1331"/>
                          <a:pt x="467" y="2432"/>
                          <a:pt x="1001" y="3032"/>
                        </a:cubicBezTo>
                        <a:cubicBezTo>
                          <a:pt x="1534" y="3633"/>
                          <a:pt x="2235" y="4167"/>
                          <a:pt x="4503" y="4834"/>
                        </a:cubicBezTo>
                        <a:cubicBezTo>
                          <a:pt x="5075" y="5002"/>
                          <a:pt x="5651" y="5068"/>
                          <a:pt x="6212" y="5068"/>
                        </a:cubicBezTo>
                        <a:cubicBezTo>
                          <a:pt x="7878" y="5068"/>
                          <a:pt x="9418" y="4483"/>
                          <a:pt x="10341" y="4233"/>
                        </a:cubicBezTo>
                        <a:lnTo>
                          <a:pt x="13043" y="3533"/>
                        </a:lnTo>
                        <a:cubicBezTo>
                          <a:pt x="13043" y="3533"/>
                          <a:pt x="12409" y="2565"/>
                          <a:pt x="12442" y="631"/>
                        </a:cubicBezTo>
                        <a:lnTo>
                          <a:pt x="12442" y="631"/>
                        </a:lnTo>
                        <a:cubicBezTo>
                          <a:pt x="12442" y="631"/>
                          <a:pt x="8770" y="772"/>
                          <a:pt x="6227" y="772"/>
                        </a:cubicBezTo>
                        <a:cubicBezTo>
                          <a:pt x="5501" y="772"/>
                          <a:pt x="4866" y="760"/>
                          <a:pt x="4437" y="731"/>
                        </a:cubicBezTo>
                        <a:cubicBezTo>
                          <a:pt x="2883" y="624"/>
                          <a:pt x="1631" y="1"/>
                          <a:pt x="9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205;p41">
                    <a:extLst>
                      <a:ext uri="{FF2B5EF4-FFF2-40B4-BE49-F238E27FC236}">
                        <a16:creationId xmlns:a16="http://schemas.microsoft.com/office/drawing/2014/main" id="{42434C85-E016-C81D-1A34-EC1F5AF085F9}"/>
                      </a:ext>
                    </a:extLst>
                  </p:cNvPr>
                  <p:cNvSpPr/>
                  <p:nvPr/>
                </p:nvSpPr>
                <p:spPr>
                  <a:xfrm>
                    <a:off x="6230950" y="4294363"/>
                    <a:ext cx="326075" cy="126725"/>
                  </a:xfrm>
                  <a:custGeom>
                    <a:avLst/>
                    <a:gdLst/>
                    <a:ahLst/>
                    <a:cxnLst/>
                    <a:rect l="l" t="t" r="r" b="b"/>
                    <a:pathLst>
                      <a:path w="13043" h="5069" extrusionOk="0">
                        <a:moveTo>
                          <a:pt x="939" y="1"/>
                        </a:moveTo>
                        <a:cubicBezTo>
                          <a:pt x="769" y="1"/>
                          <a:pt x="632" y="38"/>
                          <a:pt x="534" y="130"/>
                        </a:cubicBezTo>
                        <a:cubicBezTo>
                          <a:pt x="0" y="597"/>
                          <a:pt x="667" y="1331"/>
                          <a:pt x="667" y="1331"/>
                        </a:cubicBezTo>
                        <a:cubicBezTo>
                          <a:pt x="667" y="1331"/>
                          <a:pt x="467" y="2432"/>
                          <a:pt x="1001" y="3032"/>
                        </a:cubicBezTo>
                        <a:cubicBezTo>
                          <a:pt x="1534" y="3633"/>
                          <a:pt x="2235" y="4167"/>
                          <a:pt x="4503" y="4834"/>
                        </a:cubicBezTo>
                        <a:cubicBezTo>
                          <a:pt x="5075" y="5002"/>
                          <a:pt x="5651" y="5068"/>
                          <a:pt x="6212" y="5068"/>
                        </a:cubicBezTo>
                        <a:cubicBezTo>
                          <a:pt x="7878" y="5068"/>
                          <a:pt x="9418" y="4483"/>
                          <a:pt x="10341" y="4233"/>
                        </a:cubicBezTo>
                        <a:lnTo>
                          <a:pt x="13043" y="3533"/>
                        </a:lnTo>
                        <a:cubicBezTo>
                          <a:pt x="13043" y="3533"/>
                          <a:pt x="12409" y="2565"/>
                          <a:pt x="12442" y="631"/>
                        </a:cubicBezTo>
                        <a:lnTo>
                          <a:pt x="12442" y="631"/>
                        </a:lnTo>
                        <a:cubicBezTo>
                          <a:pt x="12442" y="631"/>
                          <a:pt x="8770" y="772"/>
                          <a:pt x="6227" y="772"/>
                        </a:cubicBezTo>
                        <a:cubicBezTo>
                          <a:pt x="5501" y="772"/>
                          <a:pt x="4866" y="760"/>
                          <a:pt x="4437" y="731"/>
                        </a:cubicBezTo>
                        <a:cubicBezTo>
                          <a:pt x="2883" y="624"/>
                          <a:pt x="1631" y="1"/>
                          <a:pt x="9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206;p41">
                    <a:extLst>
                      <a:ext uri="{FF2B5EF4-FFF2-40B4-BE49-F238E27FC236}">
                        <a16:creationId xmlns:a16="http://schemas.microsoft.com/office/drawing/2014/main" id="{B1FB544A-56AD-47F9-CB92-D36E100965A3}"/>
                      </a:ext>
                    </a:extLst>
                  </p:cNvPr>
                  <p:cNvSpPr/>
                  <p:nvPr/>
                </p:nvSpPr>
                <p:spPr>
                  <a:xfrm>
                    <a:off x="6230950" y="4285938"/>
                    <a:ext cx="326075" cy="145950"/>
                  </a:xfrm>
                  <a:custGeom>
                    <a:avLst/>
                    <a:gdLst/>
                    <a:ahLst/>
                    <a:cxnLst/>
                    <a:rect l="l" t="t" r="r" b="b"/>
                    <a:pathLst>
                      <a:path w="13043" h="5838" fill="none" extrusionOk="0">
                        <a:moveTo>
                          <a:pt x="12442" y="968"/>
                        </a:moveTo>
                        <a:cubicBezTo>
                          <a:pt x="12442" y="968"/>
                          <a:pt x="6371" y="1201"/>
                          <a:pt x="4437" y="1068"/>
                        </a:cubicBezTo>
                        <a:cubicBezTo>
                          <a:pt x="2502" y="934"/>
                          <a:pt x="1034" y="0"/>
                          <a:pt x="534" y="467"/>
                        </a:cubicBezTo>
                        <a:cubicBezTo>
                          <a:pt x="0" y="934"/>
                          <a:pt x="667" y="1668"/>
                          <a:pt x="667" y="1668"/>
                        </a:cubicBezTo>
                        <a:cubicBezTo>
                          <a:pt x="667" y="1668"/>
                          <a:pt x="467" y="2769"/>
                          <a:pt x="1001" y="3369"/>
                        </a:cubicBezTo>
                        <a:cubicBezTo>
                          <a:pt x="1534" y="3970"/>
                          <a:pt x="2235" y="4504"/>
                          <a:pt x="4503" y="5171"/>
                        </a:cubicBezTo>
                        <a:cubicBezTo>
                          <a:pt x="6772" y="5838"/>
                          <a:pt x="9107" y="4904"/>
                          <a:pt x="10341" y="4570"/>
                        </a:cubicBezTo>
                        <a:lnTo>
                          <a:pt x="13043" y="3870"/>
                        </a:lnTo>
                        <a:cubicBezTo>
                          <a:pt x="13043" y="3870"/>
                          <a:pt x="12409" y="2902"/>
                          <a:pt x="12442" y="968"/>
                        </a:cubicBezTo>
                        <a:close/>
                      </a:path>
                    </a:pathLst>
                  </a:custGeom>
                  <a:no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207;p41">
                    <a:extLst>
                      <a:ext uri="{FF2B5EF4-FFF2-40B4-BE49-F238E27FC236}">
                        <a16:creationId xmlns:a16="http://schemas.microsoft.com/office/drawing/2014/main" id="{196BF098-18BC-8304-BF39-DE2429BBD382}"/>
                      </a:ext>
                    </a:extLst>
                  </p:cNvPr>
                  <p:cNvSpPr/>
                  <p:nvPr/>
                </p:nvSpPr>
                <p:spPr>
                  <a:xfrm>
                    <a:off x="6247625" y="4322638"/>
                    <a:ext cx="49225" cy="15025"/>
                  </a:xfrm>
                  <a:custGeom>
                    <a:avLst/>
                    <a:gdLst/>
                    <a:ahLst/>
                    <a:cxnLst/>
                    <a:rect l="l" t="t" r="r" b="b"/>
                    <a:pathLst>
                      <a:path w="1969" h="601" fill="none" extrusionOk="0">
                        <a:moveTo>
                          <a:pt x="0" y="200"/>
                        </a:moveTo>
                        <a:cubicBezTo>
                          <a:pt x="267" y="0"/>
                          <a:pt x="634" y="0"/>
                          <a:pt x="901" y="200"/>
                        </a:cubicBezTo>
                        <a:cubicBezTo>
                          <a:pt x="1234" y="400"/>
                          <a:pt x="1601" y="534"/>
                          <a:pt x="1968" y="600"/>
                        </a:cubicBezTo>
                      </a:path>
                    </a:pathLst>
                  </a:custGeom>
                  <a:no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208;p41">
                    <a:extLst>
                      <a:ext uri="{FF2B5EF4-FFF2-40B4-BE49-F238E27FC236}">
                        <a16:creationId xmlns:a16="http://schemas.microsoft.com/office/drawing/2014/main" id="{9C102581-A8E3-0209-91F5-B38EBCAA41DD}"/>
                      </a:ext>
                    </a:extLst>
                  </p:cNvPr>
                  <p:cNvSpPr/>
                  <p:nvPr/>
                </p:nvSpPr>
                <p:spPr>
                  <a:xfrm>
                    <a:off x="6249275" y="4352638"/>
                    <a:ext cx="44225" cy="6700"/>
                  </a:xfrm>
                  <a:custGeom>
                    <a:avLst/>
                    <a:gdLst/>
                    <a:ahLst/>
                    <a:cxnLst/>
                    <a:rect l="l" t="t" r="r" b="b"/>
                    <a:pathLst>
                      <a:path w="1769" h="268" fill="none" extrusionOk="0">
                        <a:moveTo>
                          <a:pt x="1" y="268"/>
                        </a:moveTo>
                        <a:cubicBezTo>
                          <a:pt x="201" y="68"/>
                          <a:pt x="501" y="1"/>
                          <a:pt x="801" y="68"/>
                        </a:cubicBezTo>
                        <a:cubicBezTo>
                          <a:pt x="1102" y="168"/>
                          <a:pt x="1435" y="201"/>
                          <a:pt x="1769" y="201"/>
                        </a:cubicBezTo>
                      </a:path>
                    </a:pathLst>
                  </a:custGeom>
                  <a:no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209;p41">
                    <a:extLst>
                      <a:ext uri="{FF2B5EF4-FFF2-40B4-BE49-F238E27FC236}">
                        <a16:creationId xmlns:a16="http://schemas.microsoft.com/office/drawing/2014/main" id="{F988AA6F-CEEC-6ED4-1D83-FAD4A8B95DD1}"/>
                      </a:ext>
                    </a:extLst>
                  </p:cNvPr>
                  <p:cNvSpPr/>
                  <p:nvPr/>
                </p:nvSpPr>
                <p:spPr>
                  <a:xfrm>
                    <a:off x="6274300" y="4377663"/>
                    <a:ext cx="43400" cy="8375"/>
                  </a:xfrm>
                  <a:custGeom>
                    <a:avLst/>
                    <a:gdLst/>
                    <a:ahLst/>
                    <a:cxnLst/>
                    <a:rect l="l" t="t" r="r" b="b"/>
                    <a:pathLst>
                      <a:path w="1736" h="335" fill="none" extrusionOk="0">
                        <a:moveTo>
                          <a:pt x="1" y="334"/>
                        </a:moveTo>
                        <a:cubicBezTo>
                          <a:pt x="1" y="334"/>
                          <a:pt x="134" y="1"/>
                          <a:pt x="334" y="1"/>
                        </a:cubicBezTo>
                        <a:cubicBezTo>
                          <a:pt x="568" y="1"/>
                          <a:pt x="1468" y="101"/>
                          <a:pt x="1735" y="101"/>
                        </a:cubicBezTo>
                      </a:path>
                    </a:pathLst>
                  </a:custGeom>
                  <a:no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210;p41">
                    <a:extLst>
                      <a:ext uri="{FF2B5EF4-FFF2-40B4-BE49-F238E27FC236}">
                        <a16:creationId xmlns:a16="http://schemas.microsoft.com/office/drawing/2014/main" id="{58B99FC5-753C-7721-E482-99AF4237B998}"/>
                      </a:ext>
                    </a:extLst>
                  </p:cNvPr>
                  <p:cNvSpPr/>
                  <p:nvPr/>
                </p:nvSpPr>
                <p:spPr>
                  <a:xfrm>
                    <a:off x="6306825" y="4392688"/>
                    <a:ext cx="29225" cy="10025"/>
                  </a:xfrm>
                  <a:custGeom>
                    <a:avLst/>
                    <a:gdLst/>
                    <a:ahLst/>
                    <a:cxnLst/>
                    <a:rect l="l" t="t" r="r" b="b"/>
                    <a:pathLst>
                      <a:path w="1169" h="401" fill="none" extrusionOk="0">
                        <a:moveTo>
                          <a:pt x="1" y="400"/>
                        </a:moveTo>
                        <a:cubicBezTo>
                          <a:pt x="1" y="400"/>
                          <a:pt x="234" y="100"/>
                          <a:pt x="434" y="67"/>
                        </a:cubicBezTo>
                        <a:cubicBezTo>
                          <a:pt x="668" y="33"/>
                          <a:pt x="935" y="0"/>
                          <a:pt x="1168" y="0"/>
                        </a:cubicBezTo>
                      </a:path>
                    </a:pathLst>
                  </a:custGeom>
                  <a:no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211;p41">
                    <a:extLst>
                      <a:ext uri="{FF2B5EF4-FFF2-40B4-BE49-F238E27FC236}">
                        <a16:creationId xmlns:a16="http://schemas.microsoft.com/office/drawing/2014/main" id="{C433DE51-CCBD-2615-CB33-4BE4D981A654}"/>
                      </a:ext>
                    </a:extLst>
                  </p:cNvPr>
                  <p:cNvSpPr/>
                  <p:nvPr/>
                </p:nvSpPr>
                <p:spPr>
                  <a:xfrm>
                    <a:off x="6619550" y="4059113"/>
                    <a:ext cx="447000" cy="246025"/>
                  </a:xfrm>
                  <a:custGeom>
                    <a:avLst/>
                    <a:gdLst/>
                    <a:ahLst/>
                    <a:cxnLst/>
                    <a:rect l="l" t="t" r="r" b="b"/>
                    <a:pathLst>
                      <a:path w="17880" h="9841" fill="none" extrusionOk="0">
                        <a:moveTo>
                          <a:pt x="0" y="9841"/>
                        </a:moveTo>
                        <a:cubicBezTo>
                          <a:pt x="0" y="9841"/>
                          <a:pt x="12743" y="3569"/>
                          <a:pt x="17880" y="0"/>
                        </a:cubicBezTo>
                      </a:path>
                    </a:pathLst>
                  </a:custGeom>
                  <a:noFill/>
                  <a:ln w="10850" cap="rnd" cmpd="sng">
                    <a:solidFill>
                      <a:schemeClr val="lt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212;p41">
                    <a:extLst>
                      <a:ext uri="{FF2B5EF4-FFF2-40B4-BE49-F238E27FC236}">
                        <a16:creationId xmlns:a16="http://schemas.microsoft.com/office/drawing/2014/main" id="{E2B9EF3C-549D-B6C8-298D-9D8C6C10B270}"/>
                      </a:ext>
                    </a:extLst>
                  </p:cNvPr>
                  <p:cNvSpPr/>
                  <p:nvPr/>
                </p:nvSpPr>
                <p:spPr>
                  <a:xfrm>
                    <a:off x="6260950" y="4039913"/>
                    <a:ext cx="424500" cy="226875"/>
                  </a:xfrm>
                  <a:custGeom>
                    <a:avLst/>
                    <a:gdLst/>
                    <a:ahLst/>
                    <a:cxnLst/>
                    <a:rect l="l" t="t" r="r" b="b"/>
                    <a:pathLst>
                      <a:path w="16980" h="9075" fill="none" extrusionOk="0">
                        <a:moveTo>
                          <a:pt x="1" y="1"/>
                        </a:moveTo>
                        <a:cubicBezTo>
                          <a:pt x="1" y="1"/>
                          <a:pt x="10875" y="8474"/>
                          <a:pt x="16980" y="9074"/>
                        </a:cubicBezTo>
                      </a:path>
                    </a:pathLst>
                  </a:custGeom>
                  <a:noFill/>
                  <a:ln w="10850" cap="rnd" cmpd="sng">
                    <a:solidFill>
                      <a:schemeClr val="lt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213;p41">
                    <a:extLst>
                      <a:ext uri="{FF2B5EF4-FFF2-40B4-BE49-F238E27FC236}">
                        <a16:creationId xmlns:a16="http://schemas.microsoft.com/office/drawing/2014/main" id="{4B2140B9-6351-9EEE-800C-9749F83C0ECD}"/>
                      </a:ext>
                    </a:extLst>
                  </p:cNvPr>
                  <p:cNvSpPr/>
                  <p:nvPr/>
                </p:nvSpPr>
                <p:spPr>
                  <a:xfrm>
                    <a:off x="6387725" y="4034088"/>
                    <a:ext cx="261025" cy="146800"/>
                  </a:xfrm>
                  <a:custGeom>
                    <a:avLst/>
                    <a:gdLst/>
                    <a:ahLst/>
                    <a:cxnLst/>
                    <a:rect l="l" t="t" r="r" b="b"/>
                    <a:pathLst>
                      <a:path w="10441" h="5872" fill="none" extrusionOk="0">
                        <a:moveTo>
                          <a:pt x="0" y="0"/>
                        </a:moveTo>
                        <a:cubicBezTo>
                          <a:pt x="0" y="0"/>
                          <a:pt x="8273" y="2569"/>
                          <a:pt x="10441" y="5871"/>
                        </a:cubicBezTo>
                      </a:path>
                    </a:pathLst>
                  </a:custGeom>
                  <a:noFill/>
                  <a:ln w="10850" cap="rnd" cmpd="sng">
                    <a:solidFill>
                      <a:schemeClr val="lt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214;p41">
                    <a:extLst>
                      <a:ext uri="{FF2B5EF4-FFF2-40B4-BE49-F238E27FC236}">
                        <a16:creationId xmlns:a16="http://schemas.microsoft.com/office/drawing/2014/main" id="{F308EFBE-0AE9-B9E8-7D46-B12D660B11AB}"/>
                      </a:ext>
                    </a:extLst>
                  </p:cNvPr>
                  <p:cNvSpPr/>
                  <p:nvPr/>
                </p:nvSpPr>
                <p:spPr>
                  <a:xfrm>
                    <a:off x="6721300" y="4034088"/>
                    <a:ext cx="260200" cy="117600"/>
                  </a:xfrm>
                  <a:custGeom>
                    <a:avLst/>
                    <a:gdLst/>
                    <a:ahLst/>
                    <a:cxnLst/>
                    <a:rect l="l" t="t" r="r" b="b"/>
                    <a:pathLst>
                      <a:path w="10408" h="4704" fill="none" extrusionOk="0">
                        <a:moveTo>
                          <a:pt x="0" y="4704"/>
                        </a:moveTo>
                        <a:cubicBezTo>
                          <a:pt x="0" y="4704"/>
                          <a:pt x="5104" y="1068"/>
                          <a:pt x="10407" y="0"/>
                        </a:cubicBezTo>
                      </a:path>
                    </a:pathLst>
                  </a:custGeom>
                  <a:noFill/>
                  <a:ln w="10850" cap="rnd" cmpd="sng">
                    <a:solidFill>
                      <a:schemeClr val="lt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215;p41">
                  <a:extLst>
                    <a:ext uri="{FF2B5EF4-FFF2-40B4-BE49-F238E27FC236}">
                      <a16:creationId xmlns:a16="http://schemas.microsoft.com/office/drawing/2014/main" id="{8AC4B024-D1F6-C2BB-BD30-C790F2BC4F41}"/>
                    </a:ext>
                  </a:extLst>
                </p:cNvPr>
                <p:cNvSpPr/>
                <p:nvPr/>
              </p:nvSpPr>
              <p:spPr>
                <a:xfrm>
                  <a:off x="5582975" y="3448888"/>
                  <a:ext cx="75075" cy="80700"/>
                </a:xfrm>
                <a:custGeom>
                  <a:avLst/>
                  <a:gdLst/>
                  <a:ahLst/>
                  <a:cxnLst/>
                  <a:rect l="l" t="t" r="r" b="b"/>
                  <a:pathLst>
                    <a:path w="3003" h="3228" extrusionOk="0">
                      <a:moveTo>
                        <a:pt x="1239" y="0"/>
                      </a:moveTo>
                      <a:cubicBezTo>
                        <a:pt x="1162" y="0"/>
                        <a:pt x="1091" y="40"/>
                        <a:pt x="1035" y="125"/>
                      </a:cubicBezTo>
                      <a:cubicBezTo>
                        <a:pt x="1" y="1660"/>
                        <a:pt x="1935" y="3227"/>
                        <a:pt x="1935" y="3227"/>
                      </a:cubicBezTo>
                      <a:lnTo>
                        <a:pt x="3003" y="2894"/>
                      </a:lnTo>
                      <a:cubicBezTo>
                        <a:pt x="2736" y="2827"/>
                        <a:pt x="2202" y="2427"/>
                        <a:pt x="2035" y="1359"/>
                      </a:cubicBezTo>
                      <a:cubicBezTo>
                        <a:pt x="1904" y="545"/>
                        <a:pt x="1525" y="0"/>
                        <a:pt x="12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216;p41">
                  <a:extLst>
                    <a:ext uri="{FF2B5EF4-FFF2-40B4-BE49-F238E27FC236}">
                      <a16:creationId xmlns:a16="http://schemas.microsoft.com/office/drawing/2014/main" id="{92356097-2F3E-A204-D3A4-D44D7DAB859E}"/>
                    </a:ext>
                  </a:extLst>
                </p:cNvPr>
                <p:cNvSpPr/>
                <p:nvPr/>
              </p:nvSpPr>
              <p:spPr>
                <a:xfrm>
                  <a:off x="5582975" y="3448888"/>
                  <a:ext cx="75075" cy="80700"/>
                </a:xfrm>
                <a:custGeom>
                  <a:avLst/>
                  <a:gdLst/>
                  <a:ahLst/>
                  <a:cxnLst/>
                  <a:rect l="l" t="t" r="r" b="b"/>
                  <a:pathLst>
                    <a:path w="3003" h="3228" extrusionOk="0">
                      <a:moveTo>
                        <a:pt x="1239" y="0"/>
                      </a:moveTo>
                      <a:cubicBezTo>
                        <a:pt x="1162" y="0"/>
                        <a:pt x="1091" y="40"/>
                        <a:pt x="1035" y="125"/>
                      </a:cubicBezTo>
                      <a:cubicBezTo>
                        <a:pt x="1" y="1660"/>
                        <a:pt x="1935" y="3227"/>
                        <a:pt x="1935" y="3227"/>
                      </a:cubicBezTo>
                      <a:lnTo>
                        <a:pt x="3003" y="2894"/>
                      </a:lnTo>
                      <a:cubicBezTo>
                        <a:pt x="2736" y="2827"/>
                        <a:pt x="2202" y="2427"/>
                        <a:pt x="2035" y="1359"/>
                      </a:cubicBezTo>
                      <a:cubicBezTo>
                        <a:pt x="1904" y="545"/>
                        <a:pt x="1525" y="0"/>
                        <a:pt x="12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17;p41">
                  <a:extLst>
                    <a:ext uri="{FF2B5EF4-FFF2-40B4-BE49-F238E27FC236}">
                      <a16:creationId xmlns:a16="http://schemas.microsoft.com/office/drawing/2014/main" id="{DDB2D034-DF9F-6ACC-8C9E-4D79DA071193}"/>
                    </a:ext>
                  </a:extLst>
                </p:cNvPr>
                <p:cNvSpPr/>
                <p:nvPr/>
              </p:nvSpPr>
              <p:spPr>
                <a:xfrm>
                  <a:off x="5582975" y="3441988"/>
                  <a:ext cx="75075" cy="87600"/>
                </a:xfrm>
                <a:custGeom>
                  <a:avLst/>
                  <a:gdLst/>
                  <a:ahLst/>
                  <a:cxnLst/>
                  <a:rect l="l" t="t" r="r" b="b"/>
                  <a:pathLst>
                    <a:path w="3003" h="3504" fill="none" extrusionOk="0">
                      <a:moveTo>
                        <a:pt x="1935" y="3503"/>
                      </a:moveTo>
                      <a:cubicBezTo>
                        <a:pt x="1935" y="3503"/>
                        <a:pt x="1" y="1936"/>
                        <a:pt x="1035" y="401"/>
                      </a:cubicBezTo>
                      <a:cubicBezTo>
                        <a:pt x="1301" y="1"/>
                        <a:pt x="1869" y="601"/>
                        <a:pt x="2035" y="1635"/>
                      </a:cubicBezTo>
                      <a:cubicBezTo>
                        <a:pt x="2202" y="2703"/>
                        <a:pt x="2736" y="3103"/>
                        <a:pt x="3003" y="3170"/>
                      </a:cubicBezTo>
                    </a:path>
                  </a:pathLst>
                </a:custGeom>
                <a:no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18;p41">
                  <a:extLst>
                    <a:ext uri="{FF2B5EF4-FFF2-40B4-BE49-F238E27FC236}">
                      <a16:creationId xmlns:a16="http://schemas.microsoft.com/office/drawing/2014/main" id="{588B30C5-E6F6-CC7C-4242-A80E04FBC60F}"/>
                    </a:ext>
                  </a:extLst>
                </p:cNvPr>
                <p:cNvSpPr/>
                <p:nvPr/>
              </p:nvSpPr>
              <p:spPr>
                <a:xfrm>
                  <a:off x="5618700" y="3471463"/>
                  <a:ext cx="61025" cy="68200"/>
                </a:xfrm>
                <a:custGeom>
                  <a:avLst/>
                  <a:gdLst/>
                  <a:ahLst/>
                  <a:cxnLst/>
                  <a:rect l="l" t="t" r="r" b="b"/>
                  <a:pathLst>
                    <a:path w="2441" h="2728" extrusionOk="0">
                      <a:moveTo>
                        <a:pt x="345" y="0"/>
                      </a:moveTo>
                      <a:cubicBezTo>
                        <a:pt x="0" y="0"/>
                        <a:pt x="70" y="762"/>
                        <a:pt x="206" y="1390"/>
                      </a:cubicBezTo>
                      <a:cubicBezTo>
                        <a:pt x="339" y="2024"/>
                        <a:pt x="873" y="2558"/>
                        <a:pt x="1507" y="2658"/>
                      </a:cubicBezTo>
                      <a:cubicBezTo>
                        <a:pt x="1692" y="2699"/>
                        <a:pt x="1891" y="2728"/>
                        <a:pt x="2086" y="2728"/>
                      </a:cubicBezTo>
                      <a:cubicBezTo>
                        <a:pt x="2207" y="2728"/>
                        <a:pt x="2326" y="2717"/>
                        <a:pt x="2441" y="2691"/>
                      </a:cubicBezTo>
                      <a:lnTo>
                        <a:pt x="1974" y="1991"/>
                      </a:lnTo>
                      <a:cubicBezTo>
                        <a:pt x="1507" y="1991"/>
                        <a:pt x="1507" y="723"/>
                        <a:pt x="640" y="123"/>
                      </a:cubicBezTo>
                      <a:cubicBezTo>
                        <a:pt x="519" y="38"/>
                        <a:pt x="422" y="0"/>
                        <a:pt x="3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19;p41">
                  <a:extLst>
                    <a:ext uri="{FF2B5EF4-FFF2-40B4-BE49-F238E27FC236}">
                      <a16:creationId xmlns:a16="http://schemas.microsoft.com/office/drawing/2014/main" id="{8A1BF4EA-AB03-994C-2C38-AB3C4FD4538F}"/>
                    </a:ext>
                  </a:extLst>
                </p:cNvPr>
                <p:cNvSpPr/>
                <p:nvPr/>
              </p:nvSpPr>
              <p:spPr>
                <a:xfrm>
                  <a:off x="5618700" y="3471463"/>
                  <a:ext cx="61025" cy="68200"/>
                </a:xfrm>
                <a:custGeom>
                  <a:avLst/>
                  <a:gdLst/>
                  <a:ahLst/>
                  <a:cxnLst/>
                  <a:rect l="l" t="t" r="r" b="b"/>
                  <a:pathLst>
                    <a:path w="2441" h="2728" extrusionOk="0">
                      <a:moveTo>
                        <a:pt x="345" y="0"/>
                      </a:moveTo>
                      <a:cubicBezTo>
                        <a:pt x="0" y="0"/>
                        <a:pt x="70" y="762"/>
                        <a:pt x="206" y="1390"/>
                      </a:cubicBezTo>
                      <a:cubicBezTo>
                        <a:pt x="339" y="2024"/>
                        <a:pt x="873" y="2558"/>
                        <a:pt x="1507" y="2658"/>
                      </a:cubicBezTo>
                      <a:cubicBezTo>
                        <a:pt x="1692" y="2699"/>
                        <a:pt x="1891" y="2728"/>
                        <a:pt x="2086" y="2728"/>
                      </a:cubicBezTo>
                      <a:cubicBezTo>
                        <a:pt x="2207" y="2728"/>
                        <a:pt x="2326" y="2717"/>
                        <a:pt x="2441" y="2691"/>
                      </a:cubicBezTo>
                      <a:lnTo>
                        <a:pt x="1974" y="1991"/>
                      </a:lnTo>
                      <a:cubicBezTo>
                        <a:pt x="1507" y="1991"/>
                        <a:pt x="1507" y="723"/>
                        <a:pt x="640" y="123"/>
                      </a:cubicBezTo>
                      <a:cubicBezTo>
                        <a:pt x="519" y="38"/>
                        <a:pt x="422" y="0"/>
                        <a:pt x="3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20;p41">
                  <a:extLst>
                    <a:ext uri="{FF2B5EF4-FFF2-40B4-BE49-F238E27FC236}">
                      <a16:creationId xmlns:a16="http://schemas.microsoft.com/office/drawing/2014/main" id="{B0EBF3BE-A90D-0C4A-26B8-D6A15E8F1DAA}"/>
                    </a:ext>
                  </a:extLst>
                </p:cNvPr>
                <p:cNvSpPr/>
                <p:nvPr/>
              </p:nvSpPr>
              <p:spPr>
                <a:xfrm>
                  <a:off x="5618000" y="3462838"/>
                  <a:ext cx="61725" cy="77575"/>
                </a:xfrm>
                <a:custGeom>
                  <a:avLst/>
                  <a:gdLst/>
                  <a:ahLst/>
                  <a:cxnLst/>
                  <a:rect l="l" t="t" r="r" b="b"/>
                  <a:pathLst>
                    <a:path w="2469" h="3103" fill="none" extrusionOk="0">
                      <a:moveTo>
                        <a:pt x="2002" y="2336"/>
                      </a:moveTo>
                      <a:cubicBezTo>
                        <a:pt x="1535" y="2336"/>
                        <a:pt x="1535" y="1068"/>
                        <a:pt x="668" y="468"/>
                      </a:cubicBezTo>
                      <a:cubicBezTo>
                        <a:pt x="1" y="1"/>
                        <a:pt x="67" y="968"/>
                        <a:pt x="234" y="1735"/>
                      </a:cubicBezTo>
                      <a:cubicBezTo>
                        <a:pt x="367" y="2369"/>
                        <a:pt x="901" y="2903"/>
                        <a:pt x="1535" y="3003"/>
                      </a:cubicBezTo>
                      <a:lnTo>
                        <a:pt x="1535" y="3003"/>
                      </a:lnTo>
                      <a:cubicBezTo>
                        <a:pt x="1835" y="3070"/>
                        <a:pt x="2169" y="3103"/>
                        <a:pt x="2469" y="3036"/>
                      </a:cubicBezTo>
                    </a:path>
                  </a:pathLst>
                </a:custGeom>
                <a:no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21;p41">
                  <a:extLst>
                    <a:ext uri="{FF2B5EF4-FFF2-40B4-BE49-F238E27FC236}">
                      <a16:creationId xmlns:a16="http://schemas.microsoft.com/office/drawing/2014/main" id="{E8B7D697-4787-56BB-61D7-B67785C23A78}"/>
                    </a:ext>
                  </a:extLst>
                </p:cNvPr>
                <p:cNvSpPr/>
                <p:nvPr/>
              </p:nvSpPr>
              <p:spPr>
                <a:xfrm>
                  <a:off x="5635525" y="3464913"/>
                  <a:ext cx="178475" cy="78475"/>
                </a:xfrm>
                <a:custGeom>
                  <a:avLst/>
                  <a:gdLst/>
                  <a:ahLst/>
                  <a:cxnLst/>
                  <a:rect l="l" t="t" r="r" b="b"/>
                  <a:pathLst>
                    <a:path w="7139" h="3139" extrusionOk="0">
                      <a:moveTo>
                        <a:pt x="6241" y="0"/>
                      </a:moveTo>
                      <a:cubicBezTo>
                        <a:pt x="5962" y="0"/>
                        <a:pt x="5616" y="47"/>
                        <a:pt x="5204" y="185"/>
                      </a:cubicBezTo>
                      <a:cubicBezTo>
                        <a:pt x="3990" y="568"/>
                        <a:pt x="2562" y="2297"/>
                        <a:pt x="2150" y="2297"/>
                      </a:cubicBezTo>
                      <a:cubicBezTo>
                        <a:pt x="2132" y="2297"/>
                        <a:pt x="2116" y="2293"/>
                        <a:pt x="2102" y="2286"/>
                      </a:cubicBezTo>
                      <a:cubicBezTo>
                        <a:pt x="1768" y="2086"/>
                        <a:pt x="1534" y="1819"/>
                        <a:pt x="1401" y="1452"/>
                      </a:cubicBezTo>
                      <a:cubicBezTo>
                        <a:pt x="1252" y="1179"/>
                        <a:pt x="1011" y="795"/>
                        <a:pt x="787" y="795"/>
                      </a:cubicBezTo>
                      <a:cubicBezTo>
                        <a:pt x="710" y="795"/>
                        <a:pt x="635" y="841"/>
                        <a:pt x="567" y="952"/>
                      </a:cubicBezTo>
                      <a:cubicBezTo>
                        <a:pt x="0" y="1953"/>
                        <a:pt x="1568" y="3053"/>
                        <a:pt x="1568" y="3053"/>
                      </a:cubicBezTo>
                      <a:cubicBezTo>
                        <a:pt x="1568" y="3053"/>
                        <a:pt x="1670" y="3138"/>
                        <a:pt x="2178" y="3138"/>
                      </a:cubicBezTo>
                      <a:cubicBezTo>
                        <a:pt x="2381" y="3138"/>
                        <a:pt x="2650" y="3125"/>
                        <a:pt x="3002" y="3087"/>
                      </a:cubicBezTo>
                      <a:cubicBezTo>
                        <a:pt x="4203" y="2920"/>
                        <a:pt x="6938" y="2553"/>
                        <a:pt x="6938" y="2553"/>
                      </a:cubicBezTo>
                      <a:lnTo>
                        <a:pt x="7138" y="218"/>
                      </a:lnTo>
                      <a:cubicBezTo>
                        <a:pt x="7138" y="218"/>
                        <a:pt x="6843" y="0"/>
                        <a:pt x="62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22;p41">
                  <a:extLst>
                    <a:ext uri="{FF2B5EF4-FFF2-40B4-BE49-F238E27FC236}">
                      <a16:creationId xmlns:a16="http://schemas.microsoft.com/office/drawing/2014/main" id="{8ED2F362-0A5C-9691-EF41-71A31E453A65}"/>
                    </a:ext>
                  </a:extLst>
                </p:cNvPr>
                <p:cNvSpPr/>
                <p:nvPr/>
              </p:nvSpPr>
              <p:spPr>
                <a:xfrm>
                  <a:off x="5635525" y="3464913"/>
                  <a:ext cx="178475" cy="78475"/>
                </a:xfrm>
                <a:custGeom>
                  <a:avLst/>
                  <a:gdLst/>
                  <a:ahLst/>
                  <a:cxnLst/>
                  <a:rect l="l" t="t" r="r" b="b"/>
                  <a:pathLst>
                    <a:path w="7139" h="3139" extrusionOk="0">
                      <a:moveTo>
                        <a:pt x="6241" y="0"/>
                      </a:moveTo>
                      <a:cubicBezTo>
                        <a:pt x="5962" y="0"/>
                        <a:pt x="5616" y="47"/>
                        <a:pt x="5204" y="185"/>
                      </a:cubicBezTo>
                      <a:cubicBezTo>
                        <a:pt x="3990" y="568"/>
                        <a:pt x="2562" y="2297"/>
                        <a:pt x="2150" y="2297"/>
                      </a:cubicBezTo>
                      <a:cubicBezTo>
                        <a:pt x="2132" y="2297"/>
                        <a:pt x="2116" y="2293"/>
                        <a:pt x="2102" y="2286"/>
                      </a:cubicBezTo>
                      <a:cubicBezTo>
                        <a:pt x="1768" y="2086"/>
                        <a:pt x="1534" y="1819"/>
                        <a:pt x="1401" y="1452"/>
                      </a:cubicBezTo>
                      <a:cubicBezTo>
                        <a:pt x="1252" y="1179"/>
                        <a:pt x="1011" y="795"/>
                        <a:pt x="787" y="795"/>
                      </a:cubicBezTo>
                      <a:cubicBezTo>
                        <a:pt x="710" y="795"/>
                        <a:pt x="635" y="841"/>
                        <a:pt x="567" y="952"/>
                      </a:cubicBezTo>
                      <a:cubicBezTo>
                        <a:pt x="0" y="1953"/>
                        <a:pt x="1568" y="3053"/>
                        <a:pt x="1568" y="3053"/>
                      </a:cubicBezTo>
                      <a:cubicBezTo>
                        <a:pt x="1568" y="3053"/>
                        <a:pt x="1670" y="3138"/>
                        <a:pt x="2178" y="3138"/>
                      </a:cubicBezTo>
                      <a:cubicBezTo>
                        <a:pt x="2381" y="3138"/>
                        <a:pt x="2650" y="3125"/>
                        <a:pt x="3002" y="3087"/>
                      </a:cubicBezTo>
                      <a:cubicBezTo>
                        <a:pt x="4203" y="2920"/>
                        <a:pt x="6938" y="2553"/>
                        <a:pt x="6938" y="2553"/>
                      </a:cubicBezTo>
                      <a:lnTo>
                        <a:pt x="7138" y="218"/>
                      </a:lnTo>
                      <a:cubicBezTo>
                        <a:pt x="7138" y="218"/>
                        <a:pt x="6843" y="0"/>
                        <a:pt x="62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23;p41">
                  <a:extLst>
                    <a:ext uri="{FF2B5EF4-FFF2-40B4-BE49-F238E27FC236}">
                      <a16:creationId xmlns:a16="http://schemas.microsoft.com/office/drawing/2014/main" id="{05241A10-A501-E60A-5822-B5F0EC1DCBD5}"/>
                    </a:ext>
                  </a:extLst>
                </p:cNvPr>
                <p:cNvSpPr/>
                <p:nvPr/>
              </p:nvSpPr>
              <p:spPr>
                <a:xfrm>
                  <a:off x="7705325" y="3450763"/>
                  <a:ext cx="59225" cy="70475"/>
                </a:xfrm>
                <a:custGeom>
                  <a:avLst/>
                  <a:gdLst/>
                  <a:ahLst/>
                  <a:cxnLst/>
                  <a:rect l="l" t="t" r="r" b="b"/>
                  <a:pathLst>
                    <a:path w="2369" h="2819" extrusionOk="0">
                      <a:moveTo>
                        <a:pt x="1756" y="0"/>
                      </a:moveTo>
                      <a:cubicBezTo>
                        <a:pt x="1409" y="0"/>
                        <a:pt x="1107" y="422"/>
                        <a:pt x="968" y="1284"/>
                      </a:cubicBezTo>
                      <a:cubicBezTo>
                        <a:pt x="801" y="2352"/>
                        <a:pt x="267" y="2752"/>
                        <a:pt x="0" y="2819"/>
                      </a:cubicBezTo>
                      <a:lnTo>
                        <a:pt x="1535" y="2585"/>
                      </a:lnTo>
                      <a:cubicBezTo>
                        <a:pt x="1535" y="2585"/>
                        <a:pt x="2369" y="250"/>
                        <a:pt x="1969" y="50"/>
                      </a:cubicBezTo>
                      <a:cubicBezTo>
                        <a:pt x="1897" y="17"/>
                        <a:pt x="1826" y="0"/>
                        <a:pt x="17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24;p41">
                  <a:extLst>
                    <a:ext uri="{FF2B5EF4-FFF2-40B4-BE49-F238E27FC236}">
                      <a16:creationId xmlns:a16="http://schemas.microsoft.com/office/drawing/2014/main" id="{12230C26-D089-B51A-E049-C8BE5D98DB74}"/>
                    </a:ext>
                  </a:extLst>
                </p:cNvPr>
                <p:cNvSpPr/>
                <p:nvPr/>
              </p:nvSpPr>
              <p:spPr>
                <a:xfrm>
                  <a:off x="7705325" y="3450763"/>
                  <a:ext cx="59225" cy="70475"/>
                </a:xfrm>
                <a:custGeom>
                  <a:avLst/>
                  <a:gdLst/>
                  <a:ahLst/>
                  <a:cxnLst/>
                  <a:rect l="l" t="t" r="r" b="b"/>
                  <a:pathLst>
                    <a:path w="2369" h="2819" extrusionOk="0">
                      <a:moveTo>
                        <a:pt x="1756" y="0"/>
                      </a:moveTo>
                      <a:cubicBezTo>
                        <a:pt x="1409" y="0"/>
                        <a:pt x="1107" y="422"/>
                        <a:pt x="968" y="1284"/>
                      </a:cubicBezTo>
                      <a:cubicBezTo>
                        <a:pt x="818" y="2243"/>
                        <a:pt x="373" y="2663"/>
                        <a:pt x="90" y="2788"/>
                      </a:cubicBezTo>
                      <a:lnTo>
                        <a:pt x="90" y="2788"/>
                      </a:lnTo>
                      <a:lnTo>
                        <a:pt x="2102" y="2085"/>
                      </a:lnTo>
                      <a:cubicBezTo>
                        <a:pt x="2102" y="2085"/>
                        <a:pt x="2369" y="250"/>
                        <a:pt x="1969" y="50"/>
                      </a:cubicBezTo>
                      <a:cubicBezTo>
                        <a:pt x="1897" y="17"/>
                        <a:pt x="1826" y="0"/>
                        <a:pt x="1756" y="0"/>
                      </a:cubicBezTo>
                      <a:close/>
                      <a:moveTo>
                        <a:pt x="90" y="2788"/>
                      </a:moveTo>
                      <a:lnTo>
                        <a:pt x="0" y="2819"/>
                      </a:lnTo>
                      <a:cubicBezTo>
                        <a:pt x="28" y="2812"/>
                        <a:pt x="58" y="2802"/>
                        <a:pt x="90" y="27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3" name="Google Shape;1225;p41">
                  <a:extLst>
                    <a:ext uri="{FF2B5EF4-FFF2-40B4-BE49-F238E27FC236}">
                      <a16:creationId xmlns:a16="http://schemas.microsoft.com/office/drawing/2014/main" id="{01DE1150-EADD-DED6-CB60-893AE56A43EB}"/>
                    </a:ext>
                  </a:extLst>
                </p:cNvPr>
                <p:cNvSpPr/>
                <p:nvPr/>
              </p:nvSpPr>
              <p:spPr>
                <a:xfrm>
                  <a:off x="7705325" y="3446988"/>
                  <a:ext cx="59225" cy="74250"/>
                </a:xfrm>
                <a:custGeom>
                  <a:avLst/>
                  <a:gdLst/>
                  <a:ahLst/>
                  <a:cxnLst/>
                  <a:rect l="l" t="t" r="r" b="b"/>
                  <a:pathLst>
                    <a:path w="2369" h="2970" fill="none" extrusionOk="0">
                      <a:moveTo>
                        <a:pt x="1535" y="2736"/>
                      </a:moveTo>
                      <a:cubicBezTo>
                        <a:pt x="1535" y="2736"/>
                        <a:pt x="2369" y="401"/>
                        <a:pt x="1969" y="201"/>
                      </a:cubicBezTo>
                      <a:cubicBezTo>
                        <a:pt x="1535" y="1"/>
                        <a:pt x="1135" y="401"/>
                        <a:pt x="968" y="1435"/>
                      </a:cubicBezTo>
                      <a:cubicBezTo>
                        <a:pt x="801" y="2503"/>
                        <a:pt x="267" y="2903"/>
                        <a:pt x="0" y="2970"/>
                      </a:cubicBezTo>
                    </a:path>
                  </a:pathLst>
                </a:custGeom>
                <a:no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26;p41">
                  <a:extLst>
                    <a:ext uri="{FF2B5EF4-FFF2-40B4-BE49-F238E27FC236}">
                      <a16:creationId xmlns:a16="http://schemas.microsoft.com/office/drawing/2014/main" id="{60B7CC17-5F7C-B70D-A924-902EFA3F157C}"/>
                    </a:ext>
                  </a:extLst>
                </p:cNvPr>
                <p:cNvSpPr/>
                <p:nvPr/>
              </p:nvSpPr>
              <p:spPr>
                <a:xfrm>
                  <a:off x="7695325" y="3468013"/>
                  <a:ext cx="53475" cy="58225"/>
                </a:xfrm>
                <a:custGeom>
                  <a:avLst/>
                  <a:gdLst/>
                  <a:ahLst/>
                  <a:cxnLst/>
                  <a:rect l="l" t="t" r="r" b="b"/>
                  <a:pathLst>
                    <a:path w="2139" h="2329" extrusionOk="0">
                      <a:moveTo>
                        <a:pt x="1473" y="1"/>
                      </a:moveTo>
                      <a:cubicBezTo>
                        <a:pt x="1387" y="1"/>
                        <a:pt x="1276" y="40"/>
                        <a:pt x="1134" y="127"/>
                      </a:cubicBezTo>
                      <a:cubicBezTo>
                        <a:pt x="234" y="728"/>
                        <a:pt x="467" y="2129"/>
                        <a:pt x="0" y="2129"/>
                      </a:cubicBezTo>
                      <a:lnTo>
                        <a:pt x="1301" y="2329"/>
                      </a:lnTo>
                      <a:cubicBezTo>
                        <a:pt x="1301" y="2329"/>
                        <a:pt x="2138" y="1"/>
                        <a:pt x="14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27;p41">
                  <a:extLst>
                    <a:ext uri="{FF2B5EF4-FFF2-40B4-BE49-F238E27FC236}">
                      <a16:creationId xmlns:a16="http://schemas.microsoft.com/office/drawing/2014/main" id="{43BBB6D7-6D41-98CF-4AAB-1C593594EC04}"/>
                    </a:ext>
                  </a:extLst>
                </p:cNvPr>
                <p:cNvSpPr/>
                <p:nvPr/>
              </p:nvSpPr>
              <p:spPr>
                <a:xfrm>
                  <a:off x="7695325" y="3468038"/>
                  <a:ext cx="54775" cy="59050"/>
                </a:xfrm>
                <a:custGeom>
                  <a:avLst/>
                  <a:gdLst/>
                  <a:ahLst/>
                  <a:cxnLst/>
                  <a:rect l="l" t="t" r="r" b="b"/>
                  <a:pathLst>
                    <a:path w="2191" h="2362" extrusionOk="0">
                      <a:moveTo>
                        <a:pt x="1478" y="1"/>
                      </a:moveTo>
                      <a:cubicBezTo>
                        <a:pt x="1387" y="1"/>
                        <a:pt x="1274" y="39"/>
                        <a:pt x="1134" y="126"/>
                      </a:cubicBezTo>
                      <a:cubicBezTo>
                        <a:pt x="234" y="727"/>
                        <a:pt x="467" y="2128"/>
                        <a:pt x="0" y="2128"/>
                      </a:cubicBezTo>
                      <a:lnTo>
                        <a:pt x="1535" y="2361"/>
                      </a:lnTo>
                      <a:cubicBezTo>
                        <a:pt x="1535" y="2361"/>
                        <a:pt x="2190" y="1"/>
                        <a:pt x="1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28;p41">
                  <a:extLst>
                    <a:ext uri="{FF2B5EF4-FFF2-40B4-BE49-F238E27FC236}">
                      <a16:creationId xmlns:a16="http://schemas.microsoft.com/office/drawing/2014/main" id="{552A7426-CB11-DBAE-BE9A-FBFB521CBB7C}"/>
                    </a:ext>
                  </a:extLst>
                </p:cNvPr>
                <p:cNvSpPr/>
                <p:nvPr/>
              </p:nvSpPr>
              <p:spPr>
                <a:xfrm>
                  <a:off x="7695325" y="3452013"/>
                  <a:ext cx="59225" cy="74225"/>
                </a:xfrm>
                <a:custGeom>
                  <a:avLst/>
                  <a:gdLst/>
                  <a:ahLst/>
                  <a:cxnLst/>
                  <a:rect l="l" t="t" r="r" b="b"/>
                  <a:pathLst>
                    <a:path w="2369" h="2969" fill="none" extrusionOk="0">
                      <a:moveTo>
                        <a:pt x="1301" y="2969"/>
                      </a:moveTo>
                      <a:cubicBezTo>
                        <a:pt x="1301" y="2969"/>
                        <a:pt x="2369" y="0"/>
                        <a:pt x="1134" y="767"/>
                      </a:cubicBezTo>
                      <a:cubicBezTo>
                        <a:pt x="234" y="1368"/>
                        <a:pt x="467" y="2769"/>
                        <a:pt x="0" y="2769"/>
                      </a:cubicBezTo>
                    </a:path>
                  </a:pathLst>
                </a:custGeom>
                <a:no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29;p41">
                  <a:extLst>
                    <a:ext uri="{FF2B5EF4-FFF2-40B4-BE49-F238E27FC236}">
                      <a16:creationId xmlns:a16="http://schemas.microsoft.com/office/drawing/2014/main" id="{B82E12C6-646D-19DB-40AC-35D0BE755776}"/>
                    </a:ext>
                  </a:extLst>
                </p:cNvPr>
                <p:cNvSpPr/>
                <p:nvPr/>
              </p:nvSpPr>
              <p:spPr>
                <a:xfrm>
                  <a:off x="7549375" y="3464913"/>
                  <a:ext cx="168475" cy="81900"/>
                </a:xfrm>
                <a:custGeom>
                  <a:avLst/>
                  <a:gdLst/>
                  <a:ahLst/>
                  <a:cxnLst/>
                  <a:rect l="l" t="t" r="r" b="b"/>
                  <a:pathLst>
                    <a:path w="6739" h="3276" extrusionOk="0">
                      <a:moveTo>
                        <a:pt x="887" y="0"/>
                      </a:moveTo>
                      <a:cubicBezTo>
                        <a:pt x="296" y="0"/>
                        <a:pt x="1" y="218"/>
                        <a:pt x="1" y="218"/>
                      </a:cubicBezTo>
                      <a:lnTo>
                        <a:pt x="1101" y="2586"/>
                      </a:lnTo>
                      <a:cubicBezTo>
                        <a:pt x="2269" y="2686"/>
                        <a:pt x="3436" y="2887"/>
                        <a:pt x="4604" y="3187"/>
                      </a:cubicBezTo>
                      <a:cubicBezTo>
                        <a:pt x="4884" y="3252"/>
                        <a:pt x="5120" y="3276"/>
                        <a:pt x="5314" y="3276"/>
                      </a:cubicBezTo>
                      <a:cubicBezTo>
                        <a:pt x="5814" y="3276"/>
                        <a:pt x="6038" y="3120"/>
                        <a:pt x="6038" y="3120"/>
                      </a:cubicBezTo>
                      <a:cubicBezTo>
                        <a:pt x="6038" y="3120"/>
                        <a:pt x="6739" y="1752"/>
                        <a:pt x="6505" y="1285"/>
                      </a:cubicBezTo>
                      <a:cubicBezTo>
                        <a:pt x="6416" y="1119"/>
                        <a:pt x="6306" y="1051"/>
                        <a:pt x="6196" y="1051"/>
                      </a:cubicBezTo>
                      <a:cubicBezTo>
                        <a:pt x="6020" y="1051"/>
                        <a:pt x="5841" y="1226"/>
                        <a:pt x="5738" y="1452"/>
                      </a:cubicBezTo>
                      <a:cubicBezTo>
                        <a:pt x="5605" y="1819"/>
                        <a:pt x="5338" y="2086"/>
                        <a:pt x="5038" y="2286"/>
                      </a:cubicBezTo>
                      <a:cubicBezTo>
                        <a:pt x="5022" y="2293"/>
                        <a:pt x="5004" y="2297"/>
                        <a:pt x="4985" y="2297"/>
                      </a:cubicBezTo>
                      <a:cubicBezTo>
                        <a:pt x="4543" y="2297"/>
                        <a:pt x="3116" y="568"/>
                        <a:pt x="1902" y="185"/>
                      </a:cubicBezTo>
                      <a:cubicBezTo>
                        <a:pt x="1500" y="47"/>
                        <a:pt x="1162" y="0"/>
                        <a:pt x="8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30;p41">
                  <a:extLst>
                    <a:ext uri="{FF2B5EF4-FFF2-40B4-BE49-F238E27FC236}">
                      <a16:creationId xmlns:a16="http://schemas.microsoft.com/office/drawing/2014/main" id="{6F2A496D-4BA7-90D0-D630-D1467447C700}"/>
                    </a:ext>
                  </a:extLst>
                </p:cNvPr>
                <p:cNvSpPr/>
                <p:nvPr/>
              </p:nvSpPr>
              <p:spPr>
                <a:xfrm>
                  <a:off x="7549375" y="3464913"/>
                  <a:ext cx="168475" cy="81900"/>
                </a:xfrm>
                <a:custGeom>
                  <a:avLst/>
                  <a:gdLst/>
                  <a:ahLst/>
                  <a:cxnLst/>
                  <a:rect l="l" t="t" r="r" b="b"/>
                  <a:pathLst>
                    <a:path w="6739" h="3276" extrusionOk="0">
                      <a:moveTo>
                        <a:pt x="887" y="0"/>
                      </a:moveTo>
                      <a:cubicBezTo>
                        <a:pt x="296" y="0"/>
                        <a:pt x="1" y="218"/>
                        <a:pt x="1" y="218"/>
                      </a:cubicBezTo>
                      <a:lnTo>
                        <a:pt x="167" y="2186"/>
                      </a:lnTo>
                      <a:cubicBezTo>
                        <a:pt x="801" y="2186"/>
                        <a:pt x="3570" y="2920"/>
                        <a:pt x="4604" y="3187"/>
                      </a:cubicBezTo>
                      <a:cubicBezTo>
                        <a:pt x="4884" y="3252"/>
                        <a:pt x="5120" y="3276"/>
                        <a:pt x="5314" y="3276"/>
                      </a:cubicBezTo>
                      <a:cubicBezTo>
                        <a:pt x="5814" y="3276"/>
                        <a:pt x="6038" y="3120"/>
                        <a:pt x="6038" y="3120"/>
                      </a:cubicBezTo>
                      <a:cubicBezTo>
                        <a:pt x="6038" y="3120"/>
                        <a:pt x="6739" y="1752"/>
                        <a:pt x="6505" y="1285"/>
                      </a:cubicBezTo>
                      <a:cubicBezTo>
                        <a:pt x="6416" y="1119"/>
                        <a:pt x="6306" y="1051"/>
                        <a:pt x="6196" y="1051"/>
                      </a:cubicBezTo>
                      <a:cubicBezTo>
                        <a:pt x="6020" y="1051"/>
                        <a:pt x="5841" y="1226"/>
                        <a:pt x="5738" y="1452"/>
                      </a:cubicBezTo>
                      <a:cubicBezTo>
                        <a:pt x="5605" y="1819"/>
                        <a:pt x="5338" y="2086"/>
                        <a:pt x="5038" y="2286"/>
                      </a:cubicBezTo>
                      <a:cubicBezTo>
                        <a:pt x="5022" y="2293"/>
                        <a:pt x="5004" y="2297"/>
                        <a:pt x="4985" y="2297"/>
                      </a:cubicBezTo>
                      <a:cubicBezTo>
                        <a:pt x="4543" y="2297"/>
                        <a:pt x="3116" y="568"/>
                        <a:pt x="1902" y="185"/>
                      </a:cubicBezTo>
                      <a:cubicBezTo>
                        <a:pt x="1500" y="47"/>
                        <a:pt x="1162" y="0"/>
                        <a:pt x="8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aphicFrame>
        <p:nvGraphicFramePr>
          <p:cNvPr id="122" name="Google Shape;738;p37">
            <a:extLst>
              <a:ext uri="{FF2B5EF4-FFF2-40B4-BE49-F238E27FC236}">
                <a16:creationId xmlns:a16="http://schemas.microsoft.com/office/drawing/2014/main" id="{C3A04015-2316-4FA3-4550-66866856187E}"/>
              </a:ext>
            </a:extLst>
          </p:cNvPr>
          <p:cNvGraphicFramePr/>
          <p:nvPr>
            <p:extLst>
              <p:ext uri="{D42A27DB-BD31-4B8C-83A1-F6EECF244321}">
                <p14:modId xmlns:p14="http://schemas.microsoft.com/office/powerpoint/2010/main" val="2363259000"/>
              </p:ext>
            </p:extLst>
          </p:nvPr>
        </p:nvGraphicFramePr>
        <p:xfrm>
          <a:off x="817381" y="2650171"/>
          <a:ext cx="7693025" cy="2329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9560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9">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Rectangle 11">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1514104"/>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150876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ítulo 2">
            <a:extLst>
              <a:ext uri="{FF2B5EF4-FFF2-40B4-BE49-F238E27FC236}">
                <a16:creationId xmlns:a16="http://schemas.microsoft.com/office/drawing/2014/main" id="{54BD5865-5520-B1BF-18A7-CFA5010072A3}"/>
              </a:ext>
            </a:extLst>
          </p:cNvPr>
          <p:cNvSpPr>
            <a:spLocks noGrp="1"/>
          </p:cNvSpPr>
          <p:nvPr>
            <p:ph type="title"/>
          </p:nvPr>
        </p:nvSpPr>
        <p:spPr>
          <a:xfrm>
            <a:off x="836676" y="411480"/>
            <a:ext cx="7626096" cy="884682"/>
          </a:xfrm>
        </p:spPr>
        <p:txBody>
          <a:bodyPr vert="horz" lIns="91440" tIns="45720" rIns="91440" bIns="45720" rtlCol="0" anchor="ctr">
            <a:normAutofit/>
          </a:bodyPr>
          <a:lstStyle/>
          <a:p>
            <a:pPr algn="l" defTabSz="914400">
              <a:spcBef>
                <a:spcPct val="0"/>
              </a:spcBef>
            </a:pPr>
            <a:r>
              <a:rPr lang="en-US" sz="3000">
                <a:solidFill>
                  <a:schemeClr val="tx1"/>
                </a:solidFill>
              </a:rPr>
              <a:t>A IMPORTÂNCIA DE GERIR O TEMPO</a:t>
            </a:r>
          </a:p>
        </p:txBody>
      </p:sp>
      <p:sp>
        <p:nvSpPr>
          <p:cNvPr id="16" name="Rectangle 15">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578099"/>
            <a:ext cx="96012"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agem 4">
            <a:extLst>
              <a:ext uri="{FF2B5EF4-FFF2-40B4-BE49-F238E27FC236}">
                <a16:creationId xmlns:a16="http://schemas.microsoft.com/office/drawing/2014/main" id="{59E8E55D-C420-34D0-99A1-79F9E057F7A5}"/>
              </a:ext>
            </a:extLst>
          </p:cNvPr>
          <p:cNvPicPr>
            <a:picLocks noChangeAspect="1"/>
          </p:cNvPicPr>
          <p:nvPr/>
        </p:nvPicPr>
        <p:blipFill rotWithShape="1">
          <a:blip r:embed="rId2"/>
          <a:srcRect l="6349" r="-1" b="-1"/>
          <a:stretch/>
        </p:blipFill>
        <p:spPr>
          <a:xfrm>
            <a:off x="681228" y="1858518"/>
            <a:ext cx="4507391" cy="2770632"/>
          </a:xfrm>
          <a:prstGeom prst="rect">
            <a:avLst/>
          </a:prstGeom>
        </p:spPr>
      </p:pic>
      <p:sp>
        <p:nvSpPr>
          <p:cNvPr id="2" name="Marcador de Posição do Texto 1">
            <a:extLst>
              <a:ext uri="{FF2B5EF4-FFF2-40B4-BE49-F238E27FC236}">
                <a16:creationId xmlns:a16="http://schemas.microsoft.com/office/drawing/2014/main" id="{17B8E003-9B8A-EF6D-B8ED-DA8966BDF532}"/>
              </a:ext>
            </a:extLst>
          </p:cNvPr>
          <p:cNvSpPr>
            <a:spLocks noGrp="1"/>
          </p:cNvSpPr>
          <p:nvPr>
            <p:ph type="body" idx="1"/>
          </p:nvPr>
        </p:nvSpPr>
        <p:spPr>
          <a:xfrm>
            <a:off x="5558589" y="1858518"/>
            <a:ext cx="2904183" cy="2770632"/>
          </a:xfrm>
        </p:spPr>
        <p:txBody>
          <a:bodyPr vert="horz" lIns="91440" tIns="45720" rIns="91440" bIns="45720" rtlCol="0" anchor="ctr">
            <a:normAutofit/>
          </a:bodyPr>
          <a:lstStyle/>
          <a:p>
            <a:pPr marL="152400" indent="-228600" defTabSz="914400">
              <a:lnSpc>
                <a:spcPct val="90000"/>
              </a:lnSpc>
              <a:spcAft>
                <a:spcPts val="600"/>
              </a:spcAft>
              <a:buFont typeface="Arial" panose="020B0604020202020204" pitchFamily="34" charset="0"/>
              <a:buChar char="•"/>
            </a:pPr>
            <a:r>
              <a:rPr lang="en-US" sz="1400"/>
              <a:t>Gerir o próprio tempo de forma eficaz resulta num desenvolvimento exponencial de competências individuais com impacto direto na tomada de decisões, mantendo as várias dimensões da vida do ser humano em equilíbrio, elevando significativamente  a qualidade de vida.</a:t>
            </a:r>
          </a:p>
        </p:txBody>
      </p:sp>
    </p:spTree>
    <p:extLst>
      <p:ext uri="{BB962C8B-B14F-4D97-AF65-F5344CB8AC3E}">
        <p14:creationId xmlns:p14="http://schemas.microsoft.com/office/powerpoint/2010/main" val="345222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12613"/>
            <a:ext cx="266396" cy="505095"/>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1567926"/>
            <a:ext cx="3223260" cy="205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Marcador de Posição do Texto 1">
            <a:extLst>
              <a:ext uri="{FF2B5EF4-FFF2-40B4-BE49-F238E27FC236}">
                <a16:creationId xmlns:a16="http://schemas.microsoft.com/office/drawing/2014/main" id="{BBA2DC43-22D9-1C18-49E5-C684AD2C8552}"/>
              </a:ext>
            </a:extLst>
          </p:cNvPr>
          <p:cNvSpPr>
            <a:spLocks noGrp="1"/>
          </p:cNvSpPr>
          <p:nvPr>
            <p:ph type="body" idx="1"/>
          </p:nvPr>
        </p:nvSpPr>
        <p:spPr>
          <a:xfrm>
            <a:off x="443039" y="1747878"/>
            <a:ext cx="3419569" cy="2984689"/>
          </a:xfrm>
        </p:spPr>
        <p:txBody>
          <a:bodyPr vert="horz" lIns="91440" tIns="45720" rIns="91440" bIns="45720" rtlCol="0" anchor="ctr">
            <a:normAutofit lnSpcReduction="10000"/>
          </a:bodyPr>
          <a:lstStyle/>
          <a:p>
            <a:pPr marL="152400" indent="-228600" algn="just" defTabSz="914400">
              <a:spcAft>
                <a:spcPts val="600"/>
              </a:spcAft>
              <a:buFont typeface="Arial" panose="020B0604020202020204" pitchFamily="34" charset="0"/>
              <a:buChar char="•"/>
            </a:pPr>
            <a:r>
              <a:rPr lang="en-US" sz="1500" b="1" dirty="0" err="1"/>
              <a:t>Habilidade</a:t>
            </a:r>
            <a:r>
              <a:rPr lang="en-US" sz="1500" b="1" dirty="0"/>
              <a:t> para </a:t>
            </a:r>
            <a:r>
              <a:rPr lang="en-US" sz="1500" b="1" dirty="0" err="1"/>
              <a:t>clarear</a:t>
            </a:r>
            <a:r>
              <a:rPr lang="en-US" sz="1500" b="1" dirty="0"/>
              <a:t> e </a:t>
            </a:r>
            <a:r>
              <a:rPr lang="en-US" sz="1500" b="1" dirty="0" err="1"/>
              <a:t>estruturar</a:t>
            </a:r>
            <a:r>
              <a:rPr lang="en-US" sz="1500" b="1" dirty="0"/>
              <a:t> </a:t>
            </a:r>
          </a:p>
          <a:p>
            <a:pPr marL="0" indent="0" algn="just" defTabSz="914400">
              <a:spcAft>
                <a:spcPts val="600"/>
              </a:spcAft>
              <a:buNone/>
            </a:pPr>
            <a:r>
              <a:rPr lang="en-US" sz="1500" dirty="0"/>
              <a:t>A </a:t>
            </a:r>
            <a:r>
              <a:rPr lang="en-US" sz="1500" dirty="0" err="1"/>
              <a:t>clareza</a:t>
            </a:r>
            <a:r>
              <a:rPr lang="en-US" sz="1500" dirty="0"/>
              <a:t> </a:t>
            </a:r>
            <a:r>
              <a:rPr lang="en-US" sz="1500" dirty="0" err="1"/>
              <a:t>promove</a:t>
            </a:r>
            <a:r>
              <a:rPr lang="en-US" sz="1500" dirty="0"/>
              <a:t> a </a:t>
            </a:r>
            <a:r>
              <a:rPr lang="en-US" sz="1500" dirty="0" err="1"/>
              <a:t>sensação</a:t>
            </a:r>
            <a:r>
              <a:rPr lang="en-US" sz="1500" dirty="0"/>
              <a:t> de </a:t>
            </a:r>
            <a:r>
              <a:rPr lang="en-US" sz="1500" dirty="0" err="1"/>
              <a:t>estar</a:t>
            </a:r>
            <a:r>
              <a:rPr lang="en-US" sz="1500" dirty="0"/>
              <a:t> </a:t>
            </a:r>
            <a:r>
              <a:rPr lang="en-US" sz="1500" dirty="0" err="1"/>
              <a:t>em</a:t>
            </a:r>
            <a:r>
              <a:rPr lang="en-US" sz="1500" dirty="0"/>
              <a:t> pleno </a:t>
            </a:r>
            <a:r>
              <a:rPr lang="en-US" sz="1500" dirty="0" err="1"/>
              <a:t>controlo</a:t>
            </a:r>
            <a:r>
              <a:rPr lang="en-US" sz="1500" dirty="0"/>
              <a:t>, </a:t>
            </a:r>
            <a:r>
              <a:rPr lang="en-US" sz="1500" dirty="0" err="1"/>
              <a:t>nas</a:t>
            </a:r>
            <a:r>
              <a:rPr lang="en-US" sz="1500" dirty="0"/>
              <a:t> </a:t>
            </a:r>
            <a:r>
              <a:rPr lang="en-US" sz="1500" dirty="0" err="1"/>
              <a:t>mais</a:t>
            </a:r>
            <a:r>
              <a:rPr lang="en-US" sz="1500" dirty="0"/>
              <a:t> </a:t>
            </a:r>
            <a:r>
              <a:rPr lang="en-US" sz="1500" dirty="0" err="1"/>
              <a:t>variáveis</a:t>
            </a:r>
            <a:r>
              <a:rPr lang="en-US" sz="1500" dirty="0"/>
              <a:t> </a:t>
            </a:r>
            <a:r>
              <a:rPr lang="en-US" sz="1500" dirty="0" err="1"/>
              <a:t>são</a:t>
            </a:r>
            <a:r>
              <a:rPr lang="en-US" sz="1500" dirty="0"/>
              <a:t> </a:t>
            </a:r>
            <a:r>
              <a:rPr lang="en-US" sz="1500" dirty="0" err="1"/>
              <a:t>fundamentais</a:t>
            </a:r>
            <a:r>
              <a:rPr lang="en-US" sz="1500" dirty="0"/>
              <a:t> para </a:t>
            </a:r>
            <a:r>
              <a:rPr lang="en-US" sz="1500" dirty="0" err="1"/>
              <a:t>criar</a:t>
            </a:r>
            <a:r>
              <a:rPr lang="en-US" sz="1500" dirty="0"/>
              <a:t> e </a:t>
            </a:r>
            <a:r>
              <a:rPr lang="en-US" sz="1500" dirty="0" err="1"/>
              <a:t>manter</a:t>
            </a:r>
            <a:r>
              <a:rPr lang="en-US" sz="1500" dirty="0"/>
              <a:t> altos </a:t>
            </a:r>
            <a:r>
              <a:rPr lang="en-US" sz="1500" dirty="0" err="1"/>
              <a:t>os</a:t>
            </a:r>
            <a:r>
              <a:rPr lang="en-US" sz="1500" dirty="0"/>
              <a:t> </a:t>
            </a:r>
            <a:r>
              <a:rPr lang="en-US" sz="1500" dirty="0" err="1"/>
              <a:t>níveis</a:t>
            </a:r>
            <a:r>
              <a:rPr lang="en-US" sz="1500" dirty="0"/>
              <a:t> de </a:t>
            </a:r>
            <a:r>
              <a:rPr lang="en-US" sz="1500" dirty="0" err="1"/>
              <a:t>realização</a:t>
            </a:r>
            <a:r>
              <a:rPr lang="en-US" sz="1500" dirty="0"/>
              <a:t> </a:t>
            </a:r>
            <a:r>
              <a:rPr lang="en-US" sz="1500" dirty="0" err="1"/>
              <a:t>pessoal</a:t>
            </a:r>
            <a:r>
              <a:rPr lang="en-US" sz="1500" dirty="0"/>
              <a:t>, </a:t>
            </a:r>
            <a:r>
              <a:rPr lang="en-US" sz="1500" dirty="0" err="1"/>
              <a:t>evitar</a:t>
            </a:r>
            <a:r>
              <a:rPr lang="en-US" sz="1500" dirty="0"/>
              <a:t> o stress e </a:t>
            </a:r>
            <a:r>
              <a:rPr lang="en-US" sz="1500" dirty="0" err="1"/>
              <a:t>rendimento</a:t>
            </a:r>
            <a:r>
              <a:rPr lang="en-US" sz="1500" dirty="0"/>
              <a:t> </a:t>
            </a:r>
            <a:r>
              <a:rPr lang="en-US" sz="1500" dirty="0" err="1"/>
              <a:t>otimizado</a:t>
            </a:r>
            <a:r>
              <a:rPr lang="en-US" sz="1500" dirty="0"/>
              <a:t> das </a:t>
            </a:r>
            <a:r>
              <a:rPr lang="en-US" sz="1500" dirty="0" err="1"/>
              <a:t>capacidades</a:t>
            </a:r>
            <a:r>
              <a:rPr lang="en-US" sz="1500" dirty="0"/>
              <a:t> </a:t>
            </a:r>
            <a:r>
              <a:rPr lang="en-US" sz="1500" dirty="0" err="1"/>
              <a:t>intelectuais</a:t>
            </a:r>
            <a:r>
              <a:rPr lang="en-US" sz="1500" dirty="0"/>
              <a:t>.</a:t>
            </a:r>
          </a:p>
          <a:p>
            <a:pPr marL="152400" indent="-228600" algn="just" defTabSz="914400">
              <a:spcAft>
                <a:spcPts val="600"/>
              </a:spcAft>
              <a:buFont typeface="Arial" panose="020B0604020202020204" pitchFamily="34" charset="0"/>
              <a:buChar char="•"/>
            </a:pPr>
            <a:r>
              <a:rPr lang="en-US" sz="1500" b="1" dirty="0" err="1"/>
              <a:t>Habilidade</a:t>
            </a:r>
            <a:r>
              <a:rPr lang="en-US" sz="1500" b="1" dirty="0"/>
              <a:t> para </a:t>
            </a:r>
            <a:r>
              <a:rPr lang="en-US" sz="1500" b="1" dirty="0" err="1"/>
              <a:t>criar</a:t>
            </a:r>
            <a:r>
              <a:rPr lang="en-US" sz="1500" b="1" dirty="0"/>
              <a:t> </a:t>
            </a:r>
            <a:r>
              <a:rPr lang="en-US" sz="1500" b="1" dirty="0" err="1"/>
              <a:t>resultados</a:t>
            </a:r>
            <a:r>
              <a:rPr lang="en-US" sz="1500" b="1" dirty="0"/>
              <a:t> </a:t>
            </a:r>
            <a:endParaRPr lang="en-US" sz="1500" dirty="0"/>
          </a:p>
          <a:p>
            <a:pPr marL="0" indent="0" algn="just" defTabSz="914400">
              <a:spcAft>
                <a:spcPts val="600"/>
              </a:spcAft>
              <a:buNone/>
            </a:pPr>
            <a:r>
              <a:rPr lang="en-US" sz="1500" dirty="0"/>
              <a:t>O </a:t>
            </a:r>
            <a:r>
              <a:rPr lang="en-US" sz="1500" dirty="0" err="1"/>
              <a:t>homem</a:t>
            </a:r>
            <a:r>
              <a:rPr lang="en-US" sz="1500" dirty="0"/>
              <a:t> </a:t>
            </a:r>
            <a:r>
              <a:rPr lang="en-US" sz="1500" dirty="0" err="1"/>
              <a:t>necessita</a:t>
            </a:r>
            <a:r>
              <a:rPr lang="en-US" sz="1500" dirty="0"/>
              <a:t> de </a:t>
            </a:r>
            <a:r>
              <a:rPr lang="en-US" sz="1500" dirty="0" err="1"/>
              <a:t>talhar</a:t>
            </a:r>
            <a:r>
              <a:rPr lang="en-US" sz="1500" dirty="0"/>
              <a:t> </a:t>
            </a:r>
            <a:r>
              <a:rPr lang="en-US" sz="1500" dirty="0" err="1"/>
              <a:t>objetivos</a:t>
            </a:r>
            <a:r>
              <a:rPr lang="en-US" sz="1500" dirty="0"/>
              <a:t> e </a:t>
            </a:r>
            <a:r>
              <a:rPr lang="en-US" sz="1500" dirty="0" err="1"/>
              <a:t>atingir</a:t>
            </a:r>
            <a:r>
              <a:rPr lang="en-US" sz="1500" dirty="0"/>
              <a:t> </a:t>
            </a:r>
            <a:r>
              <a:rPr lang="en-US" sz="1500" dirty="0" err="1"/>
              <a:t>resultados</a:t>
            </a:r>
            <a:r>
              <a:rPr lang="en-US" sz="1500" dirty="0"/>
              <a:t>, </a:t>
            </a:r>
            <a:r>
              <a:rPr lang="en-US" sz="1500" dirty="0" err="1"/>
              <a:t>experienciar</a:t>
            </a:r>
            <a:r>
              <a:rPr lang="en-US" sz="1500" dirty="0"/>
              <a:t> </a:t>
            </a:r>
            <a:r>
              <a:rPr lang="en-US" sz="1500" dirty="0" err="1"/>
              <a:t>êxito</a:t>
            </a:r>
            <a:r>
              <a:rPr lang="en-US" sz="1500" dirty="0"/>
              <a:t>, </a:t>
            </a:r>
            <a:r>
              <a:rPr lang="en-US" sz="1500" dirty="0" err="1"/>
              <a:t>sentir</a:t>
            </a:r>
            <a:r>
              <a:rPr lang="en-US" sz="1500" dirty="0"/>
              <a:t> que o que </a:t>
            </a:r>
            <a:r>
              <a:rPr lang="en-US" sz="1500" dirty="0" err="1"/>
              <a:t>faz</a:t>
            </a:r>
            <a:r>
              <a:rPr lang="en-US" sz="1500" dirty="0"/>
              <a:t> </a:t>
            </a:r>
            <a:r>
              <a:rPr lang="en-US" sz="1500" dirty="0" err="1"/>
              <a:t>tem</a:t>
            </a:r>
            <a:r>
              <a:rPr lang="en-US" sz="1500" dirty="0"/>
              <a:t> um </a:t>
            </a:r>
            <a:r>
              <a:rPr lang="en-US" sz="1500" dirty="0" err="1"/>
              <a:t>propósito</a:t>
            </a:r>
            <a:r>
              <a:rPr lang="en-US" sz="1500" dirty="0"/>
              <a:t>, um </a:t>
            </a:r>
            <a:r>
              <a:rPr lang="en-US" sz="1500" dirty="0" err="1"/>
              <a:t>significado</a:t>
            </a:r>
            <a:r>
              <a:rPr lang="en-US" sz="1500" dirty="0"/>
              <a:t>.</a:t>
            </a:r>
          </a:p>
          <a:p>
            <a:pPr indent="-228600" defTabSz="914400">
              <a:lnSpc>
                <a:spcPct val="90000"/>
              </a:lnSpc>
              <a:spcAft>
                <a:spcPts val="600"/>
              </a:spcAft>
              <a:buFont typeface="Arial" panose="020B0604020202020204" pitchFamily="34" charset="0"/>
              <a:buChar char="•"/>
            </a:pPr>
            <a:endParaRPr lang="en-US" sz="1500" dirty="0"/>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385389"/>
            <a:ext cx="4507025" cy="437593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Imagem 32">
            <a:extLst>
              <a:ext uri="{FF2B5EF4-FFF2-40B4-BE49-F238E27FC236}">
                <a16:creationId xmlns:a16="http://schemas.microsoft.com/office/drawing/2014/main" id="{65239825-C528-4C44-4AB9-7A8DA7B0A547}"/>
              </a:ext>
            </a:extLst>
          </p:cNvPr>
          <p:cNvPicPr>
            <a:picLocks noChangeAspect="1"/>
          </p:cNvPicPr>
          <p:nvPr/>
        </p:nvPicPr>
        <p:blipFill>
          <a:blip r:embed="rId2"/>
          <a:stretch>
            <a:fillRect/>
          </a:stretch>
        </p:blipFill>
        <p:spPr>
          <a:xfrm>
            <a:off x="4530753" y="642135"/>
            <a:ext cx="4114434" cy="3724125"/>
          </a:xfrm>
          <a:prstGeom prst="rect">
            <a:avLst/>
          </a:prstGeom>
        </p:spPr>
      </p:pic>
      <p:pic>
        <p:nvPicPr>
          <p:cNvPr id="48" name="Imagem 47">
            <a:extLst>
              <a:ext uri="{FF2B5EF4-FFF2-40B4-BE49-F238E27FC236}">
                <a16:creationId xmlns:a16="http://schemas.microsoft.com/office/drawing/2014/main" id="{8943D7EE-3CAC-C815-2A79-EA652088B4A8}"/>
              </a:ext>
            </a:extLst>
          </p:cNvPr>
          <p:cNvPicPr>
            <a:picLocks noChangeAspect="1"/>
          </p:cNvPicPr>
          <p:nvPr/>
        </p:nvPicPr>
        <p:blipFill>
          <a:blip r:embed="rId3"/>
          <a:stretch>
            <a:fillRect/>
          </a:stretch>
        </p:blipFill>
        <p:spPr>
          <a:xfrm>
            <a:off x="467271" y="737824"/>
            <a:ext cx="1600423" cy="327336"/>
          </a:xfrm>
          <a:prstGeom prst="rect">
            <a:avLst/>
          </a:prstGeom>
        </p:spPr>
      </p:pic>
    </p:spTree>
    <p:extLst>
      <p:ext uri="{BB962C8B-B14F-4D97-AF65-F5344CB8AC3E}">
        <p14:creationId xmlns:p14="http://schemas.microsoft.com/office/powerpoint/2010/main" val="1780167979"/>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4289</TotalTime>
  <Words>1381</Words>
  <Application>Microsoft Office PowerPoint</Application>
  <PresentationFormat>Apresentação no Ecrã (16:9)</PresentationFormat>
  <Paragraphs>174</Paragraphs>
  <Slides>25</Slides>
  <Notes>14</Notes>
  <HiddenSlides>0</HiddenSlides>
  <MMClips>0</MMClips>
  <ScaleCrop>false</ScaleCrop>
  <HeadingPairs>
    <vt:vector size="6" baseType="variant">
      <vt:variant>
        <vt:lpstr>Tipos de letra usados</vt:lpstr>
      </vt:variant>
      <vt:variant>
        <vt:i4>12</vt:i4>
      </vt:variant>
      <vt:variant>
        <vt:lpstr>Tema</vt:lpstr>
      </vt:variant>
      <vt:variant>
        <vt:i4>1</vt:i4>
      </vt:variant>
      <vt:variant>
        <vt:lpstr>Títulos dos diapositivos</vt:lpstr>
      </vt:variant>
      <vt:variant>
        <vt:i4>25</vt:i4>
      </vt:variant>
    </vt:vector>
  </HeadingPairs>
  <TitlesOfParts>
    <vt:vector size="38" baseType="lpstr">
      <vt:lpstr>Arial</vt:lpstr>
      <vt:lpstr>Arial Black</vt:lpstr>
      <vt:lpstr>Calibri</vt:lpstr>
      <vt:lpstr>Calibri Light</vt:lpstr>
      <vt:lpstr>Fairwater Script</vt:lpstr>
      <vt:lpstr>Fira Sans Extra Condensed Medium</vt:lpstr>
      <vt:lpstr>Poppins Black</vt:lpstr>
      <vt:lpstr>Roboto</vt:lpstr>
      <vt:lpstr>Roboto Condensed</vt:lpstr>
      <vt:lpstr>Sintony</vt:lpstr>
      <vt:lpstr>Verdana</vt:lpstr>
      <vt:lpstr>Wingdings</vt:lpstr>
      <vt:lpstr>Tema do Office</vt:lpstr>
      <vt:lpstr>Tempo</vt:lpstr>
      <vt:lpstr>Apresentação do PowerPoint</vt:lpstr>
      <vt:lpstr>Apresentação do PowerPoint</vt:lpstr>
      <vt:lpstr>Tempo - Conceito</vt:lpstr>
      <vt:lpstr>ATIVIDADE</vt:lpstr>
      <vt:lpstr>Competência Temporal</vt:lpstr>
      <vt:lpstr>A importância de gerir o tempo </vt:lpstr>
      <vt:lpstr>A IMPORTÂNCIA DE GERIR O TEMPO</vt:lpstr>
      <vt:lpstr>Apresentação do PowerPoint</vt:lpstr>
      <vt:lpstr>Gestão de Tempo - Mitos</vt:lpstr>
      <vt:lpstr>Leis e princípios de Gestão de Tempo</vt:lpstr>
      <vt:lpstr>Leis e princípios de Gestão de Tempo</vt:lpstr>
      <vt:lpstr>Leis e princípios de Gestão de Tempo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Management</dc:title>
  <dc:creator>Pedro Manuel Frias Vicente de Oliveira</dc:creator>
  <cp:lastModifiedBy>pedro oliveira</cp:lastModifiedBy>
  <cp:revision>9</cp:revision>
  <dcterms:modified xsi:type="dcterms:W3CDTF">2023-10-29T22:32:21Z</dcterms:modified>
</cp:coreProperties>
</file>