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38" autoAdjust="0"/>
    <p:restoredTop sz="94660"/>
  </p:normalViewPr>
  <p:slideViewPr>
    <p:cSldViewPr snapToGrid="0">
      <p:cViewPr>
        <p:scale>
          <a:sx n="75" d="100"/>
          <a:sy n="75" d="100"/>
        </p:scale>
        <p:origin x="1398" y="8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AC482A-F5C6-7045-EA89-DC52BB5942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D3843A6-C9A2-1A7E-20A4-F507CC54BA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BD4C340-A2D7-E282-2617-0A359A8CF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8D94-BD73-41D3-8D23-42C6E11CB097}" type="datetimeFigureOut">
              <a:rPr lang="pt-PT" smtClean="0"/>
              <a:t>13/01/2023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1DB1F8E-83EB-79F0-3A8B-9272661E8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B4370225-B260-B466-4EAF-200034605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5C208-9BED-4C93-9F18-12BB4E586B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87764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503B1A-AC99-75E1-838D-1B3110A2F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36781638-AB59-C4A4-5D68-AB5BF4F29F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7DD719F-2BA6-E464-92CD-FD046AD23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8D94-BD73-41D3-8D23-42C6E11CB097}" type="datetimeFigureOut">
              <a:rPr lang="pt-PT" smtClean="0"/>
              <a:t>13/01/2023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E38ECBF-97C0-C1A5-54BB-D22DEB602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BEEA2E8-5B89-9E55-FE3D-68FCFF058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5C208-9BED-4C93-9F18-12BB4E586B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49229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D8BA1C7-A9F8-E992-3A60-1D77FDB827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AC2F8CD0-0A06-C2DF-DEC4-19BE1207EB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3716D70-5A7B-96E3-223B-BA4571E3E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8D94-BD73-41D3-8D23-42C6E11CB097}" type="datetimeFigureOut">
              <a:rPr lang="pt-PT" smtClean="0"/>
              <a:t>13/01/2023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F462477-58DF-9D76-B790-CC87C9FCF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7DB9F75-5FAD-09C2-F3A2-CB7F30981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5C208-9BED-4C93-9F18-12BB4E586B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3651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27A20F-5B61-CDE6-E8E8-05B111AF9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73EFEC6-B73A-512E-876E-8A604011D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0A06F94-D054-973C-99DA-2369F5AB1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8D94-BD73-41D3-8D23-42C6E11CB097}" type="datetimeFigureOut">
              <a:rPr lang="pt-PT" smtClean="0"/>
              <a:t>13/01/2023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0D1C4F2-6253-7C6A-782F-BC904C1CE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74D84B3-2886-8D27-6856-AD123ADF7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5C208-9BED-4C93-9F18-12BB4E586B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44249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744DC2-F88C-E2F2-FFE4-1227ABE6F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BED13456-2EFC-47D7-461C-CA0D79DAE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503EBA3-FC75-70F7-FA83-5CBC1ED91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8D94-BD73-41D3-8D23-42C6E11CB097}" type="datetimeFigureOut">
              <a:rPr lang="pt-PT" smtClean="0"/>
              <a:t>13/01/2023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A2137BD-D66C-A718-D39D-FD79C5691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E75F5A7-FED4-8D89-EA3C-5E2076BB2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5C208-9BED-4C93-9F18-12BB4E586B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46435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533A08-1D46-6613-B8CF-2F38282E2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B0B66C0-69CF-F537-11AF-EFAB6F82B8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ABF7D136-2B88-95D6-E695-37719B2D1F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26C5E465-F0ED-99F7-32C9-7912F2BE2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8D94-BD73-41D3-8D23-42C6E11CB097}" type="datetimeFigureOut">
              <a:rPr lang="pt-PT" smtClean="0"/>
              <a:t>13/01/2023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4874322F-470E-33F9-84D8-71FB14781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70F88935-F0CB-6266-507C-B6D092B4B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5C208-9BED-4C93-9F18-12BB4E586B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07525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E00481-8C2D-50BB-FCAD-B0821ED7F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579B831B-A0C0-A808-CF4A-38F3ECE93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438BEF03-D4AC-5071-496B-2DCCC68EC8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01140588-93D1-6B0A-C0BE-1E89A74DD1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F43BE0D6-3F84-0C83-834D-43DFFAE0E0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5361EF62-25A0-B78B-EF94-2AECA3A6D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8D94-BD73-41D3-8D23-42C6E11CB097}" type="datetimeFigureOut">
              <a:rPr lang="pt-PT" smtClean="0"/>
              <a:t>13/01/2023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F259D141-10AC-A8B1-3172-AFE7C11C6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C1DFF012-E651-12A8-40D8-EA1C5F62C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5C208-9BED-4C93-9F18-12BB4E586B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74275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4778C1-6DA7-D8EE-3F07-FA532F50C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50FA92DB-4262-27A3-BD18-74F707DBE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8D94-BD73-41D3-8D23-42C6E11CB097}" type="datetimeFigureOut">
              <a:rPr lang="pt-PT" smtClean="0"/>
              <a:t>13/01/2023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62A3883C-08CD-3DF0-C6D1-B5795B2DC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798983D2-E603-BCD6-CD37-B9ABCFCEF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5C208-9BED-4C93-9F18-12BB4E586B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15970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533F3405-2DD9-92A0-88F1-ADE29CC21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8D94-BD73-41D3-8D23-42C6E11CB097}" type="datetimeFigureOut">
              <a:rPr lang="pt-PT" smtClean="0"/>
              <a:t>13/01/2023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116D8991-98F4-5E1C-EDC6-CD442C93E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04A30106-AF65-55D1-327F-6A06FC850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5C208-9BED-4C93-9F18-12BB4E586B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4718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7FDC5F-4311-B913-8678-72C9A3DAA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B69FEC6-9533-E381-2910-CD9877FDB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D1692B5F-6A00-9A86-D8B9-2D0162A75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7D58E2A-AD95-2637-42B2-D5574F2B4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8D94-BD73-41D3-8D23-42C6E11CB097}" type="datetimeFigureOut">
              <a:rPr lang="pt-PT" smtClean="0"/>
              <a:t>13/01/2023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1DC819AE-E8BE-F750-3C83-5FA9F5C27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BE2A2FBE-E36D-E6B0-9672-694397CE7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5C208-9BED-4C93-9F18-12BB4E586B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54916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12EABF-74C7-BB43-499B-C8EA12B8B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1035B028-E511-11C0-DCE2-D7C5F208D5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67FAD975-7DA6-DF25-5513-576A7AA3B2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39C76B6-73E9-6275-3268-7C440B4D4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F8D94-BD73-41D3-8D23-42C6E11CB097}" type="datetimeFigureOut">
              <a:rPr lang="pt-PT" smtClean="0"/>
              <a:t>13/01/2023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65A74B77-60C4-F4DE-9540-7A1F47870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4885BCC0-924D-F4DF-8B3B-5537133E2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5C208-9BED-4C93-9F18-12BB4E586B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72389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A08A2227-7E3B-D971-E858-924108DC1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E6B62AE5-0038-BE4A-2898-18561542C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566CAA5-168A-DB8C-A857-7D12B768DF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F8D94-BD73-41D3-8D23-42C6E11CB097}" type="datetimeFigureOut">
              <a:rPr lang="pt-PT" smtClean="0"/>
              <a:t>13/01/2023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C99FC76-DDA2-D2CE-EE08-50BDD71F00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692C594-30E5-60E5-C806-BD2C03ADE1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5C208-9BED-4C93-9F18-12BB4E586B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51413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F02EF6-648A-62C3-3BD6-1ADD1541E8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D11441-861A-3169-F50D-159821DC73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" name="Imagem 4" descr="Uma imagem com texto&#10;&#10;Descrição gerada automaticamente">
            <a:extLst>
              <a:ext uri="{FF2B5EF4-FFF2-40B4-BE49-F238E27FC236}">
                <a16:creationId xmlns:a16="http://schemas.microsoft.com/office/drawing/2014/main" id="{6593E369-CDA5-28F1-ABB7-DE6E9B1A90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000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CAD42D-658C-F804-23BA-2D43ADC79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" name="Marcador de Posição de Conteúdo 4" descr="Uma imagem com texto&#10;&#10;Descrição gerada automaticamente">
            <a:extLst>
              <a:ext uri="{FF2B5EF4-FFF2-40B4-BE49-F238E27FC236}">
                <a16:creationId xmlns:a16="http://schemas.microsoft.com/office/drawing/2014/main" id="{DA37DA92-8E1A-0949-5DDC-A50D972B08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451753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9AA0C1-6808-050B-08B5-7BAC16973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" name="Marcador de Posição de Conteúdo 4" descr="Uma imagem com texto, relógio&#10;&#10;Descrição gerada automaticamente">
            <a:extLst>
              <a:ext uri="{FF2B5EF4-FFF2-40B4-BE49-F238E27FC236}">
                <a16:creationId xmlns:a16="http://schemas.microsoft.com/office/drawing/2014/main" id="{0B28734A-C9E0-20BD-2E0D-8631FDE2B1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893820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00E0E3-6920-3A16-B28F-2A01F7579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" name="Marcador de Posição de Conteúdo 4" descr="Uma imagem com texto, relógio&#10;&#10;Descrição gerada automaticamente">
            <a:extLst>
              <a:ext uri="{FF2B5EF4-FFF2-40B4-BE49-F238E27FC236}">
                <a16:creationId xmlns:a16="http://schemas.microsoft.com/office/drawing/2014/main" id="{9404C7D0-464B-3AB6-691B-2C0E600309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90719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FA8327-A6CD-326E-DEB3-FF08EAED3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" name="Marcador de Posição de Conteúdo 4" descr="Uma imagem com texto, relógio&#10;&#10;Descrição gerada automaticamente">
            <a:extLst>
              <a:ext uri="{FF2B5EF4-FFF2-40B4-BE49-F238E27FC236}">
                <a16:creationId xmlns:a16="http://schemas.microsoft.com/office/drawing/2014/main" id="{A357EEE4-1DB7-7DA7-025B-2C7844DD73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651417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822576-1C94-522F-02F7-CD2105704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" name="Marcador de Posição de Conteúdo 4" descr="Uma imagem com texto&#10;&#10;Descrição gerada automaticamente">
            <a:extLst>
              <a:ext uri="{FF2B5EF4-FFF2-40B4-BE49-F238E27FC236}">
                <a16:creationId xmlns:a16="http://schemas.microsoft.com/office/drawing/2014/main" id="{27C85256-F9A3-0F8B-8DA8-7B1D403159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893988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070045-CF84-F9A4-86C8-B85542681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7EEC5F87-9EFA-32D2-2C68-4909EC5FF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Imagem 3" descr="Uma imagem com texto&#10;&#10;Descrição gerada automaticamente">
            <a:extLst>
              <a:ext uri="{FF2B5EF4-FFF2-40B4-BE49-F238E27FC236}">
                <a16:creationId xmlns:a16="http://schemas.microsoft.com/office/drawing/2014/main" id="{0D15976C-4760-7C36-AC04-1CD229ACE7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22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Ecrã Panorâmico</PresentationFormat>
  <Paragraphs>0</Paragraphs>
  <Slides>7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Beatriz Santos</dc:creator>
  <cp:lastModifiedBy>Beatriz Santos</cp:lastModifiedBy>
  <cp:revision>1</cp:revision>
  <dcterms:created xsi:type="dcterms:W3CDTF">2023-01-13T11:59:42Z</dcterms:created>
  <dcterms:modified xsi:type="dcterms:W3CDTF">2023-01-13T12:01:59Z</dcterms:modified>
</cp:coreProperties>
</file>